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8" r:id="rId2"/>
    <p:sldId id="1037" r:id="rId3"/>
    <p:sldId id="972" r:id="rId4"/>
    <p:sldId id="1036" r:id="rId5"/>
    <p:sldId id="858" r:id="rId6"/>
    <p:sldId id="1038" r:id="rId7"/>
    <p:sldId id="855" r:id="rId8"/>
    <p:sldId id="705" r:id="rId9"/>
    <p:sldId id="702" r:id="rId10"/>
    <p:sldId id="738" r:id="rId11"/>
    <p:sldId id="706" r:id="rId12"/>
    <p:sldId id="712" r:id="rId13"/>
    <p:sldId id="698" r:id="rId14"/>
    <p:sldId id="732" r:id="rId15"/>
    <p:sldId id="725" r:id="rId16"/>
    <p:sldId id="739" r:id="rId17"/>
    <p:sldId id="740" r:id="rId18"/>
    <p:sldId id="741" r:id="rId19"/>
    <p:sldId id="1010" r:id="rId20"/>
    <p:sldId id="729" r:id="rId21"/>
    <p:sldId id="854" r:id="rId22"/>
    <p:sldId id="747" r:id="rId23"/>
    <p:sldId id="662" r:id="rId24"/>
    <p:sldId id="743" r:id="rId25"/>
    <p:sldId id="755" r:id="rId26"/>
    <p:sldId id="757" r:id="rId27"/>
    <p:sldId id="748" r:id="rId28"/>
    <p:sldId id="751" r:id="rId29"/>
    <p:sldId id="749" r:id="rId30"/>
    <p:sldId id="750" r:id="rId31"/>
    <p:sldId id="758" r:id="rId32"/>
    <p:sldId id="744" r:id="rId33"/>
    <p:sldId id="760" r:id="rId34"/>
    <p:sldId id="761" r:id="rId35"/>
    <p:sldId id="1039" r:id="rId36"/>
    <p:sldId id="1044" r:id="rId37"/>
    <p:sldId id="807" r:id="rId38"/>
    <p:sldId id="785" r:id="rId39"/>
    <p:sldId id="849" r:id="rId40"/>
    <p:sldId id="814" r:id="rId41"/>
    <p:sldId id="815" r:id="rId42"/>
    <p:sldId id="816" r:id="rId43"/>
    <p:sldId id="1045" r:id="rId44"/>
    <p:sldId id="818" r:id="rId45"/>
    <p:sldId id="850" r:id="rId46"/>
    <p:sldId id="851" r:id="rId47"/>
    <p:sldId id="817" r:id="rId48"/>
    <p:sldId id="1040" r:id="rId49"/>
    <p:sldId id="845" r:id="rId50"/>
    <p:sldId id="832" r:id="rId51"/>
    <p:sldId id="1047" r:id="rId52"/>
    <p:sldId id="846" r:id="rId53"/>
    <p:sldId id="835" r:id="rId54"/>
    <p:sldId id="847" r:id="rId55"/>
    <p:sldId id="792" r:id="rId56"/>
    <p:sldId id="844" r:id="rId57"/>
    <p:sldId id="793" r:id="rId58"/>
    <p:sldId id="853" r:id="rId59"/>
    <p:sldId id="820" r:id="rId60"/>
    <p:sldId id="1041" r:id="rId61"/>
    <p:sldId id="859" r:id="rId62"/>
    <p:sldId id="861" r:id="rId63"/>
    <p:sldId id="1049" r:id="rId64"/>
    <p:sldId id="856" r:id="rId65"/>
    <p:sldId id="848" r:id="rId66"/>
    <p:sldId id="690" r:id="rId67"/>
    <p:sldId id="852" r:id="rId68"/>
    <p:sldId id="1046" r:id="rId6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ustenraed Johnny" initials="WJ" lastIdx="0" clrIdx="0">
    <p:extLst>
      <p:ext uri="{19B8F6BF-5375-455C-9EA6-DF929625EA0E}">
        <p15:presenceInfo xmlns:p15="http://schemas.microsoft.com/office/powerpoint/2012/main" userId="S-1-5-21-2830509258-3095755264-2528916311-92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15" autoAdjust="0"/>
    <p:restoredTop sz="82965" autoAdjust="0"/>
  </p:normalViewPr>
  <p:slideViewPr>
    <p:cSldViewPr snapToGrid="0">
      <p:cViewPr varScale="1">
        <p:scale>
          <a:sx n="55" d="100"/>
          <a:sy n="55" d="100"/>
        </p:scale>
        <p:origin x="412" y="44"/>
      </p:cViewPr>
      <p:guideLst/>
    </p:cSldViewPr>
  </p:slideViewPr>
  <p:notesTextViewPr>
    <p:cViewPr>
      <p:scale>
        <a:sx n="1" d="1"/>
        <a:sy n="1" d="1"/>
      </p:scale>
      <p:origin x="0" y="0"/>
    </p:cViewPr>
  </p:notesTextViewPr>
  <p:notesViewPr>
    <p:cSldViewPr snapToGrid="0">
      <p:cViewPr>
        <p:scale>
          <a:sx n="100" d="100"/>
          <a:sy n="100" d="100"/>
        </p:scale>
        <p:origin x="1628" y="-134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8BF217-FA98-4BA4-8103-BA0E1321AE9F}"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nl-BE"/>
        </a:p>
      </dgm:t>
    </dgm:pt>
    <dgm:pt modelId="{95CE8CF8-651D-44DB-B214-985DA3302295}">
      <dgm:prSet phldrT="[Tekst]"/>
      <dgm:spPr>
        <a:solidFill>
          <a:srgbClr val="92D050"/>
        </a:solidFill>
      </dgm:spPr>
      <dgm:t>
        <a:bodyPr/>
        <a:lstStyle/>
        <a:p>
          <a:endParaRPr lang="nl-BE" dirty="0"/>
        </a:p>
      </dgm:t>
    </dgm:pt>
    <dgm:pt modelId="{DB2F9426-AB2F-45D9-9E9D-CD9A63FB6E91}" type="parTrans" cxnId="{3B552A97-F48D-4270-ABAC-E9F6E3F930C8}">
      <dgm:prSet/>
      <dgm:spPr/>
      <dgm:t>
        <a:bodyPr/>
        <a:lstStyle/>
        <a:p>
          <a:endParaRPr lang="nl-BE"/>
        </a:p>
      </dgm:t>
    </dgm:pt>
    <dgm:pt modelId="{43FA8019-F221-437D-82E0-EEB65626D03A}" type="sibTrans" cxnId="{3B552A97-F48D-4270-ABAC-E9F6E3F930C8}">
      <dgm:prSet/>
      <dgm:spPr/>
      <dgm:t>
        <a:bodyPr/>
        <a:lstStyle/>
        <a:p>
          <a:endParaRPr lang="nl-BE"/>
        </a:p>
      </dgm:t>
    </dgm:pt>
    <dgm:pt modelId="{00173E79-32BC-4B02-9FEB-34E8D087FC14}">
      <dgm:prSet phldrT="[Tekst]"/>
      <dgm:spPr>
        <a:solidFill>
          <a:srgbClr val="FFC000"/>
        </a:solidFill>
      </dgm:spPr>
      <dgm:t>
        <a:bodyPr/>
        <a:lstStyle/>
        <a:p>
          <a:endParaRPr lang="nl-BE" dirty="0"/>
        </a:p>
      </dgm:t>
    </dgm:pt>
    <dgm:pt modelId="{90B4CC44-0496-4571-9202-6E7B6077F8AA}" type="parTrans" cxnId="{4912DA58-AA9C-4C20-9303-FADEB24FE754}">
      <dgm:prSet/>
      <dgm:spPr/>
      <dgm:t>
        <a:bodyPr/>
        <a:lstStyle/>
        <a:p>
          <a:endParaRPr lang="nl-BE"/>
        </a:p>
      </dgm:t>
    </dgm:pt>
    <dgm:pt modelId="{375BEE28-7484-4C96-9079-25F598E3D41C}" type="sibTrans" cxnId="{4912DA58-AA9C-4C20-9303-FADEB24FE754}">
      <dgm:prSet/>
      <dgm:spPr/>
      <dgm:t>
        <a:bodyPr/>
        <a:lstStyle/>
        <a:p>
          <a:endParaRPr lang="nl-BE"/>
        </a:p>
      </dgm:t>
    </dgm:pt>
    <dgm:pt modelId="{3AE074CC-0488-498B-8812-25A4FEFC5AAC}">
      <dgm:prSet phldrT="[Tekst]" custT="1"/>
      <dgm:spPr/>
      <dgm:t>
        <a:bodyPr/>
        <a:lstStyle/>
        <a:p>
          <a:r>
            <a:rPr lang="nl-BE" sz="1600" dirty="0">
              <a:latin typeface="Arial" panose="020B0604020202020204" pitchFamily="34" charset="0"/>
              <a:cs typeface="Arial" panose="020B0604020202020204" pitchFamily="34" charset="0"/>
            </a:rPr>
            <a:t>(in)spanning</a:t>
          </a:r>
        </a:p>
      </dgm:t>
    </dgm:pt>
    <dgm:pt modelId="{F859A54B-CD59-49A7-B335-366ECDB7388F}" type="parTrans" cxnId="{4D8C2D9E-29A1-4DC9-A8D7-82E063CE4639}">
      <dgm:prSet/>
      <dgm:spPr/>
      <dgm:t>
        <a:bodyPr/>
        <a:lstStyle/>
        <a:p>
          <a:endParaRPr lang="nl-BE"/>
        </a:p>
      </dgm:t>
    </dgm:pt>
    <dgm:pt modelId="{48CD72F0-7A2D-4CFF-A011-DDF4653F73CD}" type="sibTrans" cxnId="{4D8C2D9E-29A1-4DC9-A8D7-82E063CE4639}">
      <dgm:prSet/>
      <dgm:spPr/>
      <dgm:t>
        <a:bodyPr/>
        <a:lstStyle/>
        <a:p>
          <a:endParaRPr lang="nl-BE"/>
        </a:p>
      </dgm:t>
    </dgm:pt>
    <dgm:pt modelId="{20A9CDB9-7777-461D-B4D3-580BCA06A631}">
      <dgm:prSet phldrT="[Tekst]"/>
      <dgm:spPr>
        <a:solidFill>
          <a:srgbClr val="FF9900"/>
        </a:solidFill>
      </dgm:spPr>
      <dgm:t>
        <a:bodyPr/>
        <a:lstStyle/>
        <a:p>
          <a:endParaRPr lang="nl-BE" dirty="0"/>
        </a:p>
      </dgm:t>
    </dgm:pt>
    <dgm:pt modelId="{1DC4D1FD-ED20-49A5-BF9A-633EE29EC24D}" type="parTrans" cxnId="{A5DE6E52-75F7-4F1B-A351-0F4A05DA3E2B}">
      <dgm:prSet/>
      <dgm:spPr/>
      <dgm:t>
        <a:bodyPr/>
        <a:lstStyle/>
        <a:p>
          <a:endParaRPr lang="nl-BE"/>
        </a:p>
      </dgm:t>
    </dgm:pt>
    <dgm:pt modelId="{9462BFD1-9FC3-4F83-8815-F309BC1479C4}" type="sibTrans" cxnId="{A5DE6E52-75F7-4F1B-A351-0F4A05DA3E2B}">
      <dgm:prSet/>
      <dgm:spPr/>
      <dgm:t>
        <a:bodyPr/>
        <a:lstStyle/>
        <a:p>
          <a:endParaRPr lang="nl-BE"/>
        </a:p>
      </dgm:t>
    </dgm:pt>
    <dgm:pt modelId="{2D85D240-AA17-4C5A-8C60-561D60F1969D}">
      <dgm:prSet phldrT="[Tekst]" custT="1"/>
      <dgm:spPr/>
      <dgm:t>
        <a:bodyPr/>
        <a:lstStyle/>
        <a:p>
          <a:r>
            <a:rPr lang="nl-BE" sz="1600" dirty="0">
              <a:latin typeface="Arial" panose="020B0604020202020204" pitchFamily="34" charset="0"/>
              <a:cs typeface="Arial" panose="020B0604020202020204" pitchFamily="34" charset="0"/>
            </a:rPr>
            <a:t>Blokkade</a:t>
          </a:r>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1600" dirty="0">
            <a:latin typeface="Arial" panose="020B0604020202020204" pitchFamily="34" charset="0"/>
            <a:cs typeface="Arial" panose="020B0604020202020204" pitchFamily="34" charset="0"/>
          </a:endParaRPr>
        </a:p>
      </dgm:t>
    </dgm:pt>
    <dgm:pt modelId="{E9722490-EED5-43F1-B1C4-2FBD43DA3A9D}" type="parTrans" cxnId="{6EDC9820-A4AA-42A1-AA77-40696C4A0B46}">
      <dgm:prSet/>
      <dgm:spPr/>
      <dgm:t>
        <a:bodyPr/>
        <a:lstStyle/>
        <a:p>
          <a:endParaRPr lang="nl-BE"/>
        </a:p>
      </dgm:t>
    </dgm:pt>
    <dgm:pt modelId="{E4871F44-D6B3-4465-A657-60578DF20EDF}" type="sibTrans" cxnId="{6EDC9820-A4AA-42A1-AA77-40696C4A0B46}">
      <dgm:prSet/>
      <dgm:spPr/>
      <dgm:t>
        <a:bodyPr/>
        <a:lstStyle/>
        <a:p>
          <a:endParaRPr lang="nl-BE"/>
        </a:p>
      </dgm:t>
    </dgm:pt>
    <dgm:pt modelId="{3066E209-34F9-44C7-9880-069BB83DB729}">
      <dgm:prSet phldrT="[Tekst]"/>
      <dgm:spPr>
        <a:solidFill>
          <a:srgbClr val="FF6600"/>
        </a:solidFill>
      </dgm:spPr>
      <dgm:t>
        <a:bodyPr/>
        <a:lstStyle/>
        <a:p>
          <a:endParaRPr lang="nl-BE" dirty="0"/>
        </a:p>
      </dgm:t>
    </dgm:pt>
    <dgm:pt modelId="{6357CB58-E170-4B0F-A423-0EFA26C3B50A}" type="parTrans" cxnId="{055F6E7E-8DD2-42B2-BB88-3BB253E94CC8}">
      <dgm:prSet/>
      <dgm:spPr/>
      <dgm:t>
        <a:bodyPr/>
        <a:lstStyle/>
        <a:p>
          <a:endParaRPr lang="nl-BE"/>
        </a:p>
      </dgm:t>
    </dgm:pt>
    <dgm:pt modelId="{9DB48E7A-4234-4572-8F38-5FE780A65A18}" type="sibTrans" cxnId="{055F6E7E-8DD2-42B2-BB88-3BB253E94CC8}">
      <dgm:prSet/>
      <dgm:spPr/>
      <dgm:t>
        <a:bodyPr/>
        <a:lstStyle/>
        <a:p>
          <a:endParaRPr lang="nl-BE"/>
        </a:p>
      </dgm:t>
    </dgm:pt>
    <dgm:pt modelId="{DEEBD80B-CC0F-4CC1-8633-0BB3E4206681}">
      <dgm:prSet phldrT="[Tekst]"/>
      <dgm:spPr>
        <a:solidFill>
          <a:srgbClr val="FF3300"/>
        </a:solidFill>
      </dgm:spPr>
      <dgm:t>
        <a:bodyPr/>
        <a:lstStyle/>
        <a:p>
          <a:endParaRPr lang="nl-BE" dirty="0"/>
        </a:p>
      </dgm:t>
    </dgm:pt>
    <dgm:pt modelId="{4C9998D2-3A10-48BE-988A-D4EA011770D1}" type="parTrans" cxnId="{C87E299E-B42D-4686-B7E3-30E22E1EB331}">
      <dgm:prSet/>
      <dgm:spPr/>
      <dgm:t>
        <a:bodyPr/>
        <a:lstStyle/>
        <a:p>
          <a:endParaRPr lang="nl-BE"/>
        </a:p>
      </dgm:t>
    </dgm:pt>
    <dgm:pt modelId="{BF0F7B1D-519D-406A-A6BF-CA687ED75247}" type="sibTrans" cxnId="{C87E299E-B42D-4686-B7E3-30E22E1EB331}">
      <dgm:prSet/>
      <dgm:spPr/>
      <dgm:t>
        <a:bodyPr/>
        <a:lstStyle/>
        <a:p>
          <a:endParaRPr lang="nl-BE"/>
        </a:p>
      </dgm:t>
    </dgm:pt>
    <dgm:pt modelId="{249DDA8C-2C3F-43C6-ACC7-AD6FDF012246}">
      <dgm:prSet phldrT="[Tekst]"/>
      <dgm:spPr>
        <a:solidFill>
          <a:srgbClr val="CC0000"/>
        </a:solidFill>
      </dgm:spPr>
      <dgm:t>
        <a:bodyPr/>
        <a:lstStyle/>
        <a:p>
          <a:endParaRPr lang="nl-BE" dirty="0"/>
        </a:p>
        <a:p>
          <a:endParaRPr lang="nl-BE" dirty="0"/>
        </a:p>
      </dgm:t>
    </dgm:pt>
    <dgm:pt modelId="{578DA486-CC97-472E-8392-E82244065003}" type="parTrans" cxnId="{0852B47E-5BA7-4A19-A069-C87DFE55D215}">
      <dgm:prSet/>
      <dgm:spPr/>
      <dgm:t>
        <a:bodyPr/>
        <a:lstStyle/>
        <a:p>
          <a:endParaRPr lang="nl-BE"/>
        </a:p>
      </dgm:t>
    </dgm:pt>
    <dgm:pt modelId="{90B39D53-9E28-4DE5-9282-A23D93FD75FA}" type="sibTrans" cxnId="{0852B47E-5BA7-4A19-A069-C87DFE55D215}">
      <dgm:prSet/>
      <dgm:spPr/>
      <dgm:t>
        <a:bodyPr/>
        <a:lstStyle/>
        <a:p>
          <a:endParaRPr lang="nl-BE"/>
        </a:p>
      </dgm:t>
    </dgm:pt>
    <dgm:pt modelId="{A007B479-92C5-4039-97C7-23066C17198B}">
      <dgm:prSet phldrT="[Tekst]" custT="1"/>
      <dgm:spPr/>
      <dgm:t>
        <a:bodyPr/>
        <a:lstStyle/>
        <a:p>
          <a:r>
            <a:rPr lang="nl-BE" sz="1600" dirty="0">
              <a:latin typeface="Arial" panose="020B0604020202020204" pitchFamily="34" charset="0"/>
              <a:cs typeface="Arial" panose="020B0604020202020204" pitchFamily="34" charset="0"/>
            </a:rPr>
            <a:t>Te weinig</a:t>
          </a:r>
        </a:p>
        <a:p>
          <a:r>
            <a:rPr lang="nl-BE" sz="1600" dirty="0">
              <a:latin typeface="Arial" panose="020B0604020202020204" pitchFamily="34" charset="0"/>
              <a:cs typeface="Arial" panose="020B0604020202020204" pitchFamily="34" charset="0"/>
            </a:rPr>
            <a:t> herstel</a:t>
          </a:r>
        </a:p>
      </dgm:t>
    </dgm:pt>
    <dgm:pt modelId="{268A15A0-1A02-478D-88FB-309A98254DFD}" type="parTrans" cxnId="{41E28AB9-D8A8-411D-9688-2E565F13F4D1}">
      <dgm:prSet/>
      <dgm:spPr/>
      <dgm:t>
        <a:bodyPr/>
        <a:lstStyle/>
        <a:p>
          <a:endParaRPr lang="nl-BE"/>
        </a:p>
      </dgm:t>
    </dgm:pt>
    <dgm:pt modelId="{535A95C9-0780-440A-A4CD-7F5518CDFF40}" type="sibTrans" cxnId="{41E28AB9-D8A8-411D-9688-2E565F13F4D1}">
      <dgm:prSet/>
      <dgm:spPr/>
      <dgm:t>
        <a:bodyPr/>
        <a:lstStyle/>
        <a:p>
          <a:endParaRPr lang="nl-BE"/>
        </a:p>
      </dgm:t>
    </dgm:pt>
    <dgm:pt modelId="{6349A363-3899-40DE-B5C3-5DE773B41BF3}">
      <dgm:prSet phldrT="[Tekst]" custT="1"/>
      <dgm:spPr/>
      <dgm:t>
        <a:bodyPr/>
        <a:lstStyle/>
        <a:p>
          <a:endParaRPr lang="nl-BE" sz="1600" dirty="0">
            <a:latin typeface="Arial" panose="020B0604020202020204" pitchFamily="34" charset="0"/>
            <a:cs typeface="Arial" panose="020B0604020202020204" pitchFamily="34" charset="0"/>
          </a:endParaRPr>
        </a:p>
      </dgm:t>
    </dgm:pt>
    <dgm:pt modelId="{73F25DF6-54F6-4B27-AC44-96CFC0E60E02}" type="parTrans" cxnId="{8E5D486B-9AB4-4A0E-A3FD-B664AB72E6A7}">
      <dgm:prSet/>
      <dgm:spPr/>
      <dgm:t>
        <a:bodyPr/>
        <a:lstStyle/>
        <a:p>
          <a:endParaRPr lang="nl-BE"/>
        </a:p>
      </dgm:t>
    </dgm:pt>
    <dgm:pt modelId="{C7C03491-06CF-43B5-90A5-2C03221FD1F6}" type="sibTrans" cxnId="{8E5D486B-9AB4-4A0E-A3FD-B664AB72E6A7}">
      <dgm:prSet/>
      <dgm:spPr/>
      <dgm:t>
        <a:bodyPr/>
        <a:lstStyle/>
        <a:p>
          <a:endParaRPr lang="nl-BE"/>
        </a:p>
      </dgm:t>
    </dgm:pt>
    <dgm:pt modelId="{F2BEC829-EAB0-47F1-AC01-F0005904C42F}">
      <dgm:prSet phldrT="[Tekst]" custT="1"/>
      <dgm:spPr/>
      <dgm:t>
        <a:bodyPr/>
        <a:lstStyle/>
        <a:p>
          <a:endParaRPr lang="nl-BE" sz="1600" dirty="0">
            <a:latin typeface="Arial" panose="020B0604020202020204" pitchFamily="34" charset="0"/>
            <a:cs typeface="Arial" panose="020B0604020202020204" pitchFamily="34" charset="0"/>
          </a:endParaRPr>
        </a:p>
      </dgm:t>
    </dgm:pt>
    <dgm:pt modelId="{EFA14801-1250-42A1-A6C3-B839FA583C07}" type="parTrans" cxnId="{20BF3C06-6A71-4ADA-95C1-9D6456718614}">
      <dgm:prSet/>
      <dgm:spPr/>
      <dgm:t>
        <a:bodyPr/>
        <a:lstStyle/>
        <a:p>
          <a:endParaRPr lang="nl-BE"/>
        </a:p>
      </dgm:t>
    </dgm:pt>
    <dgm:pt modelId="{12951549-8A70-4EB1-AD6B-1BE87AAE8A4B}" type="sibTrans" cxnId="{20BF3C06-6A71-4ADA-95C1-9D6456718614}">
      <dgm:prSet/>
      <dgm:spPr/>
      <dgm:t>
        <a:bodyPr/>
        <a:lstStyle/>
        <a:p>
          <a:endParaRPr lang="nl-BE"/>
        </a:p>
      </dgm:t>
    </dgm:pt>
    <dgm:pt modelId="{7932821D-73A3-4B75-A944-52FBE988E9D3}">
      <dgm:prSet phldrT="[Tekst]" custT="1"/>
      <dgm:spPr/>
      <dgm:t>
        <a:bodyPr/>
        <a:lstStyle/>
        <a:p>
          <a:endParaRPr lang="nl-BE" sz="800" dirty="0">
            <a:latin typeface="Arial" panose="020B0604020202020204" pitchFamily="34" charset="0"/>
            <a:cs typeface="Arial" panose="020B0604020202020204" pitchFamily="34" charset="0"/>
          </a:endParaRPr>
        </a:p>
      </dgm:t>
    </dgm:pt>
    <dgm:pt modelId="{06533751-C108-4DD2-8A09-D8C93A1B9B50}" type="parTrans" cxnId="{0B4C506D-A872-4CF8-B851-2AF517D9403A}">
      <dgm:prSet/>
      <dgm:spPr/>
      <dgm:t>
        <a:bodyPr/>
        <a:lstStyle/>
        <a:p>
          <a:endParaRPr lang="nl-BE"/>
        </a:p>
      </dgm:t>
    </dgm:pt>
    <dgm:pt modelId="{B2503146-6193-4A56-9153-E49614195337}" type="sibTrans" cxnId="{0B4C506D-A872-4CF8-B851-2AF517D9403A}">
      <dgm:prSet/>
      <dgm:spPr/>
      <dgm:t>
        <a:bodyPr/>
        <a:lstStyle/>
        <a:p>
          <a:endParaRPr lang="nl-BE"/>
        </a:p>
      </dgm:t>
    </dgm:pt>
    <dgm:pt modelId="{EEE20C93-4993-4401-A3BE-3814641617D1}">
      <dgm:prSet phldrT="[Tekst]" custT="1"/>
      <dgm:spPr/>
      <dgm:t>
        <a:bodyPr/>
        <a:lstStyle/>
        <a:p>
          <a:r>
            <a:rPr lang="nl-BE" sz="1600" dirty="0">
              <a:latin typeface="Arial" panose="020B0604020202020204" pitchFamily="34" charset="0"/>
              <a:cs typeface="Arial" panose="020B0604020202020204" pitchFamily="34" charset="0"/>
            </a:rPr>
            <a:t>Voldoende herstel</a:t>
          </a:r>
        </a:p>
      </dgm:t>
    </dgm:pt>
    <dgm:pt modelId="{FE69DEC3-1C55-47FE-9EA8-D5A4960B482C}" type="parTrans" cxnId="{CF0C8FC7-9EDA-4B90-A6E8-804AE729D2A1}">
      <dgm:prSet/>
      <dgm:spPr/>
      <dgm:t>
        <a:bodyPr/>
        <a:lstStyle/>
        <a:p>
          <a:endParaRPr lang="nl-BE"/>
        </a:p>
      </dgm:t>
    </dgm:pt>
    <dgm:pt modelId="{12CE8DC8-3A5B-4864-B52E-79E609CD6328}" type="sibTrans" cxnId="{CF0C8FC7-9EDA-4B90-A6E8-804AE729D2A1}">
      <dgm:prSet/>
      <dgm:spPr/>
      <dgm:t>
        <a:bodyPr/>
        <a:lstStyle/>
        <a:p>
          <a:endParaRPr lang="nl-BE"/>
        </a:p>
      </dgm:t>
    </dgm:pt>
    <dgm:pt modelId="{F78EF117-7FC0-4B27-9114-87061F8B61E0}">
      <dgm:prSet phldrT="[Tekst]" custT="1"/>
      <dgm:spPr/>
      <dgm:t>
        <a:bodyPr/>
        <a:lstStyle/>
        <a:p>
          <a:endParaRPr lang="nl-BE" sz="800" dirty="0">
            <a:latin typeface="Arial" panose="020B0604020202020204" pitchFamily="34" charset="0"/>
            <a:cs typeface="Arial" panose="020B0604020202020204" pitchFamily="34" charset="0"/>
          </a:endParaRPr>
        </a:p>
        <a:p>
          <a:endParaRPr lang="nl-BE" sz="1600" dirty="0">
            <a:latin typeface="Arial" panose="020B0604020202020204" pitchFamily="34" charset="0"/>
            <a:cs typeface="Arial" panose="020B0604020202020204" pitchFamily="34" charset="0"/>
          </a:endParaRPr>
        </a:p>
      </dgm:t>
    </dgm:pt>
    <dgm:pt modelId="{FF9D5BA0-E251-4243-A4B6-20795D213CD8}" type="parTrans" cxnId="{78245980-C163-45EF-91F1-A8E1B8FFED94}">
      <dgm:prSet/>
      <dgm:spPr/>
      <dgm:t>
        <a:bodyPr/>
        <a:lstStyle/>
        <a:p>
          <a:endParaRPr lang="nl-BE"/>
        </a:p>
      </dgm:t>
    </dgm:pt>
    <dgm:pt modelId="{A39FC52F-075D-43B7-80CF-E76E1EC129E3}" type="sibTrans" cxnId="{78245980-C163-45EF-91F1-A8E1B8FFED94}">
      <dgm:prSet/>
      <dgm:spPr/>
      <dgm:t>
        <a:bodyPr/>
        <a:lstStyle/>
        <a:p>
          <a:endParaRPr lang="nl-BE"/>
        </a:p>
      </dgm:t>
    </dgm:pt>
    <dgm:pt modelId="{D5309438-F5A5-4457-8B3D-BEE1BAB55B73}">
      <dgm:prSet phldrT="[Tekst]" custT="1"/>
      <dgm:spPr>
        <a:solidFill>
          <a:srgbClr val="FF9900"/>
        </a:solidFill>
      </dgm:spPr>
      <dgm:t>
        <a:bodyPr/>
        <a:lstStyle/>
        <a:p>
          <a:r>
            <a:rPr lang="nl-BE" sz="1600" dirty="0">
              <a:latin typeface="Taz Bold" panose="020B0703040502020204" pitchFamily="34" charset="0"/>
            </a:rPr>
            <a:t>(i</a:t>
          </a:r>
          <a:r>
            <a:rPr lang="nl-BE" sz="1600" dirty="0">
              <a:latin typeface="Arial" panose="020B0604020202020204" pitchFamily="34" charset="0"/>
              <a:cs typeface="Arial" panose="020B0604020202020204" pitchFamily="34" charset="0"/>
            </a:rPr>
            <a:t>n)spanning blijft</a:t>
          </a:r>
        </a:p>
      </dgm:t>
    </dgm:pt>
    <dgm:pt modelId="{896C3744-D843-428A-9824-402473E520A8}" type="parTrans" cxnId="{E8899B4E-5AF4-459A-9574-6BCDBF1C70BD}">
      <dgm:prSet/>
      <dgm:spPr/>
      <dgm:t>
        <a:bodyPr/>
        <a:lstStyle/>
        <a:p>
          <a:endParaRPr lang="nl-BE"/>
        </a:p>
      </dgm:t>
    </dgm:pt>
    <dgm:pt modelId="{E4752033-9C3D-4864-88D3-FE225AA02799}" type="sibTrans" cxnId="{E8899B4E-5AF4-459A-9574-6BCDBF1C70BD}">
      <dgm:prSet/>
      <dgm:spPr/>
      <dgm:t>
        <a:bodyPr/>
        <a:lstStyle/>
        <a:p>
          <a:endParaRPr lang="nl-BE"/>
        </a:p>
      </dgm:t>
    </dgm:pt>
    <dgm:pt modelId="{6161B9F6-594C-4199-924B-307BE03C6B16}">
      <dgm:prSet phldrT="[Tekst]" custT="1"/>
      <dgm:spPr>
        <a:solidFill>
          <a:srgbClr val="FF9900"/>
        </a:solidFill>
      </dgm:spPr>
      <dgm:t>
        <a:bodyPr/>
        <a:lstStyle/>
        <a:p>
          <a:r>
            <a:rPr lang="nl-BE" sz="1600" dirty="0">
              <a:latin typeface="Arial" panose="020B0604020202020204" pitchFamily="34" charset="0"/>
              <a:cs typeface="Arial" panose="020B0604020202020204" pitchFamily="34" charset="0"/>
            </a:rPr>
            <a:t>Fysiologische compensatie start</a:t>
          </a:r>
        </a:p>
      </dgm:t>
    </dgm:pt>
    <dgm:pt modelId="{A71B3ADC-8BEA-4D2D-B49A-0C1759866C5D}" type="parTrans" cxnId="{14710686-47A3-477C-A2F3-79FA465B5522}">
      <dgm:prSet/>
      <dgm:spPr/>
      <dgm:t>
        <a:bodyPr/>
        <a:lstStyle/>
        <a:p>
          <a:endParaRPr lang="nl-BE"/>
        </a:p>
      </dgm:t>
    </dgm:pt>
    <dgm:pt modelId="{9F60947A-0E35-4485-A415-39A69574A6DA}" type="sibTrans" cxnId="{14710686-47A3-477C-A2F3-79FA465B5522}">
      <dgm:prSet/>
      <dgm:spPr/>
      <dgm:t>
        <a:bodyPr/>
        <a:lstStyle/>
        <a:p>
          <a:endParaRPr lang="nl-BE"/>
        </a:p>
      </dgm:t>
    </dgm:pt>
    <dgm:pt modelId="{2E6A06A6-F449-473D-AC5D-395FAF7362B2}">
      <dgm:prSet phldrT="[Tekst]" custT="1"/>
      <dgm:spPr>
        <a:solidFill>
          <a:srgbClr val="FF9900"/>
        </a:solidFill>
      </dgm:spPr>
      <dgm:t>
        <a:bodyPr/>
        <a:lstStyle/>
        <a:p>
          <a:endParaRPr lang="nl-BE" sz="1600" dirty="0">
            <a:latin typeface="Arial" panose="020B0604020202020204" pitchFamily="34" charset="0"/>
            <a:cs typeface="Arial" panose="020B0604020202020204" pitchFamily="34" charset="0"/>
          </a:endParaRPr>
        </a:p>
      </dgm:t>
    </dgm:pt>
    <dgm:pt modelId="{46F61F31-AE65-416E-AA6E-B291412EAFA9}" type="parTrans" cxnId="{0C32CDB2-57AD-4DC9-9173-0FD14392DC5B}">
      <dgm:prSet/>
      <dgm:spPr/>
      <dgm:t>
        <a:bodyPr/>
        <a:lstStyle/>
        <a:p>
          <a:endParaRPr lang="nl-BE"/>
        </a:p>
      </dgm:t>
    </dgm:pt>
    <dgm:pt modelId="{CBB8DBC9-9B2F-4DF6-BDBA-BF48BD60609F}" type="sibTrans" cxnId="{0C32CDB2-57AD-4DC9-9173-0FD14392DC5B}">
      <dgm:prSet/>
      <dgm:spPr/>
      <dgm:t>
        <a:bodyPr/>
        <a:lstStyle/>
        <a:p>
          <a:endParaRPr lang="nl-BE"/>
        </a:p>
      </dgm:t>
    </dgm:pt>
    <dgm:pt modelId="{CFEFF874-D1F1-4704-85A1-038D86313BF6}">
      <dgm:prSet phldrT="[Tekst]" custT="1"/>
      <dgm:spPr>
        <a:solidFill>
          <a:srgbClr val="FF9900"/>
        </a:solidFill>
      </dgm:spPr>
      <dgm:t>
        <a:bodyPr/>
        <a:lstStyle/>
        <a:p>
          <a:endParaRPr lang="nl-BE" sz="1600" dirty="0">
            <a:latin typeface="Arial" panose="020B0604020202020204" pitchFamily="34" charset="0"/>
            <a:cs typeface="Arial" panose="020B0604020202020204" pitchFamily="34" charset="0"/>
          </a:endParaRPr>
        </a:p>
        <a:p>
          <a:endParaRPr lang="nl-BE" sz="1600" dirty="0">
            <a:latin typeface="Arial" panose="020B0604020202020204" pitchFamily="34" charset="0"/>
            <a:cs typeface="Arial" panose="020B0604020202020204" pitchFamily="34" charset="0"/>
          </a:endParaRPr>
        </a:p>
      </dgm:t>
    </dgm:pt>
    <dgm:pt modelId="{A3101820-8DBF-4DCB-87E2-4A1663069103}" type="parTrans" cxnId="{B7E0C095-4B4F-4229-9F1C-B3B9D627B588}">
      <dgm:prSet/>
      <dgm:spPr/>
      <dgm:t>
        <a:bodyPr/>
        <a:lstStyle/>
        <a:p>
          <a:endParaRPr lang="nl-BE"/>
        </a:p>
      </dgm:t>
    </dgm:pt>
    <dgm:pt modelId="{0B2ADEBD-A14C-465F-9CB1-F674218D2652}" type="sibTrans" cxnId="{B7E0C095-4B4F-4229-9F1C-B3B9D627B588}">
      <dgm:prSet/>
      <dgm:spPr/>
      <dgm:t>
        <a:bodyPr/>
        <a:lstStyle/>
        <a:p>
          <a:endParaRPr lang="nl-BE"/>
        </a:p>
      </dgm:t>
    </dgm:pt>
    <dgm:pt modelId="{DA2ADBA9-92B8-4D11-B2E6-2DDA12A87C02}">
      <dgm:prSet phldrT="[Tekst]" custT="1"/>
      <dgm:spPr>
        <a:solidFill>
          <a:srgbClr val="FF9900"/>
        </a:solidFill>
      </dgm:spPr>
      <dgm:t>
        <a:bodyPr/>
        <a:lstStyle/>
        <a:p>
          <a:r>
            <a:rPr lang="nl-BE" sz="1600" dirty="0">
              <a:latin typeface="Arial" panose="020B0604020202020204" pitchFamily="34" charset="0"/>
              <a:cs typeface="Arial" panose="020B0604020202020204" pitchFamily="34" charset="0"/>
            </a:rPr>
            <a:t>Herstel tekort</a:t>
          </a:r>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dgm:t>
    </dgm:pt>
    <dgm:pt modelId="{EF59E612-37EB-4E7B-9F8A-D5943F5124CC}" type="parTrans" cxnId="{DA9D7E32-9EE8-4BAD-98B7-59EC9DBDA367}">
      <dgm:prSet/>
      <dgm:spPr/>
      <dgm:t>
        <a:bodyPr/>
        <a:lstStyle/>
        <a:p>
          <a:endParaRPr lang="nl-BE"/>
        </a:p>
      </dgm:t>
    </dgm:pt>
    <dgm:pt modelId="{5352278D-FF04-43FF-9581-4D23A3733F2F}" type="sibTrans" cxnId="{DA9D7E32-9EE8-4BAD-98B7-59EC9DBDA367}">
      <dgm:prSet/>
      <dgm:spPr/>
      <dgm:t>
        <a:bodyPr/>
        <a:lstStyle/>
        <a:p>
          <a:endParaRPr lang="nl-BE"/>
        </a:p>
      </dgm:t>
    </dgm:pt>
    <dgm:pt modelId="{0A2F47DE-327E-4E80-A49E-9DF5715C1AFD}">
      <dgm:prSet phldrT="[Tekst]" custT="1"/>
      <dgm:spPr>
        <a:solidFill>
          <a:srgbClr val="FF6600"/>
        </a:solidFill>
      </dgm:spPr>
      <dgm:t>
        <a:bodyPr/>
        <a:lstStyle/>
        <a:p>
          <a:r>
            <a:rPr lang="nl-BE" sz="1600" dirty="0">
              <a:latin typeface="Arial" panose="020B0604020202020204" pitchFamily="34" charset="0"/>
              <a:cs typeface="Arial" panose="020B0604020202020204" pitchFamily="34" charset="0"/>
            </a:rPr>
            <a:t>(in)spanning blijft</a:t>
          </a:r>
        </a:p>
      </dgm:t>
    </dgm:pt>
    <dgm:pt modelId="{7C538211-E410-4E64-992A-5A619D4D17C1}" type="parTrans" cxnId="{170B2AE8-3A7A-4C66-AE11-8B3F6DC818A8}">
      <dgm:prSet/>
      <dgm:spPr/>
      <dgm:t>
        <a:bodyPr/>
        <a:lstStyle/>
        <a:p>
          <a:endParaRPr lang="nl-BE"/>
        </a:p>
      </dgm:t>
    </dgm:pt>
    <dgm:pt modelId="{BFC6EBDE-138D-4D9E-B8FC-12DD308134AB}" type="sibTrans" cxnId="{170B2AE8-3A7A-4C66-AE11-8B3F6DC818A8}">
      <dgm:prSet/>
      <dgm:spPr/>
      <dgm:t>
        <a:bodyPr/>
        <a:lstStyle/>
        <a:p>
          <a:endParaRPr lang="nl-BE"/>
        </a:p>
      </dgm:t>
    </dgm:pt>
    <dgm:pt modelId="{7E62BE29-2BF9-43E4-AE4B-21B2E11A9BC4}">
      <dgm:prSet phldrT="[Tekst]" custT="1"/>
      <dgm:spPr>
        <a:solidFill>
          <a:srgbClr val="FF6600"/>
        </a:solidFill>
      </dgm:spPr>
      <dgm:t>
        <a:bodyPr/>
        <a:lstStyle/>
        <a:p>
          <a:r>
            <a:rPr lang="nl-BE" sz="1600" dirty="0">
              <a:latin typeface="Arial" panose="020B0604020202020204" pitchFamily="34" charset="0"/>
              <a:cs typeface="Arial" panose="020B0604020202020204" pitchFamily="34" charset="0"/>
            </a:rPr>
            <a:t>Herstel schuld</a:t>
          </a:r>
        </a:p>
      </dgm:t>
    </dgm:pt>
    <dgm:pt modelId="{13D524DA-FF8B-4A38-887D-2E925AEEA93C}" type="parTrans" cxnId="{BFC420CF-6FD4-4FFC-8D8D-9BF1C412BE83}">
      <dgm:prSet/>
      <dgm:spPr/>
      <dgm:t>
        <a:bodyPr/>
        <a:lstStyle/>
        <a:p>
          <a:endParaRPr lang="nl-BE"/>
        </a:p>
      </dgm:t>
    </dgm:pt>
    <dgm:pt modelId="{A818A296-0247-4F84-A5F9-A0D89D031A6C}" type="sibTrans" cxnId="{BFC420CF-6FD4-4FFC-8D8D-9BF1C412BE83}">
      <dgm:prSet/>
      <dgm:spPr/>
      <dgm:t>
        <a:bodyPr/>
        <a:lstStyle/>
        <a:p>
          <a:endParaRPr lang="nl-BE"/>
        </a:p>
      </dgm:t>
    </dgm:pt>
    <dgm:pt modelId="{27F501BD-8E18-4CA5-B223-AD5417ED7FC3}">
      <dgm:prSet phldrT="[Tekst]" custT="1"/>
      <dgm:spPr>
        <a:solidFill>
          <a:srgbClr val="FF6600"/>
        </a:solidFill>
      </dgm:spPr>
      <dgm:t>
        <a:bodyPr/>
        <a:lstStyle/>
        <a:p>
          <a:endParaRPr lang="nl-BE" sz="1600" dirty="0">
            <a:latin typeface="Arial" panose="020B0604020202020204" pitchFamily="34" charset="0"/>
            <a:cs typeface="Arial" panose="020B0604020202020204" pitchFamily="34" charset="0"/>
          </a:endParaRPr>
        </a:p>
        <a:p>
          <a:endParaRPr lang="nl-BE" sz="16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1600" dirty="0">
            <a:latin typeface="Arial" panose="020B0604020202020204" pitchFamily="34" charset="0"/>
            <a:cs typeface="Arial" panose="020B0604020202020204" pitchFamily="34" charset="0"/>
          </a:endParaRPr>
        </a:p>
      </dgm:t>
    </dgm:pt>
    <dgm:pt modelId="{99FC4D01-8536-4DD8-85FE-2D4ABEF12F1C}" type="parTrans" cxnId="{4EE6CE90-E507-40F8-90D8-2A0A535A6A3F}">
      <dgm:prSet/>
      <dgm:spPr/>
      <dgm:t>
        <a:bodyPr/>
        <a:lstStyle/>
        <a:p>
          <a:endParaRPr lang="nl-BE"/>
        </a:p>
      </dgm:t>
    </dgm:pt>
    <dgm:pt modelId="{14F8FEEB-8485-4ED7-AA4B-E3DB32544522}" type="sibTrans" cxnId="{4EE6CE90-E507-40F8-90D8-2A0A535A6A3F}">
      <dgm:prSet/>
      <dgm:spPr/>
      <dgm:t>
        <a:bodyPr/>
        <a:lstStyle/>
        <a:p>
          <a:endParaRPr lang="nl-BE"/>
        </a:p>
      </dgm:t>
    </dgm:pt>
    <dgm:pt modelId="{EB4D30C0-9BC8-449E-8911-8EE15D0C5247}">
      <dgm:prSet phldrT="[Tekst]" custT="1"/>
      <dgm:spPr>
        <a:solidFill>
          <a:srgbClr val="FF6600"/>
        </a:solidFill>
      </dgm:spPr>
      <dgm:t>
        <a:bodyPr/>
        <a:lstStyle/>
        <a:p>
          <a:r>
            <a:rPr lang="nl-BE" sz="1600" dirty="0">
              <a:latin typeface="Arial" panose="020B0604020202020204" pitchFamily="34" charset="0"/>
              <a:cs typeface="Arial" panose="020B0604020202020204" pitchFamily="34" charset="0"/>
            </a:rPr>
            <a:t>Fysiologische compensatie begint te falen</a:t>
          </a:r>
        </a:p>
      </dgm:t>
    </dgm:pt>
    <dgm:pt modelId="{312D2DE8-412F-4D72-8852-579E650F60FC}" type="parTrans" cxnId="{9BFA2297-E845-4B4A-A1D2-D1B594C87422}">
      <dgm:prSet/>
      <dgm:spPr/>
      <dgm:t>
        <a:bodyPr/>
        <a:lstStyle/>
        <a:p>
          <a:endParaRPr lang="nl-BE"/>
        </a:p>
      </dgm:t>
    </dgm:pt>
    <dgm:pt modelId="{3FD46A27-5749-4B63-96C3-529C6C6E7CA8}" type="sibTrans" cxnId="{9BFA2297-E845-4B4A-A1D2-D1B594C87422}">
      <dgm:prSet/>
      <dgm:spPr/>
      <dgm:t>
        <a:bodyPr/>
        <a:lstStyle/>
        <a:p>
          <a:endParaRPr lang="nl-BE"/>
        </a:p>
      </dgm:t>
    </dgm:pt>
    <dgm:pt modelId="{6BE8B0C1-5F3B-46F1-85BF-F86DE8639FDF}">
      <dgm:prSet phldrT="[Tekst]" custT="1"/>
      <dgm:spPr>
        <a:solidFill>
          <a:srgbClr val="FF6600"/>
        </a:solidFill>
      </dgm:spPr>
      <dgm:t>
        <a:bodyPr/>
        <a:lstStyle/>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dgm:t>
    </dgm:pt>
    <dgm:pt modelId="{348CD5B5-A7F2-4DD0-8C9B-5B90315D8961}" type="parTrans" cxnId="{0C3FE81D-20D3-4311-8A45-3B9838F57BCB}">
      <dgm:prSet/>
      <dgm:spPr/>
      <dgm:t>
        <a:bodyPr/>
        <a:lstStyle/>
        <a:p>
          <a:endParaRPr lang="nl-BE"/>
        </a:p>
      </dgm:t>
    </dgm:pt>
    <dgm:pt modelId="{31D094DA-B35B-4385-B478-82DC7984C976}" type="sibTrans" cxnId="{0C3FE81D-20D3-4311-8A45-3B9838F57BCB}">
      <dgm:prSet/>
      <dgm:spPr/>
      <dgm:t>
        <a:bodyPr/>
        <a:lstStyle/>
        <a:p>
          <a:endParaRPr lang="nl-BE"/>
        </a:p>
      </dgm:t>
    </dgm:pt>
    <dgm:pt modelId="{7EFEAB54-3674-4BAA-95EA-05989EBCFDAD}">
      <dgm:prSet phldrT="[Tekst]" custT="1"/>
      <dgm:spPr>
        <a:solidFill>
          <a:srgbClr val="FF6600"/>
        </a:solidFill>
      </dgm:spPr>
      <dgm:t>
        <a:bodyPr/>
        <a:lstStyle/>
        <a:p>
          <a:endParaRPr lang="nl-BE" sz="1600" dirty="0">
            <a:latin typeface="Arial" panose="020B0604020202020204" pitchFamily="34" charset="0"/>
            <a:cs typeface="Arial" panose="020B0604020202020204" pitchFamily="34" charset="0"/>
          </a:endParaRPr>
        </a:p>
      </dgm:t>
    </dgm:pt>
    <dgm:pt modelId="{B43DB35A-A332-455B-A748-03DA3FF89BCE}" type="sibTrans" cxnId="{2F5DFC2E-2D27-4032-9E1D-3E1A975C3A31}">
      <dgm:prSet/>
      <dgm:spPr/>
      <dgm:t>
        <a:bodyPr/>
        <a:lstStyle/>
        <a:p>
          <a:endParaRPr lang="nl-BE"/>
        </a:p>
      </dgm:t>
    </dgm:pt>
    <dgm:pt modelId="{5F548575-5E2C-4528-90C1-C0B027E52DBD}" type="parTrans" cxnId="{2F5DFC2E-2D27-4032-9E1D-3E1A975C3A31}">
      <dgm:prSet/>
      <dgm:spPr/>
      <dgm:t>
        <a:bodyPr/>
        <a:lstStyle/>
        <a:p>
          <a:endParaRPr lang="nl-BE"/>
        </a:p>
      </dgm:t>
    </dgm:pt>
    <dgm:pt modelId="{FCED4B1F-9AFB-4B1F-915C-0CCBD687C885}">
      <dgm:prSet phldrT="[Tekst]" custT="1"/>
      <dgm:spPr/>
      <dgm:t>
        <a:bodyPr/>
        <a:lstStyle/>
        <a:p>
          <a:r>
            <a:rPr lang="nl-BE" sz="1600" dirty="0">
              <a:latin typeface="Arial" panose="020B0604020202020204" pitchFamily="34" charset="0"/>
              <a:cs typeface="Arial" panose="020B0604020202020204" pitchFamily="34" charset="0"/>
            </a:rPr>
            <a:t>(in)spanning</a:t>
          </a:r>
        </a:p>
      </dgm:t>
    </dgm:pt>
    <dgm:pt modelId="{96091108-69F3-41C3-BDC6-CF6F67621AE4}" type="parTrans" cxnId="{91AEED12-2F5B-4F69-B09D-90937FA646F6}">
      <dgm:prSet/>
      <dgm:spPr/>
      <dgm:t>
        <a:bodyPr/>
        <a:lstStyle/>
        <a:p>
          <a:endParaRPr lang="nl-BE"/>
        </a:p>
      </dgm:t>
    </dgm:pt>
    <dgm:pt modelId="{78C6C2BE-AEB4-4DF8-9736-E22DF4AAEC12}" type="sibTrans" cxnId="{91AEED12-2F5B-4F69-B09D-90937FA646F6}">
      <dgm:prSet/>
      <dgm:spPr/>
      <dgm:t>
        <a:bodyPr/>
        <a:lstStyle/>
        <a:p>
          <a:endParaRPr lang="nl-BE"/>
        </a:p>
      </dgm:t>
    </dgm:pt>
    <dgm:pt modelId="{6850504A-7982-40EA-BD83-4382DE82BB65}">
      <dgm:prSet phldrT="[Tekst]" custT="1"/>
      <dgm:spPr>
        <a:solidFill>
          <a:srgbClr val="FF3300"/>
        </a:solidFill>
      </dgm:spPr>
      <dgm:t>
        <a:bodyPr/>
        <a:lstStyle/>
        <a:p>
          <a:r>
            <a:rPr lang="nl-BE" sz="1600" dirty="0">
              <a:latin typeface="Taz Bold" panose="020B0703040502020204" pitchFamily="34" charset="0"/>
            </a:rPr>
            <a:t>(</a:t>
          </a:r>
          <a:r>
            <a:rPr lang="nl-BE" sz="1600" dirty="0">
              <a:latin typeface="Arial" panose="020B0604020202020204" pitchFamily="34" charset="0"/>
              <a:cs typeface="Arial" panose="020B0604020202020204" pitchFamily="34" charset="0"/>
            </a:rPr>
            <a:t>in)spanning blijft</a:t>
          </a:r>
        </a:p>
      </dgm:t>
    </dgm:pt>
    <dgm:pt modelId="{C064EC48-45DF-45A9-A85A-A829F452AF43}" type="parTrans" cxnId="{FBD3E59D-11DC-456D-86E1-E5F1A60C79FF}">
      <dgm:prSet/>
      <dgm:spPr/>
      <dgm:t>
        <a:bodyPr/>
        <a:lstStyle/>
        <a:p>
          <a:endParaRPr lang="nl-BE"/>
        </a:p>
      </dgm:t>
    </dgm:pt>
    <dgm:pt modelId="{0F8E977C-39DC-420F-B275-0AAB168B0732}" type="sibTrans" cxnId="{FBD3E59D-11DC-456D-86E1-E5F1A60C79FF}">
      <dgm:prSet/>
      <dgm:spPr/>
      <dgm:t>
        <a:bodyPr/>
        <a:lstStyle/>
        <a:p>
          <a:endParaRPr lang="nl-BE"/>
        </a:p>
      </dgm:t>
    </dgm:pt>
    <dgm:pt modelId="{5C19AF73-A18A-48A0-BCEF-EED5C2B9DEAA}">
      <dgm:prSet phldrT="[Tekst]" custT="1"/>
      <dgm:spPr>
        <a:solidFill>
          <a:srgbClr val="FF3300"/>
        </a:solidFill>
      </dgm:spPr>
      <dgm:t>
        <a:bodyPr/>
        <a:lstStyle/>
        <a:p>
          <a:r>
            <a:rPr lang="nl-BE" sz="1600" dirty="0">
              <a:latin typeface="Arial" panose="020B0604020202020204" pitchFamily="34" charset="0"/>
              <a:cs typeface="Arial" panose="020B0604020202020204" pitchFamily="34" charset="0"/>
            </a:rPr>
            <a:t>Herstel schuld stijgt</a:t>
          </a:r>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1600" dirty="0">
            <a:latin typeface="Arial" panose="020B0604020202020204" pitchFamily="34" charset="0"/>
            <a:cs typeface="Arial" panose="020B0604020202020204" pitchFamily="34" charset="0"/>
          </a:endParaRPr>
        </a:p>
      </dgm:t>
    </dgm:pt>
    <dgm:pt modelId="{147E3D04-4AF2-4326-B628-C8542834F524}" type="parTrans" cxnId="{44D7E62A-DA9C-4710-99DE-41EA109A0B63}">
      <dgm:prSet/>
      <dgm:spPr/>
      <dgm:t>
        <a:bodyPr/>
        <a:lstStyle/>
        <a:p>
          <a:endParaRPr lang="nl-BE"/>
        </a:p>
      </dgm:t>
    </dgm:pt>
    <dgm:pt modelId="{693FCADD-E248-4D9D-8BC0-8C29B2966F50}" type="sibTrans" cxnId="{44D7E62A-DA9C-4710-99DE-41EA109A0B63}">
      <dgm:prSet/>
      <dgm:spPr/>
      <dgm:t>
        <a:bodyPr/>
        <a:lstStyle/>
        <a:p>
          <a:endParaRPr lang="nl-BE"/>
        </a:p>
      </dgm:t>
    </dgm:pt>
    <dgm:pt modelId="{B2E22750-9ABF-4BB9-A233-F6A2BFFE981A}">
      <dgm:prSet phldrT="[Tekst]" custT="1"/>
      <dgm:spPr>
        <a:solidFill>
          <a:srgbClr val="FF3300"/>
        </a:solidFill>
      </dgm:spPr>
      <dgm:t>
        <a:bodyPr/>
        <a:lstStyle/>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a:p>
          <a:endParaRPr lang="nl-BE" sz="800" dirty="0">
            <a:latin typeface="Arial" panose="020B0604020202020204" pitchFamily="34" charset="0"/>
            <a:cs typeface="Arial" panose="020B0604020202020204" pitchFamily="34" charset="0"/>
          </a:endParaRPr>
        </a:p>
      </dgm:t>
    </dgm:pt>
    <dgm:pt modelId="{E59F5796-4A44-45BA-A537-3AAB42198F83}" type="parTrans" cxnId="{4F06043D-1177-4BED-9672-BF70973D3DC8}">
      <dgm:prSet/>
      <dgm:spPr/>
      <dgm:t>
        <a:bodyPr/>
        <a:lstStyle/>
        <a:p>
          <a:endParaRPr lang="nl-BE"/>
        </a:p>
      </dgm:t>
    </dgm:pt>
    <dgm:pt modelId="{03A4C7B3-BB29-480D-8367-851DA7AE1A45}" type="sibTrans" cxnId="{4F06043D-1177-4BED-9672-BF70973D3DC8}">
      <dgm:prSet/>
      <dgm:spPr/>
      <dgm:t>
        <a:bodyPr/>
        <a:lstStyle/>
        <a:p>
          <a:endParaRPr lang="nl-BE"/>
        </a:p>
      </dgm:t>
    </dgm:pt>
    <dgm:pt modelId="{8E49E3EC-79AA-48C4-8EA6-45B15742D089}">
      <dgm:prSet phldrT="[Tekst]"/>
      <dgm:spPr>
        <a:solidFill>
          <a:srgbClr val="FF3300"/>
        </a:solidFill>
      </dgm:spPr>
      <dgm:t>
        <a:bodyPr/>
        <a:lstStyle/>
        <a:p>
          <a:endParaRPr lang="nl-BE" sz="1900" dirty="0"/>
        </a:p>
      </dgm:t>
    </dgm:pt>
    <dgm:pt modelId="{34C9DF3A-B823-41D6-8C92-8CBD4BF3AB26}" type="parTrans" cxnId="{E98B1C6E-B540-48DE-BAE4-1E7E6295FAD9}">
      <dgm:prSet/>
      <dgm:spPr/>
      <dgm:t>
        <a:bodyPr/>
        <a:lstStyle/>
        <a:p>
          <a:endParaRPr lang="nl-BE"/>
        </a:p>
      </dgm:t>
    </dgm:pt>
    <dgm:pt modelId="{C055A0E7-475E-44F8-808E-FADF69678C4E}" type="sibTrans" cxnId="{E98B1C6E-B540-48DE-BAE4-1E7E6295FAD9}">
      <dgm:prSet/>
      <dgm:spPr/>
      <dgm:t>
        <a:bodyPr/>
        <a:lstStyle/>
        <a:p>
          <a:endParaRPr lang="nl-BE"/>
        </a:p>
      </dgm:t>
    </dgm:pt>
    <dgm:pt modelId="{7E3F6521-D3FF-4E94-9462-A7E43AE256AB}">
      <dgm:prSet phldrT="[Tekst]" custT="1"/>
      <dgm:spPr>
        <a:solidFill>
          <a:srgbClr val="FF3300"/>
        </a:solidFill>
      </dgm:spPr>
      <dgm:t>
        <a:bodyPr/>
        <a:lstStyle/>
        <a:p>
          <a:r>
            <a:rPr lang="nl-BE" sz="1600" dirty="0">
              <a:latin typeface="Arial" panose="020B0604020202020204" pitchFamily="34" charset="0"/>
              <a:cs typeface="Arial" panose="020B0604020202020204" pitchFamily="34" charset="0"/>
            </a:rPr>
            <a:t>Fysiologische compensatie faalt</a:t>
          </a:r>
        </a:p>
      </dgm:t>
    </dgm:pt>
    <dgm:pt modelId="{184DA2E4-7720-4EA4-8E00-69BB3662536B}" type="parTrans" cxnId="{63EB2841-F3FF-4089-A7B0-0BD2A0ED0C61}">
      <dgm:prSet/>
      <dgm:spPr/>
      <dgm:t>
        <a:bodyPr/>
        <a:lstStyle/>
        <a:p>
          <a:endParaRPr lang="nl-BE"/>
        </a:p>
      </dgm:t>
    </dgm:pt>
    <dgm:pt modelId="{E3F641B6-5FE4-491B-93B1-D46676F9FFA1}" type="sibTrans" cxnId="{63EB2841-F3FF-4089-A7B0-0BD2A0ED0C61}">
      <dgm:prSet/>
      <dgm:spPr/>
      <dgm:t>
        <a:bodyPr/>
        <a:lstStyle/>
        <a:p>
          <a:endParaRPr lang="nl-BE"/>
        </a:p>
      </dgm:t>
    </dgm:pt>
    <dgm:pt modelId="{77F1DB24-50D3-4A5E-8564-755A87E31FA2}">
      <dgm:prSet phldrT="[Tekst]" custT="1"/>
      <dgm:spPr/>
      <dgm:t>
        <a:bodyPr/>
        <a:lstStyle/>
        <a:p>
          <a:r>
            <a:rPr lang="nl-BE" sz="1600" dirty="0">
              <a:latin typeface="Arial" panose="020B0604020202020204" pitchFamily="34" charset="0"/>
              <a:cs typeface="Arial" panose="020B0604020202020204" pitchFamily="34" charset="0"/>
            </a:rPr>
            <a:t>Ontregeling fysiologisch systeem</a:t>
          </a:r>
        </a:p>
      </dgm:t>
    </dgm:pt>
    <dgm:pt modelId="{C8F12389-E360-4C54-90AE-92D44F5B5E54}" type="parTrans" cxnId="{C8158F37-937E-4314-AEF1-6316B68C1E34}">
      <dgm:prSet/>
      <dgm:spPr/>
      <dgm:t>
        <a:bodyPr/>
        <a:lstStyle/>
        <a:p>
          <a:endParaRPr lang="nl-BE"/>
        </a:p>
      </dgm:t>
    </dgm:pt>
    <dgm:pt modelId="{B58F747E-937E-4798-BB79-A29A6B48AA54}" type="sibTrans" cxnId="{C8158F37-937E-4314-AEF1-6316B68C1E34}">
      <dgm:prSet/>
      <dgm:spPr/>
      <dgm:t>
        <a:bodyPr/>
        <a:lstStyle/>
        <a:p>
          <a:endParaRPr lang="nl-BE"/>
        </a:p>
      </dgm:t>
    </dgm:pt>
    <dgm:pt modelId="{CEAB108C-E817-412F-A1D4-980A0DAF1977}" type="pres">
      <dgm:prSet presAssocID="{8A8BF217-FA98-4BA4-8103-BA0E1321AE9F}" presName="Name0" presStyleCnt="0">
        <dgm:presLayoutVars>
          <dgm:dir/>
          <dgm:animLvl val="lvl"/>
          <dgm:resizeHandles val="exact"/>
        </dgm:presLayoutVars>
      </dgm:prSet>
      <dgm:spPr/>
    </dgm:pt>
    <dgm:pt modelId="{560472A2-5DFC-41B6-9A89-C15B52124E1F}" type="pres">
      <dgm:prSet presAssocID="{95CE8CF8-651D-44DB-B214-985DA3302295}" presName="compositeNode" presStyleCnt="0">
        <dgm:presLayoutVars>
          <dgm:bulletEnabled val="1"/>
        </dgm:presLayoutVars>
      </dgm:prSet>
      <dgm:spPr/>
    </dgm:pt>
    <dgm:pt modelId="{11A8279A-3E66-4A98-AC12-D524858F7821}" type="pres">
      <dgm:prSet presAssocID="{95CE8CF8-651D-44DB-B214-985DA3302295}" presName="bgRect" presStyleLbl="node1" presStyleIdx="0" presStyleCnt="6" custScaleY="101624" custLinFactNeighborX="-11306" custLinFactNeighborY="-3344"/>
      <dgm:spPr/>
    </dgm:pt>
    <dgm:pt modelId="{A7BEF8B7-20DA-4CCD-85DC-B7828358D8B8}" type="pres">
      <dgm:prSet presAssocID="{95CE8CF8-651D-44DB-B214-985DA3302295}" presName="parentNode" presStyleLbl="node1" presStyleIdx="0" presStyleCnt="6">
        <dgm:presLayoutVars>
          <dgm:chMax val="0"/>
          <dgm:bulletEnabled val="1"/>
        </dgm:presLayoutVars>
      </dgm:prSet>
      <dgm:spPr/>
    </dgm:pt>
    <dgm:pt modelId="{5B473E7E-DEA7-4D5C-9067-BF9B0620012B}" type="pres">
      <dgm:prSet presAssocID="{95CE8CF8-651D-44DB-B214-985DA3302295}" presName="childNode" presStyleLbl="node1" presStyleIdx="0" presStyleCnt="6">
        <dgm:presLayoutVars>
          <dgm:bulletEnabled val="1"/>
        </dgm:presLayoutVars>
      </dgm:prSet>
      <dgm:spPr/>
    </dgm:pt>
    <dgm:pt modelId="{4C3499D9-E318-460A-A0E0-9623E57AB6E3}" type="pres">
      <dgm:prSet presAssocID="{43FA8019-F221-437D-82E0-EEB65626D03A}" presName="hSp" presStyleCnt="0"/>
      <dgm:spPr/>
    </dgm:pt>
    <dgm:pt modelId="{1CBD2D81-52A8-4340-8225-A31CAAD64FBE}" type="pres">
      <dgm:prSet presAssocID="{43FA8019-F221-437D-82E0-EEB65626D03A}" presName="vProcSp" presStyleCnt="0"/>
      <dgm:spPr/>
    </dgm:pt>
    <dgm:pt modelId="{EC71D76B-E524-487C-ACC5-AEB9CA2F1F53}" type="pres">
      <dgm:prSet presAssocID="{43FA8019-F221-437D-82E0-EEB65626D03A}" presName="vSp1" presStyleCnt="0"/>
      <dgm:spPr/>
    </dgm:pt>
    <dgm:pt modelId="{BAE8D921-127C-4A2E-B48D-9B5F72C57179}" type="pres">
      <dgm:prSet presAssocID="{43FA8019-F221-437D-82E0-EEB65626D03A}" presName="simulatedConn" presStyleLbl="solidFgAcc1" presStyleIdx="0" presStyleCnt="5"/>
      <dgm:spPr/>
    </dgm:pt>
    <dgm:pt modelId="{243F5F4D-96CB-42FE-B29F-D320F72A24F9}" type="pres">
      <dgm:prSet presAssocID="{43FA8019-F221-437D-82E0-EEB65626D03A}" presName="vSp2" presStyleCnt="0"/>
      <dgm:spPr/>
    </dgm:pt>
    <dgm:pt modelId="{98DF10BC-5BF9-4413-AB77-F160CF3C0F83}" type="pres">
      <dgm:prSet presAssocID="{43FA8019-F221-437D-82E0-EEB65626D03A}" presName="sibTrans" presStyleCnt="0"/>
      <dgm:spPr/>
    </dgm:pt>
    <dgm:pt modelId="{34D91F2D-A7A0-44FB-B6CB-EB77E44FC417}" type="pres">
      <dgm:prSet presAssocID="{00173E79-32BC-4B02-9FEB-34E8D087FC14}" presName="compositeNode" presStyleCnt="0">
        <dgm:presLayoutVars>
          <dgm:bulletEnabled val="1"/>
        </dgm:presLayoutVars>
      </dgm:prSet>
      <dgm:spPr/>
    </dgm:pt>
    <dgm:pt modelId="{A2AC59BB-AC55-4BBF-BB8C-6B943AF7FBEC}" type="pres">
      <dgm:prSet presAssocID="{00173E79-32BC-4B02-9FEB-34E8D087FC14}" presName="bgRect" presStyleLbl="node1" presStyleIdx="1" presStyleCnt="6" custScaleY="125821" custLinFactNeighborX="756" custLinFactNeighborY="-25183"/>
      <dgm:spPr/>
    </dgm:pt>
    <dgm:pt modelId="{0F86FBAD-7336-40EA-BFB8-6BADAB96CFEB}" type="pres">
      <dgm:prSet presAssocID="{00173E79-32BC-4B02-9FEB-34E8D087FC14}" presName="parentNode" presStyleLbl="node1" presStyleIdx="1" presStyleCnt="6">
        <dgm:presLayoutVars>
          <dgm:chMax val="0"/>
          <dgm:bulletEnabled val="1"/>
        </dgm:presLayoutVars>
      </dgm:prSet>
      <dgm:spPr/>
    </dgm:pt>
    <dgm:pt modelId="{F9594A4F-FF7B-4CEC-934C-5ECC652CC4A8}" type="pres">
      <dgm:prSet presAssocID="{00173E79-32BC-4B02-9FEB-34E8D087FC14}" presName="childNode" presStyleLbl="node1" presStyleIdx="1" presStyleCnt="6">
        <dgm:presLayoutVars>
          <dgm:bulletEnabled val="1"/>
        </dgm:presLayoutVars>
      </dgm:prSet>
      <dgm:spPr/>
    </dgm:pt>
    <dgm:pt modelId="{37A5CA0C-FFFF-4950-9FFD-94D91F4DE935}" type="pres">
      <dgm:prSet presAssocID="{375BEE28-7484-4C96-9079-25F598E3D41C}" presName="hSp" presStyleCnt="0"/>
      <dgm:spPr/>
    </dgm:pt>
    <dgm:pt modelId="{F356BD70-929B-4F09-9C56-6713D6B09E89}" type="pres">
      <dgm:prSet presAssocID="{375BEE28-7484-4C96-9079-25F598E3D41C}" presName="vProcSp" presStyleCnt="0"/>
      <dgm:spPr/>
    </dgm:pt>
    <dgm:pt modelId="{5B214EDE-7CE2-4431-B4AA-49689F77E338}" type="pres">
      <dgm:prSet presAssocID="{375BEE28-7484-4C96-9079-25F598E3D41C}" presName="vSp1" presStyleCnt="0"/>
      <dgm:spPr/>
    </dgm:pt>
    <dgm:pt modelId="{CCE4384B-8F7C-4467-8FF6-E0831895D9CB}" type="pres">
      <dgm:prSet presAssocID="{375BEE28-7484-4C96-9079-25F598E3D41C}" presName="simulatedConn" presStyleLbl="solidFgAcc1" presStyleIdx="1" presStyleCnt="5"/>
      <dgm:spPr/>
    </dgm:pt>
    <dgm:pt modelId="{4D35CC69-4149-42F9-9DFC-04EA7067B2E3}" type="pres">
      <dgm:prSet presAssocID="{375BEE28-7484-4C96-9079-25F598E3D41C}" presName="vSp2" presStyleCnt="0"/>
      <dgm:spPr/>
    </dgm:pt>
    <dgm:pt modelId="{97E99E02-D751-4B64-BC36-CC58D98136C0}" type="pres">
      <dgm:prSet presAssocID="{375BEE28-7484-4C96-9079-25F598E3D41C}" presName="sibTrans" presStyleCnt="0"/>
      <dgm:spPr/>
    </dgm:pt>
    <dgm:pt modelId="{A442B4B9-2B23-4490-A513-B7DB35D3FE57}" type="pres">
      <dgm:prSet presAssocID="{20A9CDB9-7777-461D-B4D3-580BCA06A631}" presName="compositeNode" presStyleCnt="0">
        <dgm:presLayoutVars>
          <dgm:bulletEnabled val="1"/>
        </dgm:presLayoutVars>
      </dgm:prSet>
      <dgm:spPr/>
    </dgm:pt>
    <dgm:pt modelId="{6B46F3C8-BA23-42ED-97AC-954BB7D2BBA8}" type="pres">
      <dgm:prSet presAssocID="{20A9CDB9-7777-461D-B4D3-580BCA06A631}" presName="bgRect" presStyleLbl="node1" presStyleIdx="2" presStyleCnt="6" custScaleY="146676" custLinFactNeighborX="-756" custLinFactNeighborY="-47216"/>
      <dgm:spPr/>
    </dgm:pt>
    <dgm:pt modelId="{4A42629F-0F7F-4A1A-8889-D54897D7574B}" type="pres">
      <dgm:prSet presAssocID="{20A9CDB9-7777-461D-B4D3-580BCA06A631}" presName="parentNode" presStyleLbl="node1" presStyleIdx="2" presStyleCnt="6">
        <dgm:presLayoutVars>
          <dgm:chMax val="0"/>
          <dgm:bulletEnabled val="1"/>
        </dgm:presLayoutVars>
      </dgm:prSet>
      <dgm:spPr/>
    </dgm:pt>
    <dgm:pt modelId="{07A3225E-B2E4-4FCF-A1A7-FD4A4BD7AA78}" type="pres">
      <dgm:prSet presAssocID="{20A9CDB9-7777-461D-B4D3-580BCA06A631}" presName="childNode" presStyleLbl="node1" presStyleIdx="2" presStyleCnt="6">
        <dgm:presLayoutVars>
          <dgm:bulletEnabled val="1"/>
        </dgm:presLayoutVars>
      </dgm:prSet>
      <dgm:spPr/>
    </dgm:pt>
    <dgm:pt modelId="{1DED9BA2-2FDE-4D06-8CB2-3BB336725A83}" type="pres">
      <dgm:prSet presAssocID="{9462BFD1-9FC3-4F83-8815-F309BC1479C4}" presName="hSp" presStyleCnt="0"/>
      <dgm:spPr/>
    </dgm:pt>
    <dgm:pt modelId="{8128DE14-A7CC-46E7-AEB8-80BCC64CBD4C}" type="pres">
      <dgm:prSet presAssocID="{9462BFD1-9FC3-4F83-8815-F309BC1479C4}" presName="vProcSp" presStyleCnt="0"/>
      <dgm:spPr/>
    </dgm:pt>
    <dgm:pt modelId="{CCC65779-84FF-4B58-B8E5-EBBF5F0FFFB4}" type="pres">
      <dgm:prSet presAssocID="{9462BFD1-9FC3-4F83-8815-F309BC1479C4}" presName="vSp1" presStyleCnt="0"/>
      <dgm:spPr/>
    </dgm:pt>
    <dgm:pt modelId="{DE926299-E827-4DD3-A49F-F3407A825F74}" type="pres">
      <dgm:prSet presAssocID="{9462BFD1-9FC3-4F83-8815-F309BC1479C4}" presName="simulatedConn" presStyleLbl="solidFgAcc1" presStyleIdx="2" presStyleCnt="5"/>
      <dgm:spPr/>
    </dgm:pt>
    <dgm:pt modelId="{706E30E4-E98C-4636-86DA-1C5764794E53}" type="pres">
      <dgm:prSet presAssocID="{9462BFD1-9FC3-4F83-8815-F309BC1479C4}" presName="vSp2" presStyleCnt="0"/>
      <dgm:spPr/>
    </dgm:pt>
    <dgm:pt modelId="{7DC92B77-1152-4077-ABA6-FB9B147F9A9B}" type="pres">
      <dgm:prSet presAssocID="{9462BFD1-9FC3-4F83-8815-F309BC1479C4}" presName="sibTrans" presStyleCnt="0"/>
      <dgm:spPr/>
    </dgm:pt>
    <dgm:pt modelId="{0B2D7FA3-6FFD-4C46-9862-CEEE07B90E27}" type="pres">
      <dgm:prSet presAssocID="{3066E209-34F9-44C7-9880-069BB83DB729}" presName="compositeNode" presStyleCnt="0">
        <dgm:presLayoutVars>
          <dgm:bulletEnabled val="1"/>
        </dgm:presLayoutVars>
      </dgm:prSet>
      <dgm:spPr/>
    </dgm:pt>
    <dgm:pt modelId="{94498A46-5374-4E44-9FAB-59B4AA4DBC22}" type="pres">
      <dgm:prSet presAssocID="{3066E209-34F9-44C7-9880-069BB83DB729}" presName="bgRect" presStyleLbl="node1" presStyleIdx="3" presStyleCnt="6" custScaleY="179192" custLinFactNeighborX="-931" custLinFactNeighborY="-79814"/>
      <dgm:spPr/>
    </dgm:pt>
    <dgm:pt modelId="{4A7F4517-5358-4981-9399-F4A12DC44D44}" type="pres">
      <dgm:prSet presAssocID="{3066E209-34F9-44C7-9880-069BB83DB729}" presName="parentNode" presStyleLbl="node1" presStyleIdx="3" presStyleCnt="6">
        <dgm:presLayoutVars>
          <dgm:chMax val="0"/>
          <dgm:bulletEnabled val="1"/>
        </dgm:presLayoutVars>
      </dgm:prSet>
      <dgm:spPr/>
    </dgm:pt>
    <dgm:pt modelId="{B0F04944-8931-47BE-B76A-7CD4EC95EB78}" type="pres">
      <dgm:prSet presAssocID="{3066E209-34F9-44C7-9880-069BB83DB729}" presName="childNode" presStyleLbl="node1" presStyleIdx="3" presStyleCnt="6">
        <dgm:presLayoutVars>
          <dgm:bulletEnabled val="1"/>
        </dgm:presLayoutVars>
      </dgm:prSet>
      <dgm:spPr/>
    </dgm:pt>
    <dgm:pt modelId="{68581EE7-A633-41AC-ABF9-45E203375C1B}" type="pres">
      <dgm:prSet presAssocID="{9DB48E7A-4234-4572-8F38-5FE780A65A18}" presName="hSp" presStyleCnt="0"/>
      <dgm:spPr/>
    </dgm:pt>
    <dgm:pt modelId="{60D1852E-9434-4E3F-A24E-0DE35CA9F541}" type="pres">
      <dgm:prSet presAssocID="{9DB48E7A-4234-4572-8F38-5FE780A65A18}" presName="vProcSp" presStyleCnt="0"/>
      <dgm:spPr/>
    </dgm:pt>
    <dgm:pt modelId="{4103C4BD-297F-479C-A3F5-84B812D8A995}" type="pres">
      <dgm:prSet presAssocID="{9DB48E7A-4234-4572-8F38-5FE780A65A18}" presName="vSp1" presStyleCnt="0"/>
      <dgm:spPr/>
    </dgm:pt>
    <dgm:pt modelId="{29451515-4153-44E9-AD6F-EEF67BBBF75C}" type="pres">
      <dgm:prSet presAssocID="{9DB48E7A-4234-4572-8F38-5FE780A65A18}" presName="simulatedConn" presStyleLbl="solidFgAcc1" presStyleIdx="3" presStyleCnt="5"/>
      <dgm:spPr/>
    </dgm:pt>
    <dgm:pt modelId="{B16B25A0-55E1-4022-8147-FB8369517DD6}" type="pres">
      <dgm:prSet presAssocID="{9DB48E7A-4234-4572-8F38-5FE780A65A18}" presName="vSp2" presStyleCnt="0"/>
      <dgm:spPr/>
    </dgm:pt>
    <dgm:pt modelId="{957507DE-35D3-47AB-94E8-F7B1E4F2A18E}" type="pres">
      <dgm:prSet presAssocID="{9DB48E7A-4234-4572-8F38-5FE780A65A18}" presName="sibTrans" presStyleCnt="0"/>
      <dgm:spPr/>
    </dgm:pt>
    <dgm:pt modelId="{BF7B61FA-FC7D-4AF6-8E8B-13D4B39F5C7F}" type="pres">
      <dgm:prSet presAssocID="{DEEBD80B-CC0F-4CC1-8633-0BB3E4206681}" presName="compositeNode" presStyleCnt="0">
        <dgm:presLayoutVars>
          <dgm:bulletEnabled val="1"/>
        </dgm:presLayoutVars>
      </dgm:prSet>
      <dgm:spPr/>
    </dgm:pt>
    <dgm:pt modelId="{46E77175-709E-45E4-948E-611280F8158C}" type="pres">
      <dgm:prSet presAssocID="{DEEBD80B-CC0F-4CC1-8633-0BB3E4206681}" presName="bgRect" presStyleLbl="node1" presStyleIdx="4" presStyleCnt="6" custScaleY="144247" custLinFactNeighborX="-847" custLinFactNeighborY="-45615"/>
      <dgm:spPr/>
    </dgm:pt>
    <dgm:pt modelId="{613945F5-D479-4534-80CE-71ED744B53E7}" type="pres">
      <dgm:prSet presAssocID="{DEEBD80B-CC0F-4CC1-8633-0BB3E4206681}" presName="parentNode" presStyleLbl="node1" presStyleIdx="4" presStyleCnt="6">
        <dgm:presLayoutVars>
          <dgm:chMax val="0"/>
          <dgm:bulletEnabled val="1"/>
        </dgm:presLayoutVars>
      </dgm:prSet>
      <dgm:spPr/>
    </dgm:pt>
    <dgm:pt modelId="{FABF9682-54D0-4F13-B55A-43834258B034}" type="pres">
      <dgm:prSet presAssocID="{DEEBD80B-CC0F-4CC1-8633-0BB3E4206681}" presName="childNode" presStyleLbl="node1" presStyleIdx="4" presStyleCnt="6">
        <dgm:presLayoutVars>
          <dgm:bulletEnabled val="1"/>
        </dgm:presLayoutVars>
      </dgm:prSet>
      <dgm:spPr/>
    </dgm:pt>
    <dgm:pt modelId="{7F76B543-C473-418E-AA67-8F7DA3822D77}" type="pres">
      <dgm:prSet presAssocID="{BF0F7B1D-519D-406A-A6BF-CA687ED75247}" presName="hSp" presStyleCnt="0"/>
      <dgm:spPr/>
    </dgm:pt>
    <dgm:pt modelId="{56171CC6-E27B-4755-8848-586315694EE3}" type="pres">
      <dgm:prSet presAssocID="{BF0F7B1D-519D-406A-A6BF-CA687ED75247}" presName="vProcSp" presStyleCnt="0"/>
      <dgm:spPr/>
    </dgm:pt>
    <dgm:pt modelId="{F4B48E39-C666-44BB-8B14-CAD060CA9655}" type="pres">
      <dgm:prSet presAssocID="{BF0F7B1D-519D-406A-A6BF-CA687ED75247}" presName="vSp1" presStyleCnt="0"/>
      <dgm:spPr/>
    </dgm:pt>
    <dgm:pt modelId="{520BF1D1-4B8E-41A2-82BF-ED941F54B5AD}" type="pres">
      <dgm:prSet presAssocID="{BF0F7B1D-519D-406A-A6BF-CA687ED75247}" presName="simulatedConn" presStyleLbl="solidFgAcc1" presStyleIdx="4" presStyleCnt="5"/>
      <dgm:spPr/>
    </dgm:pt>
    <dgm:pt modelId="{D2AA7639-DFC0-4BBC-8193-FAD1D2EEE967}" type="pres">
      <dgm:prSet presAssocID="{BF0F7B1D-519D-406A-A6BF-CA687ED75247}" presName="vSp2" presStyleCnt="0"/>
      <dgm:spPr/>
    </dgm:pt>
    <dgm:pt modelId="{CF7EF3C3-3EB5-4AFE-97E6-E6BD95053FEF}" type="pres">
      <dgm:prSet presAssocID="{BF0F7B1D-519D-406A-A6BF-CA687ED75247}" presName="sibTrans" presStyleCnt="0"/>
      <dgm:spPr/>
    </dgm:pt>
    <dgm:pt modelId="{3CDDDE98-E7AD-4872-97B9-8A9D5BDBA761}" type="pres">
      <dgm:prSet presAssocID="{249DDA8C-2C3F-43C6-ACC7-AD6FDF012246}" presName="compositeNode" presStyleCnt="0">
        <dgm:presLayoutVars>
          <dgm:bulletEnabled val="1"/>
        </dgm:presLayoutVars>
      </dgm:prSet>
      <dgm:spPr/>
    </dgm:pt>
    <dgm:pt modelId="{1F63AAEE-A6C7-43D0-B873-6F5C506D8A85}" type="pres">
      <dgm:prSet presAssocID="{249DDA8C-2C3F-43C6-ACC7-AD6FDF012246}" presName="bgRect" presStyleLbl="node1" presStyleIdx="5" presStyleCnt="6" custLinFactNeighborX="-3417" custLinFactNeighborY="-533"/>
      <dgm:spPr/>
    </dgm:pt>
    <dgm:pt modelId="{BAA4502B-08A4-416E-90F7-E3A9B178302C}" type="pres">
      <dgm:prSet presAssocID="{249DDA8C-2C3F-43C6-ACC7-AD6FDF012246}" presName="parentNode" presStyleLbl="node1" presStyleIdx="5" presStyleCnt="6">
        <dgm:presLayoutVars>
          <dgm:chMax val="0"/>
          <dgm:bulletEnabled val="1"/>
        </dgm:presLayoutVars>
      </dgm:prSet>
      <dgm:spPr/>
    </dgm:pt>
    <dgm:pt modelId="{B1310186-EC56-4330-BE9C-FCBE77BC9066}" type="pres">
      <dgm:prSet presAssocID="{249DDA8C-2C3F-43C6-ACC7-AD6FDF012246}" presName="childNode" presStyleLbl="node1" presStyleIdx="5" presStyleCnt="6">
        <dgm:presLayoutVars>
          <dgm:bulletEnabled val="1"/>
        </dgm:presLayoutVars>
      </dgm:prSet>
      <dgm:spPr/>
    </dgm:pt>
  </dgm:ptLst>
  <dgm:cxnLst>
    <dgm:cxn modelId="{4CE09A00-A09D-4E6D-BD3A-D1F23C3FEBFD}" type="presOf" srcId="{6BE8B0C1-5F3B-46F1-85BF-F86DE8639FDF}" destId="{B0F04944-8931-47BE-B76A-7CD4EC95EB78}" srcOrd="0" destOrd="3" presId="urn:microsoft.com/office/officeart/2005/8/layout/hProcess7"/>
    <dgm:cxn modelId="{32547704-D7F4-42EE-8B8A-A60B40A48C35}" type="presOf" srcId="{7EFEAB54-3674-4BAA-95EA-05989EBCFDAD}" destId="{B0F04944-8931-47BE-B76A-7CD4EC95EB78}" srcOrd="0" destOrd="4" presId="urn:microsoft.com/office/officeart/2005/8/layout/hProcess7"/>
    <dgm:cxn modelId="{20BF3C06-6A71-4ADA-95C1-9D6456718614}" srcId="{00173E79-32BC-4B02-9FEB-34E8D087FC14}" destId="{F2BEC829-EAB0-47F1-AC01-F0005904C42F}" srcOrd="2" destOrd="0" parTransId="{EFA14801-1250-42A1-A6C3-B839FA583C07}" sibTransId="{12951549-8A70-4EB1-AD6B-1BE87AAE8A4B}"/>
    <dgm:cxn modelId="{EE512C0A-9EAC-44B7-A933-5E3997EF3083}" type="presOf" srcId="{2D85D240-AA17-4C5A-8C60-561D60F1969D}" destId="{B1310186-EC56-4330-BE9C-FCBE77BC9066}" srcOrd="0" destOrd="0" presId="urn:microsoft.com/office/officeart/2005/8/layout/hProcess7"/>
    <dgm:cxn modelId="{91AEED12-2F5B-4F69-B09D-90937FA646F6}" srcId="{95CE8CF8-651D-44DB-B214-985DA3302295}" destId="{FCED4B1F-9AFB-4B1F-915C-0CCBD687C885}" srcOrd="0" destOrd="0" parTransId="{96091108-69F3-41C3-BDC6-CF6F67621AE4}" sibTransId="{78C6C2BE-AEB4-4DF8-9736-E22DF4AAEC12}"/>
    <dgm:cxn modelId="{3B0BAF16-660D-4B16-BBE2-4B3DECB05321}" type="presOf" srcId="{DEEBD80B-CC0F-4CC1-8633-0BB3E4206681}" destId="{613945F5-D479-4534-80CE-71ED744B53E7}" srcOrd="1" destOrd="0" presId="urn:microsoft.com/office/officeart/2005/8/layout/hProcess7"/>
    <dgm:cxn modelId="{0C3FE81D-20D3-4311-8A45-3B9838F57BCB}" srcId="{3066E209-34F9-44C7-9880-069BB83DB729}" destId="{6BE8B0C1-5F3B-46F1-85BF-F86DE8639FDF}" srcOrd="3" destOrd="0" parTransId="{348CD5B5-A7F2-4DD0-8C9B-5B90315D8961}" sibTransId="{31D094DA-B35B-4385-B478-82DC7984C976}"/>
    <dgm:cxn modelId="{6EDC9820-A4AA-42A1-AA77-40696C4A0B46}" srcId="{249DDA8C-2C3F-43C6-ACC7-AD6FDF012246}" destId="{2D85D240-AA17-4C5A-8C60-561D60F1969D}" srcOrd="0" destOrd="0" parTransId="{E9722490-EED5-43F1-B1C4-2FBD43DA3A9D}" sibTransId="{E4871F44-D6B3-4465-A657-60578DF20EDF}"/>
    <dgm:cxn modelId="{F9DEB024-A2CD-4782-AD1F-9A47B9B256C2}" type="presOf" srcId="{6850504A-7982-40EA-BD83-4382DE82BB65}" destId="{FABF9682-54D0-4F13-B55A-43834258B034}" srcOrd="0" destOrd="0" presId="urn:microsoft.com/office/officeart/2005/8/layout/hProcess7"/>
    <dgm:cxn modelId="{44D7E62A-DA9C-4710-99DE-41EA109A0B63}" srcId="{DEEBD80B-CC0F-4CC1-8633-0BB3E4206681}" destId="{5C19AF73-A18A-48A0-BCEF-EED5C2B9DEAA}" srcOrd="2" destOrd="0" parTransId="{147E3D04-4AF2-4326-B628-C8542834F524}" sibTransId="{693FCADD-E248-4D9D-8BC0-8C29B2966F50}"/>
    <dgm:cxn modelId="{F574592E-9B47-488D-A6CA-880D108DDE14}" type="presOf" srcId="{77F1DB24-50D3-4A5E-8564-755A87E31FA2}" destId="{B1310186-EC56-4330-BE9C-FCBE77BC9066}" srcOrd="0" destOrd="1" presId="urn:microsoft.com/office/officeart/2005/8/layout/hProcess7"/>
    <dgm:cxn modelId="{2F5DFC2E-2D27-4032-9E1D-3E1A975C3A31}" srcId="{3066E209-34F9-44C7-9880-069BB83DB729}" destId="{7EFEAB54-3674-4BAA-95EA-05989EBCFDAD}" srcOrd="4" destOrd="0" parTransId="{5F548575-5E2C-4528-90C1-C0B027E52DBD}" sibTransId="{B43DB35A-A332-455B-A748-03DA3FF89BCE}"/>
    <dgm:cxn modelId="{C5DA6D32-7CD5-47C6-9B24-87D09754B35B}" type="presOf" srcId="{95CE8CF8-651D-44DB-B214-985DA3302295}" destId="{11A8279A-3E66-4A98-AC12-D524858F7821}" srcOrd="0" destOrd="0" presId="urn:microsoft.com/office/officeart/2005/8/layout/hProcess7"/>
    <dgm:cxn modelId="{DA9D7E32-9EE8-4BAD-98B7-59EC9DBDA367}" srcId="{20A9CDB9-7777-461D-B4D3-580BCA06A631}" destId="{DA2ADBA9-92B8-4D11-B2E6-2DDA12A87C02}" srcOrd="3" destOrd="0" parTransId="{EF59E612-37EB-4E7B-9F8A-D5943F5124CC}" sibTransId="{5352278D-FF04-43FF-9581-4D23A3733F2F}"/>
    <dgm:cxn modelId="{C8158F37-937E-4314-AEF1-6316B68C1E34}" srcId="{249DDA8C-2C3F-43C6-ACC7-AD6FDF012246}" destId="{77F1DB24-50D3-4A5E-8564-755A87E31FA2}" srcOrd="1" destOrd="0" parTransId="{C8F12389-E360-4C54-90AE-92D44F5B5E54}" sibTransId="{B58F747E-937E-4798-BB79-A29A6B48AA54}"/>
    <dgm:cxn modelId="{4F06043D-1177-4BED-9672-BF70973D3DC8}" srcId="{DEEBD80B-CC0F-4CC1-8633-0BB3E4206681}" destId="{B2E22750-9ABF-4BB9-A233-F6A2BFFE981A}" srcOrd="1" destOrd="0" parTransId="{E59F5796-4A44-45BA-A537-3AAB42198F83}" sibTransId="{03A4C7B3-BB29-480D-8367-851DA7AE1A45}"/>
    <dgm:cxn modelId="{63EB2841-F3FF-4089-A7B0-0BD2A0ED0C61}" srcId="{DEEBD80B-CC0F-4CC1-8633-0BB3E4206681}" destId="{7E3F6521-D3FF-4E94-9462-A7E43AE256AB}" srcOrd="3" destOrd="0" parTransId="{184DA2E4-7720-4EA4-8E00-69BB3662536B}" sibTransId="{E3F641B6-5FE4-491B-93B1-D46676F9FFA1}"/>
    <dgm:cxn modelId="{0DE8826A-4A56-4348-9B49-F9C179823602}" type="presOf" srcId="{DA2ADBA9-92B8-4D11-B2E6-2DDA12A87C02}" destId="{07A3225E-B2E4-4FCF-A1A7-FD4A4BD7AA78}" srcOrd="0" destOrd="3" presId="urn:microsoft.com/office/officeart/2005/8/layout/hProcess7"/>
    <dgm:cxn modelId="{8E5D486B-9AB4-4A0E-A3FD-B664AB72E6A7}" srcId="{00173E79-32BC-4B02-9FEB-34E8D087FC14}" destId="{6349A363-3899-40DE-B5C3-5DE773B41BF3}" srcOrd="1" destOrd="0" parTransId="{73F25DF6-54F6-4B27-AC44-96CFC0E60E02}" sibTransId="{C7C03491-06CF-43B5-90A5-2C03221FD1F6}"/>
    <dgm:cxn modelId="{3F107C4B-E308-4A3F-8048-FE777FD82A99}" type="presOf" srcId="{DEEBD80B-CC0F-4CC1-8633-0BB3E4206681}" destId="{46E77175-709E-45E4-948E-611280F8158C}" srcOrd="0" destOrd="0" presId="urn:microsoft.com/office/officeart/2005/8/layout/hProcess7"/>
    <dgm:cxn modelId="{D98BBD4C-D7CA-4474-A4E0-AC8357F3DB77}" type="presOf" srcId="{20A9CDB9-7777-461D-B4D3-580BCA06A631}" destId="{6B46F3C8-BA23-42ED-97AC-954BB7D2BBA8}" srcOrd="0" destOrd="0" presId="urn:microsoft.com/office/officeart/2005/8/layout/hProcess7"/>
    <dgm:cxn modelId="{079B2E4D-82D1-435F-AB67-0972B7394E22}" type="presOf" srcId="{5C19AF73-A18A-48A0-BCEF-EED5C2B9DEAA}" destId="{FABF9682-54D0-4F13-B55A-43834258B034}" srcOrd="0" destOrd="2" presId="urn:microsoft.com/office/officeart/2005/8/layout/hProcess7"/>
    <dgm:cxn modelId="{0B4C506D-A872-4CF8-B851-2AF517D9403A}" srcId="{00173E79-32BC-4B02-9FEB-34E8D087FC14}" destId="{7932821D-73A3-4B75-A944-52FBE988E9D3}" srcOrd="3" destOrd="0" parTransId="{06533751-C108-4DD2-8A09-D8C93A1B9B50}" sibTransId="{B2503146-6193-4A56-9153-E49614195337}"/>
    <dgm:cxn modelId="{E98B1C6E-B540-48DE-BAE4-1E7E6295FAD9}" srcId="{DEEBD80B-CC0F-4CC1-8633-0BB3E4206681}" destId="{8E49E3EC-79AA-48C4-8EA6-45B15742D089}" srcOrd="4" destOrd="0" parTransId="{34C9DF3A-B823-41D6-8C92-8CBD4BF3AB26}" sibTransId="{C055A0E7-475E-44F8-808E-FADF69678C4E}"/>
    <dgm:cxn modelId="{E8899B4E-5AF4-459A-9574-6BCDBF1C70BD}" srcId="{20A9CDB9-7777-461D-B4D3-580BCA06A631}" destId="{D5309438-F5A5-4457-8B3D-BEE1BAB55B73}" srcOrd="0" destOrd="0" parTransId="{896C3744-D843-428A-9824-402473E520A8}" sibTransId="{E4752033-9C3D-4864-88D3-FE225AA02799}"/>
    <dgm:cxn modelId="{4D34284F-69FA-4A23-93BD-40C3652C7B15}" type="presOf" srcId="{27F501BD-8E18-4CA5-B223-AD5417ED7FC3}" destId="{B0F04944-8931-47BE-B76A-7CD4EC95EB78}" srcOrd="0" destOrd="1" presId="urn:microsoft.com/office/officeart/2005/8/layout/hProcess7"/>
    <dgm:cxn modelId="{CD43494F-775B-424B-AF05-3F409E6F2F1A}" type="presOf" srcId="{6161B9F6-594C-4199-924B-307BE03C6B16}" destId="{07A3225E-B2E4-4FCF-A1A7-FD4A4BD7AA78}" srcOrd="0" destOrd="4" presId="urn:microsoft.com/office/officeart/2005/8/layout/hProcess7"/>
    <dgm:cxn modelId="{A5DE6E52-75F7-4F1B-A351-0F4A05DA3E2B}" srcId="{8A8BF217-FA98-4BA4-8103-BA0E1321AE9F}" destId="{20A9CDB9-7777-461D-B4D3-580BCA06A631}" srcOrd="2" destOrd="0" parTransId="{1DC4D1FD-ED20-49A5-BF9A-633EE29EC24D}" sibTransId="{9462BFD1-9FC3-4F83-8815-F309BC1479C4}"/>
    <dgm:cxn modelId="{CD10DB52-9AC1-48AB-B8CA-97E7FBC7E803}" type="presOf" srcId="{7932821D-73A3-4B75-A944-52FBE988E9D3}" destId="{F9594A4F-FF7B-4CEC-934C-5ECC652CC4A8}" srcOrd="0" destOrd="3" presId="urn:microsoft.com/office/officeart/2005/8/layout/hProcess7"/>
    <dgm:cxn modelId="{4912DA58-AA9C-4C20-9303-FADEB24FE754}" srcId="{8A8BF217-FA98-4BA4-8103-BA0E1321AE9F}" destId="{00173E79-32BC-4B02-9FEB-34E8D087FC14}" srcOrd="1" destOrd="0" parTransId="{90B4CC44-0496-4571-9202-6E7B6077F8AA}" sibTransId="{375BEE28-7484-4C96-9079-25F598E3D41C}"/>
    <dgm:cxn modelId="{198ADF59-1482-4BB6-9B8E-F5E7493B7B58}" type="presOf" srcId="{A007B479-92C5-4039-97C7-23066C17198B}" destId="{F9594A4F-FF7B-4CEC-934C-5ECC652CC4A8}" srcOrd="0" destOrd="4" presId="urn:microsoft.com/office/officeart/2005/8/layout/hProcess7"/>
    <dgm:cxn modelId="{016BB57B-C792-4612-9772-F765517BB778}" type="presOf" srcId="{F78EF117-7FC0-4B27-9114-87061F8B61E0}" destId="{5B473E7E-DEA7-4D5C-9067-BF9B0620012B}" srcOrd="0" destOrd="1" presId="urn:microsoft.com/office/officeart/2005/8/layout/hProcess7"/>
    <dgm:cxn modelId="{AF46327C-6AFD-40C3-B307-21C0FEEBBB9F}" type="presOf" srcId="{8A8BF217-FA98-4BA4-8103-BA0E1321AE9F}" destId="{CEAB108C-E817-412F-A1D4-980A0DAF1977}" srcOrd="0" destOrd="0" presId="urn:microsoft.com/office/officeart/2005/8/layout/hProcess7"/>
    <dgm:cxn modelId="{055F6E7E-8DD2-42B2-BB88-3BB253E94CC8}" srcId="{8A8BF217-FA98-4BA4-8103-BA0E1321AE9F}" destId="{3066E209-34F9-44C7-9880-069BB83DB729}" srcOrd="3" destOrd="0" parTransId="{6357CB58-E170-4B0F-A423-0EFA26C3B50A}" sibTransId="{9DB48E7A-4234-4572-8F38-5FE780A65A18}"/>
    <dgm:cxn modelId="{0852B47E-5BA7-4A19-A069-C87DFE55D215}" srcId="{8A8BF217-FA98-4BA4-8103-BA0E1321AE9F}" destId="{249DDA8C-2C3F-43C6-ACC7-AD6FDF012246}" srcOrd="5" destOrd="0" parTransId="{578DA486-CC97-472E-8392-E82244065003}" sibTransId="{90B39D53-9E28-4DE5-9282-A23D93FD75FA}"/>
    <dgm:cxn modelId="{78245980-C163-45EF-91F1-A8E1B8FFED94}" srcId="{95CE8CF8-651D-44DB-B214-985DA3302295}" destId="{F78EF117-7FC0-4B27-9114-87061F8B61E0}" srcOrd="1" destOrd="0" parTransId="{FF9D5BA0-E251-4243-A4B6-20795D213CD8}" sibTransId="{A39FC52F-075D-43B7-80CF-E76E1EC129E3}"/>
    <dgm:cxn modelId="{14710686-47A3-477C-A2F3-79FA465B5522}" srcId="{20A9CDB9-7777-461D-B4D3-580BCA06A631}" destId="{6161B9F6-594C-4199-924B-307BE03C6B16}" srcOrd="4" destOrd="0" parTransId="{A71B3ADC-8BEA-4D2D-B49A-0C1759866C5D}" sibTransId="{9F60947A-0E35-4485-A415-39A69574A6DA}"/>
    <dgm:cxn modelId="{52C65486-D745-4BA4-8D8D-801288CBA704}" type="presOf" srcId="{EEE20C93-4993-4401-A3BE-3814641617D1}" destId="{5B473E7E-DEA7-4D5C-9067-BF9B0620012B}" srcOrd="0" destOrd="2" presId="urn:microsoft.com/office/officeart/2005/8/layout/hProcess7"/>
    <dgm:cxn modelId="{E74F118A-9F99-489E-9092-5648C3297DA9}" type="presOf" srcId="{00173E79-32BC-4B02-9FEB-34E8D087FC14}" destId="{A2AC59BB-AC55-4BBF-BB8C-6B943AF7FBEC}" srcOrd="0" destOrd="0" presId="urn:microsoft.com/office/officeart/2005/8/layout/hProcess7"/>
    <dgm:cxn modelId="{02F1F28D-9B7F-4512-AC65-B4D9F4CEC4E3}" type="presOf" srcId="{2E6A06A6-F449-473D-AC5D-395FAF7362B2}" destId="{07A3225E-B2E4-4FCF-A1A7-FD4A4BD7AA78}" srcOrd="0" destOrd="1" presId="urn:microsoft.com/office/officeart/2005/8/layout/hProcess7"/>
    <dgm:cxn modelId="{4EE6CE90-E507-40F8-90D8-2A0A535A6A3F}" srcId="{3066E209-34F9-44C7-9880-069BB83DB729}" destId="{27F501BD-8E18-4CA5-B223-AD5417ED7FC3}" srcOrd="1" destOrd="0" parTransId="{99FC4D01-8536-4DD8-85FE-2D4ABEF12F1C}" sibTransId="{14F8FEEB-8485-4ED7-AA4B-E3DB32544522}"/>
    <dgm:cxn modelId="{B6912491-21D7-42B0-A1DD-A33E64117B37}" type="presOf" srcId="{20A9CDB9-7777-461D-B4D3-580BCA06A631}" destId="{4A42629F-0F7F-4A1A-8889-D54897D7574B}" srcOrd="1" destOrd="0" presId="urn:microsoft.com/office/officeart/2005/8/layout/hProcess7"/>
    <dgm:cxn modelId="{B7E0C095-4B4F-4229-9F1C-B3B9D627B588}" srcId="{20A9CDB9-7777-461D-B4D3-580BCA06A631}" destId="{CFEFF874-D1F1-4704-85A1-038D86313BF6}" srcOrd="2" destOrd="0" parTransId="{A3101820-8DBF-4DCB-87E2-4A1663069103}" sibTransId="{0B2ADEBD-A14C-465F-9CB1-F674218D2652}"/>
    <dgm:cxn modelId="{9BFA2297-E845-4B4A-A1D2-D1B594C87422}" srcId="{3066E209-34F9-44C7-9880-069BB83DB729}" destId="{EB4D30C0-9BC8-449E-8911-8EE15D0C5247}" srcOrd="5" destOrd="0" parTransId="{312D2DE8-412F-4D72-8852-579E650F60FC}" sibTransId="{3FD46A27-5749-4B63-96C3-529C6C6E7CA8}"/>
    <dgm:cxn modelId="{3B552A97-F48D-4270-ABAC-E9F6E3F930C8}" srcId="{8A8BF217-FA98-4BA4-8103-BA0E1321AE9F}" destId="{95CE8CF8-651D-44DB-B214-985DA3302295}" srcOrd="0" destOrd="0" parTransId="{DB2F9426-AB2F-45D9-9E9D-CD9A63FB6E91}" sibTransId="{43FA8019-F221-437D-82E0-EEB65626D03A}"/>
    <dgm:cxn modelId="{A3EEC69C-6E5B-4797-849E-22FDF22AAC35}" type="presOf" srcId="{CFEFF874-D1F1-4704-85A1-038D86313BF6}" destId="{07A3225E-B2E4-4FCF-A1A7-FD4A4BD7AA78}" srcOrd="0" destOrd="2" presId="urn:microsoft.com/office/officeart/2005/8/layout/hProcess7"/>
    <dgm:cxn modelId="{FBD3E59D-11DC-456D-86E1-E5F1A60C79FF}" srcId="{DEEBD80B-CC0F-4CC1-8633-0BB3E4206681}" destId="{6850504A-7982-40EA-BD83-4382DE82BB65}" srcOrd="0" destOrd="0" parTransId="{C064EC48-45DF-45A9-A85A-A829F452AF43}" sibTransId="{0F8E977C-39DC-420F-B275-0AAB168B0732}"/>
    <dgm:cxn modelId="{C87E299E-B42D-4686-B7E3-30E22E1EB331}" srcId="{8A8BF217-FA98-4BA4-8103-BA0E1321AE9F}" destId="{DEEBD80B-CC0F-4CC1-8633-0BB3E4206681}" srcOrd="4" destOrd="0" parTransId="{4C9998D2-3A10-48BE-988A-D4EA011770D1}" sibTransId="{BF0F7B1D-519D-406A-A6BF-CA687ED75247}"/>
    <dgm:cxn modelId="{4D8C2D9E-29A1-4DC9-A8D7-82E063CE4639}" srcId="{00173E79-32BC-4B02-9FEB-34E8D087FC14}" destId="{3AE074CC-0488-498B-8812-25A4FEFC5AAC}" srcOrd="0" destOrd="0" parTransId="{F859A54B-CD59-49A7-B335-366ECDB7388F}" sibTransId="{48CD72F0-7A2D-4CFF-A011-DDF4653F73CD}"/>
    <dgm:cxn modelId="{7356C89E-1F1B-4C19-9339-7FA78722482D}" type="presOf" srcId="{95CE8CF8-651D-44DB-B214-985DA3302295}" destId="{A7BEF8B7-20DA-4CCD-85DC-B7828358D8B8}" srcOrd="1" destOrd="0" presId="urn:microsoft.com/office/officeart/2005/8/layout/hProcess7"/>
    <dgm:cxn modelId="{FD3F7EA6-11C6-47D5-9CFD-CBC779480F9F}" type="presOf" srcId="{7E3F6521-D3FF-4E94-9462-A7E43AE256AB}" destId="{FABF9682-54D0-4F13-B55A-43834258B034}" srcOrd="0" destOrd="3" presId="urn:microsoft.com/office/officeart/2005/8/layout/hProcess7"/>
    <dgm:cxn modelId="{0C32CDB2-57AD-4DC9-9173-0FD14392DC5B}" srcId="{20A9CDB9-7777-461D-B4D3-580BCA06A631}" destId="{2E6A06A6-F449-473D-AC5D-395FAF7362B2}" srcOrd="1" destOrd="0" parTransId="{46F61F31-AE65-416E-AA6E-B291412EAFA9}" sibTransId="{CBB8DBC9-9B2F-4DF6-BDBA-BF48BD60609F}"/>
    <dgm:cxn modelId="{2224DCB3-4F4E-4ADD-A5FF-2D8A9BD5A658}" type="presOf" srcId="{00173E79-32BC-4B02-9FEB-34E8D087FC14}" destId="{0F86FBAD-7336-40EA-BFB8-6BADAB96CFEB}" srcOrd="1" destOrd="0" presId="urn:microsoft.com/office/officeart/2005/8/layout/hProcess7"/>
    <dgm:cxn modelId="{41E28AB9-D8A8-411D-9688-2E565F13F4D1}" srcId="{00173E79-32BC-4B02-9FEB-34E8D087FC14}" destId="{A007B479-92C5-4039-97C7-23066C17198B}" srcOrd="4" destOrd="0" parTransId="{268A15A0-1A02-478D-88FB-309A98254DFD}" sibTransId="{535A95C9-0780-440A-A4CD-7F5518CDFF40}"/>
    <dgm:cxn modelId="{435C01BB-BDFC-4CED-B027-CCF8829913B1}" type="presOf" srcId="{B2E22750-9ABF-4BB9-A233-F6A2BFFE981A}" destId="{FABF9682-54D0-4F13-B55A-43834258B034}" srcOrd="0" destOrd="1" presId="urn:microsoft.com/office/officeart/2005/8/layout/hProcess7"/>
    <dgm:cxn modelId="{FD0214BB-673A-4034-854D-13EEC08D0394}" type="presOf" srcId="{6349A363-3899-40DE-B5C3-5DE773B41BF3}" destId="{F9594A4F-FF7B-4CEC-934C-5ECC652CC4A8}" srcOrd="0" destOrd="1" presId="urn:microsoft.com/office/officeart/2005/8/layout/hProcess7"/>
    <dgm:cxn modelId="{DA8D9FBE-E4A2-466D-A183-80F1D37F41AC}" type="presOf" srcId="{0A2F47DE-327E-4E80-A49E-9DF5715C1AFD}" destId="{B0F04944-8931-47BE-B76A-7CD4EC95EB78}" srcOrd="0" destOrd="0" presId="urn:microsoft.com/office/officeart/2005/8/layout/hProcess7"/>
    <dgm:cxn modelId="{913448C2-EA5B-4C2E-A4AA-31E17927C352}" type="presOf" srcId="{8E49E3EC-79AA-48C4-8EA6-45B15742D089}" destId="{FABF9682-54D0-4F13-B55A-43834258B034}" srcOrd="0" destOrd="4" presId="urn:microsoft.com/office/officeart/2005/8/layout/hProcess7"/>
    <dgm:cxn modelId="{D7814FC3-D6F1-41B3-9ABB-F95BF8C4EF46}" type="presOf" srcId="{249DDA8C-2C3F-43C6-ACC7-AD6FDF012246}" destId="{1F63AAEE-A6C7-43D0-B873-6F5C506D8A85}" srcOrd="0" destOrd="0" presId="urn:microsoft.com/office/officeart/2005/8/layout/hProcess7"/>
    <dgm:cxn modelId="{CF0C8FC7-9EDA-4B90-A6E8-804AE729D2A1}" srcId="{95CE8CF8-651D-44DB-B214-985DA3302295}" destId="{EEE20C93-4993-4401-A3BE-3814641617D1}" srcOrd="2" destOrd="0" parTransId="{FE69DEC3-1C55-47FE-9EA8-D5A4960B482C}" sibTransId="{12CE8DC8-3A5B-4864-B52E-79E609CD6328}"/>
    <dgm:cxn modelId="{BFC420CF-6FD4-4FFC-8D8D-9BF1C412BE83}" srcId="{3066E209-34F9-44C7-9880-069BB83DB729}" destId="{7E62BE29-2BF9-43E4-AE4B-21B2E11A9BC4}" srcOrd="2" destOrd="0" parTransId="{13D524DA-FF8B-4A38-887D-2E925AEEA93C}" sibTransId="{A818A296-0247-4F84-A5F9-A0D89D031A6C}"/>
    <dgm:cxn modelId="{C3B469D4-35EA-4719-9CA8-5A162A36A2C8}" type="presOf" srcId="{FCED4B1F-9AFB-4B1F-915C-0CCBD687C885}" destId="{5B473E7E-DEA7-4D5C-9067-BF9B0620012B}" srcOrd="0" destOrd="0" presId="urn:microsoft.com/office/officeart/2005/8/layout/hProcess7"/>
    <dgm:cxn modelId="{50EF66E2-7224-48F8-8A17-BA39F22CCB82}" type="presOf" srcId="{3066E209-34F9-44C7-9880-069BB83DB729}" destId="{4A7F4517-5358-4981-9399-F4A12DC44D44}" srcOrd="1" destOrd="0" presId="urn:microsoft.com/office/officeart/2005/8/layout/hProcess7"/>
    <dgm:cxn modelId="{170B2AE8-3A7A-4C66-AE11-8B3F6DC818A8}" srcId="{3066E209-34F9-44C7-9880-069BB83DB729}" destId="{0A2F47DE-327E-4E80-A49E-9DF5715C1AFD}" srcOrd="0" destOrd="0" parTransId="{7C538211-E410-4E64-992A-5A619D4D17C1}" sibTransId="{BFC6EBDE-138D-4D9E-B8FC-12DD308134AB}"/>
    <dgm:cxn modelId="{606304EA-9843-4BCA-9206-90D3C1690509}" type="presOf" srcId="{F2BEC829-EAB0-47F1-AC01-F0005904C42F}" destId="{F9594A4F-FF7B-4CEC-934C-5ECC652CC4A8}" srcOrd="0" destOrd="2" presId="urn:microsoft.com/office/officeart/2005/8/layout/hProcess7"/>
    <dgm:cxn modelId="{554D85EB-B296-4F0D-A273-DAD9131C2924}" type="presOf" srcId="{7E62BE29-2BF9-43E4-AE4B-21B2E11A9BC4}" destId="{B0F04944-8931-47BE-B76A-7CD4EC95EB78}" srcOrd="0" destOrd="2" presId="urn:microsoft.com/office/officeart/2005/8/layout/hProcess7"/>
    <dgm:cxn modelId="{E2BCAEEB-37C2-43E6-89AD-CF0D9F1FDF03}" type="presOf" srcId="{D5309438-F5A5-4457-8B3D-BEE1BAB55B73}" destId="{07A3225E-B2E4-4FCF-A1A7-FD4A4BD7AA78}" srcOrd="0" destOrd="0" presId="urn:microsoft.com/office/officeart/2005/8/layout/hProcess7"/>
    <dgm:cxn modelId="{A1638BF0-B0C8-4C0B-AF63-3E754CDBF06A}" type="presOf" srcId="{3066E209-34F9-44C7-9880-069BB83DB729}" destId="{94498A46-5374-4E44-9FAB-59B4AA4DBC22}" srcOrd="0" destOrd="0" presId="urn:microsoft.com/office/officeart/2005/8/layout/hProcess7"/>
    <dgm:cxn modelId="{472398F2-70EE-4936-8E3B-0379B42F78F4}" type="presOf" srcId="{EB4D30C0-9BC8-449E-8911-8EE15D0C5247}" destId="{B0F04944-8931-47BE-B76A-7CD4EC95EB78}" srcOrd="0" destOrd="5" presId="urn:microsoft.com/office/officeart/2005/8/layout/hProcess7"/>
    <dgm:cxn modelId="{482F23F9-81AE-4938-8592-75591594A6AF}" type="presOf" srcId="{3AE074CC-0488-498B-8812-25A4FEFC5AAC}" destId="{F9594A4F-FF7B-4CEC-934C-5ECC652CC4A8}" srcOrd="0" destOrd="0" presId="urn:microsoft.com/office/officeart/2005/8/layout/hProcess7"/>
    <dgm:cxn modelId="{A1F519FA-6314-42AA-AB3A-70E3519753C7}" type="presOf" srcId="{249DDA8C-2C3F-43C6-ACC7-AD6FDF012246}" destId="{BAA4502B-08A4-416E-90F7-E3A9B178302C}" srcOrd="1" destOrd="0" presId="urn:microsoft.com/office/officeart/2005/8/layout/hProcess7"/>
    <dgm:cxn modelId="{9BC628E6-DC5F-40FD-AE18-21FF0DF22FF2}" type="presParOf" srcId="{CEAB108C-E817-412F-A1D4-980A0DAF1977}" destId="{560472A2-5DFC-41B6-9A89-C15B52124E1F}" srcOrd="0" destOrd="0" presId="urn:microsoft.com/office/officeart/2005/8/layout/hProcess7"/>
    <dgm:cxn modelId="{1C83D6F1-236E-448F-8565-2F3404651DCF}" type="presParOf" srcId="{560472A2-5DFC-41B6-9A89-C15B52124E1F}" destId="{11A8279A-3E66-4A98-AC12-D524858F7821}" srcOrd="0" destOrd="0" presId="urn:microsoft.com/office/officeart/2005/8/layout/hProcess7"/>
    <dgm:cxn modelId="{C9E6FB08-F3C7-4D68-8256-0D063674849B}" type="presParOf" srcId="{560472A2-5DFC-41B6-9A89-C15B52124E1F}" destId="{A7BEF8B7-20DA-4CCD-85DC-B7828358D8B8}" srcOrd="1" destOrd="0" presId="urn:microsoft.com/office/officeart/2005/8/layout/hProcess7"/>
    <dgm:cxn modelId="{79769B8D-7461-48FC-BDBA-0F36F8171F9B}" type="presParOf" srcId="{560472A2-5DFC-41B6-9A89-C15B52124E1F}" destId="{5B473E7E-DEA7-4D5C-9067-BF9B0620012B}" srcOrd="2" destOrd="0" presId="urn:microsoft.com/office/officeart/2005/8/layout/hProcess7"/>
    <dgm:cxn modelId="{4B89032C-B8C9-4474-B205-50E8F295CFB4}" type="presParOf" srcId="{CEAB108C-E817-412F-A1D4-980A0DAF1977}" destId="{4C3499D9-E318-460A-A0E0-9623E57AB6E3}" srcOrd="1" destOrd="0" presId="urn:microsoft.com/office/officeart/2005/8/layout/hProcess7"/>
    <dgm:cxn modelId="{0AA7E144-DD36-4668-8318-3645C982F13B}" type="presParOf" srcId="{CEAB108C-E817-412F-A1D4-980A0DAF1977}" destId="{1CBD2D81-52A8-4340-8225-A31CAAD64FBE}" srcOrd="2" destOrd="0" presId="urn:microsoft.com/office/officeart/2005/8/layout/hProcess7"/>
    <dgm:cxn modelId="{D6BF9276-911E-476B-ABB8-C414F74E3375}" type="presParOf" srcId="{1CBD2D81-52A8-4340-8225-A31CAAD64FBE}" destId="{EC71D76B-E524-487C-ACC5-AEB9CA2F1F53}" srcOrd="0" destOrd="0" presId="urn:microsoft.com/office/officeart/2005/8/layout/hProcess7"/>
    <dgm:cxn modelId="{905419A2-F372-4229-9DAB-9A38F64D5DA9}" type="presParOf" srcId="{1CBD2D81-52A8-4340-8225-A31CAAD64FBE}" destId="{BAE8D921-127C-4A2E-B48D-9B5F72C57179}" srcOrd="1" destOrd="0" presId="urn:microsoft.com/office/officeart/2005/8/layout/hProcess7"/>
    <dgm:cxn modelId="{A8FD0745-E2D7-4520-824B-569792F9DA5B}" type="presParOf" srcId="{1CBD2D81-52A8-4340-8225-A31CAAD64FBE}" destId="{243F5F4D-96CB-42FE-B29F-D320F72A24F9}" srcOrd="2" destOrd="0" presId="urn:microsoft.com/office/officeart/2005/8/layout/hProcess7"/>
    <dgm:cxn modelId="{69A5BF17-F666-4386-AC93-062C15D74B06}" type="presParOf" srcId="{CEAB108C-E817-412F-A1D4-980A0DAF1977}" destId="{98DF10BC-5BF9-4413-AB77-F160CF3C0F83}" srcOrd="3" destOrd="0" presId="urn:microsoft.com/office/officeart/2005/8/layout/hProcess7"/>
    <dgm:cxn modelId="{3387B299-4F8D-4D1C-B798-E7A1A9E108F2}" type="presParOf" srcId="{CEAB108C-E817-412F-A1D4-980A0DAF1977}" destId="{34D91F2D-A7A0-44FB-B6CB-EB77E44FC417}" srcOrd="4" destOrd="0" presId="urn:microsoft.com/office/officeart/2005/8/layout/hProcess7"/>
    <dgm:cxn modelId="{0AE85A67-F42E-4FBE-8569-15A94F4D14D6}" type="presParOf" srcId="{34D91F2D-A7A0-44FB-B6CB-EB77E44FC417}" destId="{A2AC59BB-AC55-4BBF-BB8C-6B943AF7FBEC}" srcOrd="0" destOrd="0" presId="urn:microsoft.com/office/officeart/2005/8/layout/hProcess7"/>
    <dgm:cxn modelId="{113DF8A5-479F-43D6-86F0-B11115E1C519}" type="presParOf" srcId="{34D91F2D-A7A0-44FB-B6CB-EB77E44FC417}" destId="{0F86FBAD-7336-40EA-BFB8-6BADAB96CFEB}" srcOrd="1" destOrd="0" presId="urn:microsoft.com/office/officeart/2005/8/layout/hProcess7"/>
    <dgm:cxn modelId="{71F4A451-1029-41F3-BC98-267B75D96635}" type="presParOf" srcId="{34D91F2D-A7A0-44FB-B6CB-EB77E44FC417}" destId="{F9594A4F-FF7B-4CEC-934C-5ECC652CC4A8}" srcOrd="2" destOrd="0" presId="urn:microsoft.com/office/officeart/2005/8/layout/hProcess7"/>
    <dgm:cxn modelId="{A72E9623-1EAB-4955-85A4-021F149CEF89}" type="presParOf" srcId="{CEAB108C-E817-412F-A1D4-980A0DAF1977}" destId="{37A5CA0C-FFFF-4950-9FFD-94D91F4DE935}" srcOrd="5" destOrd="0" presId="urn:microsoft.com/office/officeart/2005/8/layout/hProcess7"/>
    <dgm:cxn modelId="{42B792F8-5519-494C-ABE1-586724D1C06A}" type="presParOf" srcId="{CEAB108C-E817-412F-A1D4-980A0DAF1977}" destId="{F356BD70-929B-4F09-9C56-6713D6B09E89}" srcOrd="6" destOrd="0" presId="urn:microsoft.com/office/officeart/2005/8/layout/hProcess7"/>
    <dgm:cxn modelId="{9A31DE91-DF0A-4EE2-A048-F246AB7F9C6A}" type="presParOf" srcId="{F356BD70-929B-4F09-9C56-6713D6B09E89}" destId="{5B214EDE-7CE2-4431-B4AA-49689F77E338}" srcOrd="0" destOrd="0" presId="urn:microsoft.com/office/officeart/2005/8/layout/hProcess7"/>
    <dgm:cxn modelId="{7408B49B-533F-4796-8492-4568F6862483}" type="presParOf" srcId="{F356BD70-929B-4F09-9C56-6713D6B09E89}" destId="{CCE4384B-8F7C-4467-8FF6-E0831895D9CB}" srcOrd="1" destOrd="0" presId="urn:microsoft.com/office/officeart/2005/8/layout/hProcess7"/>
    <dgm:cxn modelId="{2024F49E-D723-44A7-BBBA-38F6E97EF6F0}" type="presParOf" srcId="{F356BD70-929B-4F09-9C56-6713D6B09E89}" destId="{4D35CC69-4149-42F9-9DFC-04EA7067B2E3}" srcOrd="2" destOrd="0" presId="urn:microsoft.com/office/officeart/2005/8/layout/hProcess7"/>
    <dgm:cxn modelId="{295C1045-D670-4D5C-9535-C9B7080A2DB0}" type="presParOf" srcId="{CEAB108C-E817-412F-A1D4-980A0DAF1977}" destId="{97E99E02-D751-4B64-BC36-CC58D98136C0}" srcOrd="7" destOrd="0" presId="urn:microsoft.com/office/officeart/2005/8/layout/hProcess7"/>
    <dgm:cxn modelId="{1C3AE9BC-B319-4D62-BAFA-F0C54965C1E9}" type="presParOf" srcId="{CEAB108C-E817-412F-A1D4-980A0DAF1977}" destId="{A442B4B9-2B23-4490-A513-B7DB35D3FE57}" srcOrd="8" destOrd="0" presId="urn:microsoft.com/office/officeart/2005/8/layout/hProcess7"/>
    <dgm:cxn modelId="{0D7BD94D-6E0F-4C7B-810B-2D4622EF494A}" type="presParOf" srcId="{A442B4B9-2B23-4490-A513-B7DB35D3FE57}" destId="{6B46F3C8-BA23-42ED-97AC-954BB7D2BBA8}" srcOrd="0" destOrd="0" presId="urn:microsoft.com/office/officeart/2005/8/layout/hProcess7"/>
    <dgm:cxn modelId="{BC029F7A-DE30-40DE-A597-169B22EDA204}" type="presParOf" srcId="{A442B4B9-2B23-4490-A513-B7DB35D3FE57}" destId="{4A42629F-0F7F-4A1A-8889-D54897D7574B}" srcOrd="1" destOrd="0" presId="urn:microsoft.com/office/officeart/2005/8/layout/hProcess7"/>
    <dgm:cxn modelId="{9F99A080-4BE8-48A4-AFC1-EC677853E14B}" type="presParOf" srcId="{A442B4B9-2B23-4490-A513-B7DB35D3FE57}" destId="{07A3225E-B2E4-4FCF-A1A7-FD4A4BD7AA78}" srcOrd="2" destOrd="0" presId="urn:microsoft.com/office/officeart/2005/8/layout/hProcess7"/>
    <dgm:cxn modelId="{C8B5427A-9076-400C-9867-D53B98833DB0}" type="presParOf" srcId="{CEAB108C-E817-412F-A1D4-980A0DAF1977}" destId="{1DED9BA2-2FDE-4D06-8CB2-3BB336725A83}" srcOrd="9" destOrd="0" presId="urn:microsoft.com/office/officeart/2005/8/layout/hProcess7"/>
    <dgm:cxn modelId="{7366599E-9523-4664-90D6-51A27791A4BC}" type="presParOf" srcId="{CEAB108C-E817-412F-A1D4-980A0DAF1977}" destId="{8128DE14-A7CC-46E7-AEB8-80BCC64CBD4C}" srcOrd="10" destOrd="0" presId="urn:microsoft.com/office/officeart/2005/8/layout/hProcess7"/>
    <dgm:cxn modelId="{32CC977B-5FB5-4543-9B38-C6A31731948C}" type="presParOf" srcId="{8128DE14-A7CC-46E7-AEB8-80BCC64CBD4C}" destId="{CCC65779-84FF-4B58-B8E5-EBBF5F0FFFB4}" srcOrd="0" destOrd="0" presId="urn:microsoft.com/office/officeart/2005/8/layout/hProcess7"/>
    <dgm:cxn modelId="{CDBBA35E-0F52-44DE-AC39-68662368B1FD}" type="presParOf" srcId="{8128DE14-A7CC-46E7-AEB8-80BCC64CBD4C}" destId="{DE926299-E827-4DD3-A49F-F3407A825F74}" srcOrd="1" destOrd="0" presId="urn:microsoft.com/office/officeart/2005/8/layout/hProcess7"/>
    <dgm:cxn modelId="{3CB3693D-D40B-4720-86C0-4C78AD953168}" type="presParOf" srcId="{8128DE14-A7CC-46E7-AEB8-80BCC64CBD4C}" destId="{706E30E4-E98C-4636-86DA-1C5764794E53}" srcOrd="2" destOrd="0" presId="urn:microsoft.com/office/officeart/2005/8/layout/hProcess7"/>
    <dgm:cxn modelId="{16B36D09-692D-409F-B9BE-BC497AF60A26}" type="presParOf" srcId="{CEAB108C-E817-412F-A1D4-980A0DAF1977}" destId="{7DC92B77-1152-4077-ABA6-FB9B147F9A9B}" srcOrd="11" destOrd="0" presId="urn:microsoft.com/office/officeart/2005/8/layout/hProcess7"/>
    <dgm:cxn modelId="{C5F012D7-F207-4FFD-B04D-AC9F7385D769}" type="presParOf" srcId="{CEAB108C-E817-412F-A1D4-980A0DAF1977}" destId="{0B2D7FA3-6FFD-4C46-9862-CEEE07B90E27}" srcOrd="12" destOrd="0" presId="urn:microsoft.com/office/officeart/2005/8/layout/hProcess7"/>
    <dgm:cxn modelId="{43D39423-D822-4E7D-B5ED-599FB007BDBC}" type="presParOf" srcId="{0B2D7FA3-6FFD-4C46-9862-CEEE07B90E27}" destId="{94498A46-5374-4E44-9FAB-59B4AA4DBC22}" srcOrd="0" destOrd="0" presId="urn:microsoft.com/office/officeart/2005/8/layout/hProcess7"/>
    <dgm:cxn modelId="{362D189A-7E25-43F1-9E27-F9ECFE110DFA}" type="presParOf" srcId="{0B2D7FA3-6FFD-4C46-9862-CEEE07B90E27}" destId="{4A7F4517-5358-4981-9399-F4A12DC44D44}" srcOrd="1" destOrd="0" presId="urn:microsoft.com/office/officeart/2005/8/layout/hProcess7"/>
    <dgm:cxn modelId="{D4E45644-16E2-4238-861A-9B94980A6153}" type="presParOf" srcId="{0B2D7FA3-6FFD-4C46-9862-CEEE07B90E27}" destId="{B0F04944-8931-47BE-B76A-7CD4EC95EB78}" srcOrd="2" destOrd="0" presId="urn:microsoft.com/office/officeart/2005/8/layout/hProcess7"/>
    <dgm:cxn modelId="{0B75151E-E0EA-4CCF-A7B9-520AA4099B00}" type="presParOf" srcId="{CEAB108C-E817-412F-A1D4-980A0DAF1977}" destId="{68581EE7-A633-41AC-ABF9-45E203375C1B}" srcOrd="13" destOrd="0" presId="urn:microsoft.com/office/officeart/2005/8/layout/hProcess7"/>
    <dgm:cxn modelId="{F9A0E9E5-4B61-47AB-B3B6-50825B2EE0AF}" type="presParOf" srcId="{CEAB108C-E817-412F-A1D4-980A0DAF1977}" destId="{60D1852E-9434-4E3F-A24E-0DE35CA9F541}" srcOrd="14" destOrd="0" presId="urn:microsoft.com/office/officeart/2005/8/layout/hProcess7"/>
    <dgm:cxn modelId="{9A780097-0852-4256-8246-23515E39A80D}" type="presParOf" srcId="{60D1852E-9434-4E3F-A24E-0DE35CA9F541}" destId="{4103C4BD-297F-479C-A3F5-84B812D8A995}" srcOrd="0" destOrd="0" presId="urn:microsoft.com/office/officeart/2005/8/layout/hProcess7"/>
    <dgm:cxn modelId="{16E832D0-74CB-4FFA-A983-A4A0A7A59E2C}" type="presParOf" srcId="{60D1852E-9434-4E3F-A24E-0DE35CA9F541}" destId="{29451515-4153-44E9-AD6F-EEF67BBBF75C}" srcOrd="1" destOrd="0" presId="urn:microsoft.com/office/officeart/2005/8/layout/hProcess7"/>
    <dgm:cxn modelId="{23C8E301-506C-41B4-BE11-F75651E4F670}" type="presParOf" srcId="{60D1852E-9434-4E3F-A24E-0DE35CA9F541}" destId="{B16B25A0-55E1-4022-8147-FB8369517DD6}" srcOrd="2" destOrd="0" presId="urn:microsoft.com/office/officeart/2005/8/layout/hProcess7"/>
    <dgm:cxn modelId="{EDD9A7AC-0A67-4834-ADEF-AE5F5F6B704A}" type="presParOf" srcId="{CEAB108C-E817-412F-A1D4-980A0DAF1977}" destId="{957507DE-35D3-47AB-94E8-F7B1E4F2A18E}" srcOrd="15" destOrd="0" presId="urn:microsoft.com/office/officeart/2005/8/layout/hProcess7"/>
    <dgm:cxn modelId="{F7A60F72-4CEB-4D0A-ADB2-33E18FFD8BFA}" type="presParOf" srcId="{CEAB108C-E817-412F-A1D4-980A0DAF1977}" destId="{BF7B61FA-FC7D-4AF6-8E8B-13D4B39F5C7F}" srcOrd="16" destOrd="0" presId="urn:microsoft.com/office/officeart/2005/8/layout/hProcess7"/>
    <dgm:cxn modelId="{FC992068-1952-4314-9B58-624A0CF0A098}" type="presParOf" srcId="{BF7B61FA-FC7D-4AF6-8E8B-13D4B39F5C7F}" destId="{46E77175-709E-45E4-948E-611280F8158C}" srcOrd="0" destOrd="0" presId="urn:microsoft.com/office/officeart/2005/8/layout/hProcess7"/>
    <dgm:cxn modelId="{B181F654-3B6E-493D-A8F9-142CDC778E7A}" type="presParOf" srcId="{BF7B61FA-FC7D-4AF6-8E8B-13D4B39F5C7F}" destId="{613945F5-D479-4534-80CE-71ED744B53E7}" srcOrd="1" destOrd="0" presId="urn:microsoft.com/office/officeart/2005/8/layout/hProcess7"/>
    <dgm:cxn modelId="{61C764DD-62A3-46A0-AA8E-037C5D10FC72}" type="presParOf" srcId="{BF7B61FA-FC7D-4AF6-8E8B-13D4B39F5C7F}" destId="{FABF9682-54D0-4F13-B55A-43834258B034}" srcOrd="2" destOrd="0" presId="urn:microsoft.com/office/officeart/2005/8/layout/hProcess7"/>
    <dgm:cxn modelId="{424403F9-0B3E-4B4B-91C4-DE35C626E8FC}" type="presParOf" srcId="{CEAB108C-E817-412F-A1D4-980A0DAF1977}" destId="{7F76B543-C473-418E-AA67-8F7DA3822D77}" srcOrd="17" destOrd="0" presId="urn:microsoft.com/office/officeart/2005/8/layout/hProcess7"/>
    <dgm:cxn modelId="{36FDDBC0-853C-4DBD-89EC-280179ACBBA3}" type="presParOf" srcId="{CEAB108C-E817-412F-A1D4-980A0DAF1977}" destId="{56171CC6-E27B-4755-8848-586315694EE3}" srcOrd="18" destOrd="0" presId="urn:microsoft.com/office/officeart/2005/8/layout/hProcess7"/>
    <dgm:cxn modelId="{E4C4D04A-8817-4FA0-9919-619DF3438AEE}" type="presParOf" srcId="{56171CC6-E27B-4755-8848-586315694EE3}" destId="{F4B48E39-C666-44BB-8B14-CAD060CA9655}" srcOrd="0" destOrd="0" presId="urn:microsoft.com/office/officeart/2005/8/layout/hProcess7"/>
    <dgm:cxn modelId="{86367C42-48A3-4DA4-8677-42CB584A3338}" type="presParOf" srcId="{56171CC6-E27B-4755-8848-586315694EE3}" destId="{520BF1D1-4B8E-41A2-82BF-ED941F54B5AD}" srcOrd="1" destOrd="0" presId="urn:microsoft.com/office/officeart/2005/8/layout/hProcess7"/>
    <dgm:cxn modelId="{BE63EC53-A544-4624-8F5C-889BAC913524}" type="presParOf" srcId="{56171CC6-E27B-4755-8848-586315694EE3}" destId="{D2AA7639-DFC0-4BBC-8193-FAD1D2EEE967}" srcOrd="2" destOrd="0" presId="urn:microsoft.com/office/officeart/2005/8/layout/hProcess7"/>
    <dgm:cxn modelId="{A8B9CF31-9F57-499E-BFBC-EC442C7E1106}" type="presParOf" srcId="{CEAB108C-E817-412F-A1D4-980A0DAF1977}" destId="{CF7EF3C3-3EB5-4AFE-97E6-E6BD95053FEF}" srcOrd="19" destOrd="0" presId="urn:microsoft.com/office/officeart/2005/8/layout/hProcess7"/>
    <dgm:cxn modelId="{F8AA7E06-6ACB-48D5-952D-4C7052A4CD8A}" type="presParOf" srcId="{CEAB108C-E817-412F-A1D4-980A0DAF1977}" destId="{3CDDDE98-E7AD-4872-97B9-8A9D5BDBA761}" srcOrd="20" destOrd="0" presId="urn:microsoft.com/office/officeart/2005/8/layout/hProcess7"/>
    <dgm:cxn modelId="{4A737C1B-8387-424B-A6C7-791940803E63}" type="presParOf" srcId="{3CDDDE98-E7AD-4872-97B9-8A9D5BDBA761}" destId="{1F63AAEE-A6C7-43D0-B873-6F5C506D8A85}" srcOrd="0" destOrd="0" presId="urn:microsoft.com/office/officeart/2005/8/layout/hProcess7"/>
    <dgm:cxn modelId="{3EB913CC-0E7A-4E4D-8DF3-E56950C3C69A}" type="presParOf" srcId="{3CDDDE98-E7AD-4872-97B9-8A9D5BDBA761}" destId="{BAA4502B-08A4-416E-90F7-E3A9B178302C}" srcOrd="1" destOrd="0" presId="urn:microsoft.com/office/officeart/2005/8/layout/hProcess7"/>
    <dgm:cxn modelId="{8A546F7C-D85B-45CC-A062-7AD1B4431A6B}" type="presParOf" srcId="{3CDDDE98-E7AD-4872-97B9-8A9D5BDBA761}" destId="{B1310186-EC56-4330-BE9C-FCBE77BC9066}" srcOrd="2" destOrd="0" presId="urn:microsoft.com/office/officeart/2005/8/layout/hProcess7"/>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F2ADFF-6B5E-4659-8D02-6933A96C98F5}" type="doc">
      <dgm:prSet loTypeId="urn:microsoft.com/office/officeart/2005/8/layout/hProcess9" loCatId="process" qsTypeId="urn:microsoft.com/office/officeart/2005/8/quickstyle/simple1" qsCatId="simple" csTypeId="urn:microsoft.com/office/officeart/2005/8/colors/accent1_2" csCatId="accent1" phldr="1"/>
      <dgm:spPr/>
    </dgm:pt>
    <dgm:pt modelId="{15B66425-B07D-4200-A885-5CB98163EB44}">
      <dgm:prSet phldrT="[Tekst]"/>
      <dgm:spPr/>
      <dgm:t>
        <a:bodyPr/>
        <a:lstStyle/>
        <a:p>
          <a:r>
            <a:rPr lang="nl-BE" dirty="0"/>
            <a:t>Intake gesprek</a:t>
          </a:r>
        </a:p>
        <a:p>
          <a:r>
            <a:rPr lang="nl-BE" dirty="0"/>
            <a:t>functionele analyse</a:t>
          </a:r>
        </a:p>
        <a:p>
          <a:r>
            <a:rPr lang="nl-BE" dirty="0"/>
            <a:t>coachvraag formuleren</a:t>
          </a:r>
        </a:p>
      </dgm:t>
    </dgm:pt>
    <dgm:pt modelId="{FB379A29-DBA3-4099-96CA-10F93FECF4A1}" type="parTrans" cxnId="{FEF01262-064E-4B80-8486-E96069BE7479}">
      <dgm:prSet/>
      <dgm:spPr/>
      <dgm:t>
        <a:bodyPr/>
        <a:lstStyle/>
        <a:p>
          <a:endParaRPr lang="nl-BE"/>
        </a:p>
      </dgm:t>
    </dgm:pt>
    <dgm:pt modelId="{31E1B777-F27B-481B-9E14-041F17329692}" type="sibTrans" cxnId="{FEF01262-064E-4B80-8486-E96069BE7479}">
      <dgm:prSet/>
      <dgm:spPr/>
      <dgm:t>
        <a:bodyPr/>
        <a:lstStyle/>
        <a:p>
          <a:endParaRPr lang="nl-BE"/>
        </a:p>
      </dgm:t>
    </dgm:pt>
    <dgm:pt modelId="{866E7493-DC0C-41F1-856A-D52BCF07A39D}">
      <dgm:prSet phldrT="[Tekst]"/>
      <dgm:spPr/>
      <dgm:t>
        <a:bodyPr/>
        <a:lstStyle/>
        <a:p>
          <a:r>
            <a:rPr lang="nl-BE" dirty="0"/>
            <a:t>Gewenste situatie en hulpbronnen en hindernissen in kaart brengen</a:t>
          </a:r>
        </a:p>
      </dgm:t>
    </dgm:pt>
    <dgm:pt modelId="{E2439A7A-43FD-437F-B964-3F5284373E19}" type="parTrans" cxnId="{685912E6-C18D-4BF5-8E02-1C3F0362A1FA}">
      <dgm:prSet/>
      <dgm:spPr/>
      <dgm:t>
        <a:bodyPr/>
        <a:lstStyle/>
        <a:p>
          <a:endParaRPr lang="nl-BE"/>
        </a:p>
      </dgm:t>
    </dgm:pt>
    <dgm:pt modelId="{053FF58C-BF6E-4F09-92C1-8325EBBB7EE9}" type="sibTrans" cxnId="{685912E6-C18D-4BF5-8E02-1C3F0362A1FA}">
      <dgm:prSet/>
      <dgm:spPr/>
      <dgm:t>
        <a:bodyPr/>
        <a:lstStyle/>
        <a:p>
          <a:endParaRPr lang="nl-BE"/>
        </a:p>
      </dgm:t>
    </dgm:pt>
    <dgm:pt modelId="{4895105D-2510-4C0D-825B-893158978920}">
      <dgm:prSet phldrT="[Tekst]"/>
      <dgm:spPr/>
      <dgm:t>
        <a:bodyPr/>
        <a:lstStyle/>
        <a:p>
          <a:r>
            <a:rPr lang="nl-BE" dirty="0"/>
            <a:t>Activeren van de hulpbronnen per hindernis</a:t>
          </a:r>
        </a:p>
      </dgm:t>
    </dgm:pt>
    <dgm:pt modelId="{487C8170-34F2-4BC6-862F-034F9306E510}" type="parTrans" cxnId="{0A04B5B7-04BB-4AB7-9343-C10F005DFF7C}">
      <dgm:prSet/>
      <dgm:spPr/>
      <dgm:t>
        <a:bodyPr/>
        <a:lstStyle/>
        <a:p>
          <a:endParaRPr lang="nl-BE"/>
        </a:p>
      </dgm:t>
    </dgm:pt>
    <dgm:pt modelId="{4A706EE8-2A1F-4E76-A405-8FCAE0FA7078}" type="sibTrans" cxnId="{0A04B5B7-04BB-4AB7-9343-C10F005DFF7C}">
      <dgm:prSet/>
      <dgm:spPr/>
      <dgm:t>
        <a:bodyPr/>
        <a:lstStyle/>
        <a:p>
          <a:endParaRPr lang="nl-BE"/>
        </a:p>
      </dgm:t>
    </dgm:pt>
    <dgm:pt modelId="{B1FC1409-F7DD-4C4F-95A5-2A5D717B595E}">
      <dgm:prSet phldrT="[Tekst]"/>
      <dgm:spPr/>
      <dgm:t>
        <a:bodyPr/>
        <a:lstStyle/>
        <a:p>
          <a:r>
            <a:rPr lang="nl-BE" dirty="0"/>
            <a:t>Activeren van de hulpbronnen per hindernis</a:t>
          </a:r>
        </a:p>
      </dgm:t>
    </dgm:pt>
    <dgm:pt modelId="{E6DD3B08-BB22-4DB5-B0A7-A07093E6BD7C}" type="parTrans" cxnId="{47B4CB68-4072-4009-A376-51CCC7097366}">
      <dgm:prSet/>
      <dgm:spPr/>
      <dgm:t>
        <a:bodyPr/>
        <a:lstStyle/>
        <a:p>
          <a:endParaRPr lang="nl-BE"/>
        </a:p>
      </dgm:t>
    </dgm:pt>
    <dgm:pt modelId="{09FDA3C1-0115-4C9F-AD2A-46324691F838}" type="sibTrans" cxnId="{47B4CB68-4072-4009-A376-51CCC7097366}">
      <dgm:prSet/>
      <dgm:spPr/>
      <dgm:t>
        <a:bodyPr/>
        <a:lstStyle/>
        <a:p>
          <a:endParaRPr lang="nl-BE"/>
        </a:p>
      </dgm:t>
    </dgm:pt>
    <dgm:pt modelId="{4FAE907F-2534-45BA-815B-4FF3CC05154F}">
      <dgm:prSet phldrT="[Tekst]"/>
      <dgm:spPr/>
      <dgm:t>
        <a:bodyPr/>
        <a:lstStyle/>
        <a:p>
          <a:r>
            <a:rPr lang="nl-BE" dirty="0"/>
            <a:t>Afsluitend gesprek</a:t>
          </a:r>
        </a:p>
        <a:p>
          <a:endParaRPr lang="nl-BE" dirty="0"/>
        </a:p>
      </dgm:t>
    </dgm:pt>
    <dgm:pt modelId="{32535FC7-2CB8-43B8-8A3B-6CD288C63647}" type="parTrans" cxnId="{B4F0700F-C3BE-42D4-A141-2D5054DC4E89}">
      <dgm:prSet/>
      <dgm:spPr/>
      <dgm:t>
        <a:bodyPr/>
        <a:lstStyle/>
        <a:p>
          <a:endParaRPr lang="nl-BE"/>
        </a:p>
      </dgm:t>
    </dgm:pt>
    <dgm:pt modelId="{D8545395-BE05-49EA-87A7-9B22F2D7852E}" type="sibTrans" cxnId="{B4F0700F-C3BE-42D4-A141-2D5054DC4E89}">
      <dgm:prSet/>
      <dgm:spPr/>
      <dgm:t>
        <a:bodyPr/>
        <a:lstStyle/>
        <a:p>
          <a:endParaRPr lang="nl-BE"/>
        </a:p>
      </dgm:t>
    </dgm:pt>
    <dgm:pt modelId="{D144368D-5212-4ED5-9F44-699386A13F34}" type="pres">
      <dgm:prSet presAssocID="{28F2ADFF-6B5E-4659-8D02-6933A96C98F5}" presName="CompostProcess" presStyleCnt="0">
        <dgm:presLayoutVars>
          <dgm:dir/>
          <dgm:resizeHandles val="exact"/>
        </dgm:presLayoutVars>
      </dgm:prSet>
      <dgm:spPr/>
    </dgm:pt>
    <dgm:pt modelId="{449CDB3D-1FD8-40C8-8F4B-B1509BD1D684}" type="pres">
      <dgm:prSet presAssocID="{28F2ADFF-6B5E-4659-8D02-6933A96C98F5}" presName="arrow" presStyleLbl="bgShp" presStyleIdx="0" presStyleCnt="1"/>
      <dgm:spPr/>
    </dgm:pt>
    <dgm:pt modelId="{18845600-66EC-4425-8AA4-6B1D1D46F79C}" type="pres">
      <dgm:prSet presAssocID="{28F2ADFF-6B5E-4659-8D02-6933A96C98F5}" presName="linearProcess" presStyleCnt="0"/>
      <dgm:spPr/>
    </dgm:pt>
    <dgm:pt modelId="{5D942D12-485D-49C7-9379-E7FBC77F9CC6}" type="pres">
      <dgm:prSet presAssocID="{15B66425-B07D-4200-A885-5CB98163EB44}" presName="textNode" presStyleLbl="node1" presStyleIdx="0" presStyleCnt="5">
        <dgm:presLayoutVars>
          <dgm:bulletEnabled val="1"/>
        </dgm:presLayoutVars>
      </dgm:prSet>
      <dgm:spPr/>
    </dgm:pt>
    <dgm:pt modelId="{4C5164BA-3840-4740-A684-1F1950A683D9}" type="pres">
      <dgm:prSet presAssocID="{31E1B777-F27B-481B-9E14-041F17329692}" presName="sibTrans" presStyleCnt="0"/>
      <dgm:spPr/>
    </dgm:pt>
    <dgm:pt modelId="{F22C9335-D696-4D95-B5B6-9C127681BABF}" type="pres">
      <dgm:prSet presAssocID="{866E7493-DC0C-41F1-856A-D52BCF07A39D}" presName="textNode" presStyleLbl="node1" presStyleIdx="1" presStyleCnt="5">
        <dgm:presLayoutVars>
          <dgm:bulletEnabled val="1"/>
        </dgm:presLayoutVars>
      </dgm:prSet>
      <dgm:spPr/>
    </dgm:pt>
    <dgm:pt modelId="{D538394A-7220-41CC-8D66-5B4B79ABDFC6}" type="pres">
      <dgm:prSet presAssocID="{053FF58C-BF6E-4F09-92C1-8325EBBB7EE9}" presName="sibTrans" presStyleCnt="0"/>
      <dgm:spPr/>
    </dgm:pt>
    <dgm:pt modelId="{45206DD1-D667-4F04-A0B3-E07BE59E4BFE}" type="pres">
      <dgm:prSet presAssocID="{4895105D-2510-4C0D-825B-893158978920}" presName="textNode" presStyleLbl="node1" presStyleIdx="2" presStyleCnt="5">
        <dgm:presLayoutVars>
          <dgm:bulletEnabled val="1"/>
        </dgm:presLayoutVars>
      </dgm:prSet>
      <dgm:spPr/>
    </dgm:pt>
    <dgm:pt modelId="{28A79C52-5803-4D8E-B2B4-099A1E41044D}" type="pres">
      <dgm:prSet presAssocID="{4A706EE8-2A1F-4E76-A405-8FCAE0FA7078}" presName="sibTrans" presStyleCnt="0"/>
      <dgm:spPr/>
    </dgm:pt>
    <dgm:pt modelId="{27F3B30A-8F0F-4086-8155-6044A5B61D54}" type="pres">
      <dgm:prSet presAssocID="{B1FC1409-F7DD-4C4F-95A5-2A5D717B595E}" presName="textNode" presStyleLbl="node1" presStyleIdx="3" presStyleCnt="5">
        <dgm:presLayoutVars>
          <dgm:bulletEnabled val="1"/>
        </dgm:presLayoutVars>
      </dgm:prSet>
      <dgm:spPr/>
    </dgm:pt>
    <dgm:pt modelId="{A16BAD42-FD25-4A11-8827-3D259900CD01}" type="pres">
      <dgm:prSet presAssocID="{09FDA3C1-0115-4C9F-AD2A-46324691F838}" presName="sibTrans" presStyleCnt="0"/>
      <dgm:spPr/>
    </dgm:pt>
    <dgm:pt modelId="{439CFB51-E056-4656-AAFB-FD1F74E5D174}" type="pres">
      <dgm:prSet presAssocID="{4FAE907F-2534-45BA-815B-4FF3CC05154F}" presName="textNode" presStyleLbl="node1" presStyleIdx="4" presStyleCnt="5">
        <dgm:presLayoutVars>
          <dgm:bulletEnabled val="1"/>
        </dgm:presLayoutVars>
      </dgm:prSet>
      <dgm:spPr/>
    </dgm:pt>
  </dgm:ptLst>
  <dgm:cxnLst>
    <dgm:cxn modelId="{B4F0700F-C3BE-42D4-A141-2D5054DC4E89}" srcId="{28F2ADFF-6B5E-4659-8D02-6933A96C98F5}" destId="{4FAE907F-2534-45BA-815B-4FF3CC05154F}" srcOrd="4" destOrd="0" parTransId="{32535FC7-2CB8-43B8-8A3B-6CD288C63647}" sibTransId="{D8545395-BE05-49EA-87A7-9B22F2D7852E}"/>
    <dgm:cxn modelId="{35CDF130-4335-4414-81D9-2445139C1F58}" type="presOf" srcId="{4895105D-2510-4C0D-825B-893158978920}" destId="{45206DD1-D667-4F04-A0B3-E07BE59E4BFE}" srcOrd="0" destOrd="0" presId="urn:microsoft.com/office/officeart/2005/8/layout/hProcess9"/>
    <dgm:cxn modelId="{FEF01262-064E-4B80-8486-E96069BE7479}" srcId="{28F2ADFF-6B5E-4659-8D02-6933A96C98F5}" destId="{15B66425-B07D-4200-A885-5CB98163EB44}" srcOrd="0" destOrd="0" parTransId="{FB379A29-DBA3-4099-96CA-10F93FECF4A1}" sibTransId="{31E1B777-F27B-481B-9E14-041F17329692}"/>
    <dgm:cxn modelId="{47B4CB68-4072-4009-A376-51CCC7097366}" srcId="{28F2ADFF-6B5E-4659-8D02-6933A96C98F5}" destId="{B1FC1409-F7DD-4C4F-95A5-2A5D717B595E}" srcOrd="3" destOrd="0" parTransId="{E6DD3B08-BB22-4DB5-B0A7-A07093E6BD7C}" sibTransId="{09FDA3C1-0115-4C9F-AD2A-46324691F838}"/>
    <dgm:cxn modelId="{4CEB056B-F800-41F8-9F21-1400B3A90389}" type="presOf" srcId="{15B66425-B07D-4200-A885-5CB98163EB44}" destId="{5D942D12-485D-49C7-9379-E7FBC77F9CC6}" srcOrd="0" destOrd="0" presId="urn:microsoft.com/office/officeart/2005/8/layout/hProcess9"/>
    <dgm:cxn modelId="{8877464D-8F5E-4330-B685-133423C2638D}" type="presOf" srcId="{866E7493-DC0C-41F1-856A-D52BCF07A39D}" destId="{F22C9335-D696-4D95-B5B6-9C127681BABF}" srcOrd="0" destOrd="0" presId="urn:microsoft.com/office/officeart/2005/8/layout/hProcess9"/>
    <dgm:cxn modelId="{5C634EAD-13A1-42BB-AC5A-FF7F81A6A8EF}" type="presOf" srcId="{28F2ADFF-6B5E-4659-8D02-6933A96C98F5}" destId="{D144368D-5212-4ED5-9F44-699386A13F34}" srcOrd="0" destOrd="0" presId="urn:microsoft.com/office/officeart/2005/8/layout/hProcess9"/>
    <dgm:cxn modelId="{0A04B5B7-04BB-4AB7-9343-C10F005DFF7C}" srcId="{28F2ADFF-6B5E-4659-8D02-6933A96C98F5}" destId="{4895105D-2510-4C0D-825B-893158978920}" srcOrd="2" destOrd="0" parTransId="{487C8170-34F2-4BC6-862F-034F9306E510}" sibTransId="{4A706EE8-2A1F-4E76-A405-8FCAE0FA7078}"/>
    <dgm:cxn modelId="{B4E768E1-4FAF-4DFC-B1D0-0557A858B1FD}" type="presOf" srcId="{4FAE907F-2534-45BA-815B-4FF3CC05154F}" destId="{439CFB51-E056-4656-AAFB-FD1F74E5D174}" srcOrd="0" destOrd="0" presId="urn:microsoft.com/office/officeart/2005/8/layout/hProcess9"/>
    <dgm:cxn modelId="{685912E6-C18D-4BF5-8E02-1C3F0362A1FA}" srcId="{28F2ADFF-6B5E-4659-8D02-6933A96C98F5}" destId="{866E7493-DC0C-41F1-856A-D52BCF07A39D}" srcOrd="1" destOrd="0" parTransId="{E2439A7A-43FD-437F-B964-3F5284373E19}" sibTransId="{053FF58C-BF6E-4F09-92C1-8325EBBB7EE9}"/>
    <dgm:cxn modelId="{2D82ADF9-1B6D-4D85-9D5A-7A72725CCF11}" type="presOf" srcId="{B1FC1409-F7DD-4C4F-95A5-2A5D717B595E}" destId="{27F3B30A-8F0F-4086-8155-6044A5B61D54}" srcOrd="0" destOrd="0" presId="urn:microsoft.com/office/officeart/2005/8/layout/hProcess9"/>
    <dgm:cxn modelId="{B9FE32C7-D6A8-4EE3-B118-3FD6A997D116}" type="presParOf" srcId="{D144368D-5212-4ED5-9F44-699386A13F34}" destId="{449CDB3D-1FD8-40C8-8F4B-B1509BD1D684}" srcOrd="0" destOrd="0" presId="urn:microsoft.com/office/officeart/2005/8/layout/hProcess9"/>
    <dgm:cxn modelId="{43CB96A4-77B2-452B-B0C7-8471DC66157F}" type="presParOf" srcId="{D144368D-5212-4ED5-9F44-699386A13F34}" destId="{18845600-66EC-4425-8AA4-6B1D1D46F79C}" srcOrd="1" destOrd="0" presId="urn:microsoft.com/office/officeart/2005/8/layout/hProcess9"/>
    <dgm:cxn modelId="{C3E14034-DCFE-4121-8DBC-8F85AB357509}" type="presParOf" srcId="{18845600-66EC-4425-8AA4-6B1D1D46F79C}" destId="{5D942D12-485D-49C7-9379-E7FBC77F9CC6}" srcOrd="0" destOrd="0" presId="urn:microsoft.com/office/officeart/2005/8/layout/hProcess9"/>
    <dgm:cxn modelId="{B1CF9F12-102E-4BC6-A63C-979EAF160C55}" type="presParOf" srcId="{18845600-66EC-4425-8AA4-6B1D1D46F79C}" destId="{4C5164BA-3840-4740-A684-1F1950A683D9}" srcOrd="1" destOrd="0" presId="urn:microsoft.com/office/officeart/2005/8/layout/hProcess9"/>
    <dgm:cxn modelId="{4AB11E2D-785E-4475-B6B8-50E02D0BBFBB}" type="presParOf" srcId="{18845600-66EC-4425-8AA4-6B1D1D46F79C}" destId="{F22C9335-D696-4D95-B5B6-9C127681BABF}" srcOrd="2" destOrd="0" presId="urn:microsoft.com/office/officeart/2005/8/layout/hProcess9"/>
    <dgm:cxn modelId="{AADF7115-B225-4115-BE70-7E3C25C95C4B}" type="presParOf" srcId="{18845600-66EC-4425-8AA4-6B1D1D46F79C}" destId="{D538394A-7220-41CC-8D66-5B4B79ABDFC6}" srcOrd="3" destOrd="0" presId="urn:microsoft.com/office/officeart/2005/8/layout/hProcess9"/>
    <dgm:cxn modelId="{CBFD25FD-A30D-4720-A8D4-B225A457F9EE}" type="presParOf" srcId="{18845600-66EC-4425-8AA4-6B1D1D46F79C}" destId="{45206DD1-D667-4F04-A0B3-E07BE59E4BFE}" srcOrd="4" destOrd="0" presId="urn:microsoft.com/office/officeart/2005/8/layout/hProcess9"/>
    <dgm:cxn modelId="{A6AA6A1E-4420-4A9C-9992-DE7D5D8E0EA9}" type="presParOf" srcId="{18845600-66EC-4425-8AA4-6B1D1D46F79C}" destId="{28A79C52-5803-4D8E-B2B4-099A1E41044D}" srcOrd="5" destOrd="0" presId="urn:microsoft.com/office/officeart/2005/8/layout/hProcess9"/>
    <dgm:cxn modelId="{C4EC5954-CA9C-48D0-9164-1F5026E242A9}" type="presParOf" srcId="{18845600-66EC-4425-8AA4-6B1D1D46F79C}" destId="{27F3B30A-8F0F-4086-8155-6044A5B61D54}" srcOrd="6" destOrd="0" presId="urn:microsoft.com/office/officeart/2005/8/layout/hProcess9"/>
    <dgm:cxn modelId="{7576B690-0A22-4A23-A12B-ED37580DBF3F}" type="presParOf" srcId="{18845600-66EC-4425-8AA4-6B1D1D46F79C}" destId="{A16BAD42-FD25-4A11-8827-3D259900CD01}" srcOrd="7" destOrd="0" presId="urn:microsoft.com/office/officeart/2005/8/layout/hProcess9"/>
    <dgm:cxn modelId="{8DA139EC-92D0-49BC-8F56-94CDCED10869}" type="presParOf" srcId="{18845600-66EC-4425-8AA4-6B1D1D46F79C}" destId="{439CFB51-E056-4656-AAFB-FD1F74E5D174}"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8279A-3E66-4A98-AC12-D524858F7821}">
      <dsp:nvSpPr>
        <dsp:cNvPr id="0" name=""/>
        <dsp:cNvSpPr/>
      </dsp:nvSpPr>
      <dsp:spPr>
        <a:xfrm>
          <a:off x="0" y="1696673"/>
          <a:ext cx="1805956" cy="2202342"/>
        </a:xfrm>
        <a:prstGeom prst="roundRect">
          <a:avLst>
            <a:gd name="adj" fmla="val 5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861" rIns="40005" bIns="0" numCol="1" spcCol="1270" anchor="t" anchorCtr="0">
          <a:noAutofit/>
        </a:bodyPr>
        <a:lstStyle/>
        <a:p>
          <a:pPr marL="0" lvl="0" indent="0" algn="r" defTabSz="400050">
            <a:lnSpc>
              <a:spcPct val="90000"/>
            </a:lnSpc>
            <a:spcBef>
              <a:spcPct val="0"/>
            </a:spcBef>
            <a:spcAft>
              <a:spcPct val="35000"/>
            </a:spcAft>
            <a:buNone/>
          </a:pPr>
          <a:endParaRPr lang="nl-BE" sz="900" kern="1200" dirty="0"/>
        </a:p>
      </dsp:txBody>
      <dsp:txXfrm rot="16200000">
        <a:off x="-722364" y="2419038"/>
        <a:ext cx="1805921" cy="361191"/>
      </dsp:txXfrm>
    </dsp:sp>
    <dsp:sp modelId="{5B473E7E-DEA7-4D5C-9067-BF9B0620012B}">
      <dsp:nvSpPr>
        <dsp:cNvPr id="0" name=""/>
        <dsp:cNvSpPr/>
      </dsp:nvSpPr>
      <dsp:spPr>
        <a:xfrm>
          <a:off x="361191" y="1696673"/>
          <a:ext cx="1345437" cy="220234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(in)spanning</a:t>
          </a:r>
        </a:p>
        <a:p>
          <a:pPr marL="0" lvl="0" indent="0" algn="l" defTabSz="3556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3556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Voldoende herstel</a:t>
          </a:r>
        </a:p>
      </dsp:txBody>
      <dsp:txXfrm>
        <a:off x="361191" y="1696673"/>
        <a:ext cx="1345437" cy="2202342"/>
      </dsp:txXfrm>
    </dsp:sp>
    <dsp:sp modelId="{A2AC59BB-AC55-4BBF-BB8C-6B943AF7FBEC}">
      <dsp:nvSpPr>
        <dsp:cNvPr id="0" name=""/>
        <dsp:cNvSpPr/>
      </dsp:nvSpPr>
      <dsp:spPr>
        <a:xfrm>
          <a:off x="1885508" y="1223390"/>
          <a:ext cx="1805956" cy="2726727"/>
        </a:xfrm>
        <a:prstGeom prst="roundRect">
          <a:avLst>
            <a:gd name="adj" fmla="val 5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861" rIns="40005" bIns="0" numCol="1" spcCol="1270" anchor="t" anchorCtr="0">
          <a:noAutofit/>
        </a:bodyPr>
        <a:lstStyle/>
        <a:p>
          <a:pPr marL="0" lvl="0" indent="0" algn="r" defTabSz="400050">
            <a:lnSpc>
              <a:spcPct val="90000"/>
            </a:lnSpc>
            <a:spcBef>
              <a:spcPct val="0"/>
            </a:spcBef>
            <a:spcAft>
              <a:spcPct val="35000"/>
            </a:spcAft>
            <a:buNone/>
          </a:pPr>
          <a:endParaRPr lang="nl-BE" sz="900" kern="1200" dirty="0"/>
        </a:p>
      </dsp:txBody>
      <dsp:txXfrm rot="16200000">
        <a:off x="948145" y="2160752"/>
        <a:ext cx="2235916" cy="361191"/>
      </dsp:txXfrm>
    </dsp:sp>
    <dsp:sp modelId="{BAE8D921-127C-4A2E-B48D-9B5F72C57179}">
      <dsp:nvSpPr>
        <dsp:cNvPr id="0" name=""/>
        <dsp:cNvSpPr/>
      </dsp:nvSpPr>
      <dsp:spPr>
        <a:xfrm rot="5400000">
          <a:off x="1721733" y="3490470"/>
          <a:ext cx="318304" cy="270893"/>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594A4F-FF7B-4CEC-934C-5ECC652CC4A8}">
      <dsp:nvSpPr>
        <dsp:cNvPr id="0" name=""/>
        <dsp:cNvSpPr/>
      </dsp:nvSpPr>
      <dsp:spPr>
        <a:xfrm>
          <a:off x="2246699" y="1223390"/>
          <a:ext cx="1345437" cy="272672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(in)spanning</a:t>
          </a:r>
        </a:p>
        <a:p>
          <a:pPr marL="0" lvl="0" indent="0" algn="l" defTabSz="7112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3556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Te weinig</a:t>
          </a:r>
        </a:p>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 herstel</a:t>
          </a:r>
        </a:p>
      </dsp:txBody>
      <dsp:txXfrm>
        <a:off x="2246699" y="1223390"/>
        <a:ext cx="1345437" cy="2726727"/>
      </dsp:txXfrm>
    </dsp:sp>
    <dsp:sp modelId="{6B46F3C8-BA23-42ED-97AC-954BB7D2BBA8}">
      <dsp:nvSpPr>
        <dsp:cNvPr id="0" name=""/>
        <dsp:cNvSpPr/>
      </dsp:nvSpPr>
      <dsp:spPr>
        <a:xfrm>
          <a:off x="3727367" y="745902"/>
          <a:ext cx="1805956" cy="3178686"/>
        </a:xfrm>
        <a:prstGeom prst="roundRect">
          <a:avLst>
            <a:gd name="adj" fmla="val 5000"/>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861" rIns="40005" bIns="0" numCol="1" spcCol="1270" anchor="t" anchorCtr="0">
          <a:noAutofit/>
        </a:bodyPr>
        <a:lstStyle/>
        <a:p>
          <a:pPr marL="0" lvl="0" indent="0" algn="r" defTabSz="400050">
            <a:lnSpc>
              <a:spcPct val="90000"/>
            </a:lnSpc>
            <a:spcBef>
              <a:spcPct val="0"/>
            </a:spcBef>
            <a:spcAft>
              <a:spcPct val="35000"/>
            </a:spcAft>
            <a:buNone/>
          </a:pPr>
          <a:endParaRPr lang="nl-BE" sz="900" kern="1200" dirty="0"/>
        </a:p>
      </dsp:txBody>
      <dsp:txXfrm rot="16200000">
        <a:off x="2604701" y="1868568"/>
        <a:ext cx="2606522" cy="361191"/>
      </dsp:txXfrm>
    </dsp:sp>
    <dsp:sp modelId="{CCE4384B-8F7C-4467-8FF6-E0831895D9CB}">
      <dsp:nvSpPr>
        <dsp:cNvPr id="0" name=""/>
        <dsp:cNvSpPr/>
      </dsp:nvSpPr>
      <dsp:spPr>
        <a:xfrm rot="5400000">
          <a:off x="3590898" y="3490470"/>
          <a:ext cx="318304" cy="270893"/>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A3225E-B2E4-4FCF-A1A7-FD4A4BD7AA78}">
      <dsp:nvSpPr>
        <dsp:cNvPr id="0" name=""/>
        <dsp:cNvSpPr/>
      </dsp:nvSpPr>
      <dsp:spPr>
        <a:xfrm>
          <a:off x="4088559" y="745902"/>
          <a:ext cx="1345437" cy="3178686"/>
        </a:xfrm>
        <a:prstGeom prst="rect">
          <a:avLst/>
        </a:prstGeom>
        <a:solidFill>
          <a:srgbClr val="FF9900"/>
        </a:solid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nl-BE" sz="1600" kern="1200" dirty="0">
              <a:latin typeface="Taz Bold" panose="020B0703040502020204" pitchFamily="34" charset="0"/>
            </a:rPr>
            <a:t>(i</a:t>
          </a:r>
          <a:r>
            <a:rPr lang="nl-BE" sz="1600" kern="1200" dirty="0">
              <a:latin typeface="Arial" panose="020B0604020202020204" pitchFamily="34" charset="0"/>
              <a:cs typeface="Arial" panose="020B0604020202020204" pitchFamily="34" charset="0"/>
            </a:rPr>
            <a:t>n)spanning blijft</a:t>
          </a:r>
        </a:p>
        <a:p>
          <a:pPr marL="0" lvl="0" indent="0" algn="l" defTabSz="7112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Herstel tekort</a:t>
          </a: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Fysiologische compensatie start</a:t>
          </a:r>
        </a:p>
      </dsp:txBody>
      <dsp:txXfrm>
        <a:off x="4088559" y="745902"/>
        <a:ext cx="1345437" cy="3178686"/>
      </dsp:txXfrm>
    </dsp:sp>
    <dsp:sp modelId="{94498A46-5374-4E44-9FAB-59B4AA4DBC22}">
      <dsp:nvSpPr>
        <dsp:cNvPr id="0" name=""/>
        <dsp:cNvSpPr/>
      </dsp:nvSpPr>
      <dsp:spPr>
        <a:xfrm>
          <a:off x="5593372" y="39455"/>
          <a:ext cx="1805956" cy="3883356"/>
        </a:xfrm>
        <a:prstGeom prst="roundRect">
          <a:avLst>
            <a:gd name="adj" fmla="val 5000"/>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861" rIns="40005" bIns="0" numCol="1" spcCol="1270" anchor="t" anchorCtr="0">
          <a:noAutofit/>
        </a:bodyPr>
        <a:lstStyle/>
        <a:p>
          <a:pPr marL="0" lvl="0" indent="0" algn="r" defTabSz="400050">
            <a:lnSpc>
              <a:spcPct val="90000"/>
            </a:lnSpc>
            <a:spcBef>
              <a:spcPct val="0"/>
            </a:spcBef>
            <a:spcAft>
              <a:spcPct val="35000"/>
            </a:spcAft>
            <a:buNone/>
          </a:pPr>
          <a:endParaRPr lang="nl-BE" sz="900" kern="1200" dirty="0"/>
        </a:p>
      </dsp:txBody>
      <dsp:txXfrm rot="16200000">
        <a:off x="4181792" y="1451035"/>
        <a:ext cx="3184352" cy="361191"/>
      </dsp:txXfrm>
    </dsp:sp>
    <dsp:sp modelId="{DE926299-E827-4DD3-A49F-F3407A825F74}">
      <dsp:nvSpPr>
        <dsp:cNvPr id="0" name=""/>
        <dsp:cNvSpPr/>
      </dsp:nvSpPr>
      <dsp:spPr>
        <a:xfrm rot="5400000">
          <a:off x="5460063" y="3490470"/>
          <a:ext cx="318304" cy="270893"/>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04944-8931-47BE-B76A-7CD4EC95EB78}">
      <dsp:nvSpPr>
        <dsp:cNvPr id="0" name=""/>
        <dsp:cNvSpPr/>
      </dsp:nvSpPr>
      <dsp:spPr>
        <a:xfrm>
          <a:off x="5954564" y="39455"/>
          <a:ext cx="1345437" cy="3883356"/>
        </a:xfrm>
        <a:prstGeom prst="rect">
          <a:avLst/>
        </a:prstGeom>
        <a:solidFill>
          <a:srgbClr val="FF6600"/>
        </a:solid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(in)spanning blijft</a:t>
          </a:r>
        </a:p>
        <a:p>
          <a:pPr marL="0" lvl="0" indent="0" algn="l" defTabSz="7112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Herstel schuld</a:t>
          </a:r>
        </a:p>
        <a:p>
          <a:pPr marL="0" lvl="0" indent="0" algn="l" defTabSz="3556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3556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3556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3556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3556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Fysiologische compensatie begint te falen</a:t>
          </a:r>
        </a:p>
      </dsp:txBody>
      <dsp:txXfrm>
        <a:off x="5954564" y="39455"/>
        <a:ext cx="1345437" cy="3883356"/>
      </dsp:txXfrm>
    </dsp:sp>
    <dsp:sp modelId="{46E77175-709E-45E4-948E-611280F8158C}">
      <dsp:nvSpPr>
        <dsp:cNvPr id="0" name=""/>
        <dsp:cNvSpPr/>
      </dsp:nvSpPr>
      <dsp:spPr>
        <a:xfrm>
          <a:off x="7464055" y="780598"/>
          <a:ext cx="1805956" cy="3126046"/>
        </a:xfrm>
        <a:prstGeom prst="roundRect">
          <a:avLst>
            <a:gd name="adj" fmla="val 500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861" rIns="40005" bIns="0" numCol="1" spcCol="1270" anchor="t" anchorCtr="0">
          <a:noAutofit/>
        </a:bodyPr>
        <a:lstStyle/>
        <a:p>
          <a:pPr marL="0" lvl="0" indent="0" algn="r" defTabSz="400050">
            <a:lnSpc>
              <a:spcPct val="90000"/>
            </a:lnSpc>
            <a:spcBef>
              <a:spcPct val="0"/>
            </a:spcBef>
            <a:spcAft>
              <a:spcPct val="35000"/>
            </a:spcAft>
            <a:buNone/>
          </a:pPr>
          <a:endParaRPr lang="nl-BE" sz="900" kern="1200" dirty="0"/>
        </a:p>
      </dsp:txBody>
      <dsp:txXfrm rot="16200000">
        <a:off x="6362971" y="1881681"/>
        <a:ext cx="2563358" cy="361191"/>
      </dsp:txXfrm>
    </dsp:sp>
    <dsp:sp modelId="{29451515-4153-44E9-AD6F-EEF67BBBF75C}">
      <dsp:nvSpPr>
        <dsp:cNvPr id="0" name=""/>
        <dsp:cNvSpPr/>
      </dsp:nvSpPr>
      <dsp:spPr>
        <a:xfrm rot="5400000">
          <a:off x="7329229" y="3490470"/>
          <a:ext cx="318304" cy="270893"/>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BF9682-54D0-4F13-B55A-43834258B034}">
      <dsp:nvSpPr>
        <dsp:cNvPr id="0" name=""/>
        <dsp:cNvSpPr/>
      </dsp:nvSpPr>
      <dsp:spPr>
        <a:xfrm>
          <a:off x="7825246" y="780598"/>
          <a:ext cx="1345437" cy="3126046"/>
        </a:xfrm>
        <a:prstGeom prst="rect">
          <a:avLst/>
        </a:prstGeom>
        <a:solidFill>
          <a:srgbClr val="FF3300"/>
        </a:solid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nl-BE" sz="1600" kern="1200" dirty="0">
              <a:latin typeface="Taz Bold" panose="020B0703040502020204" pitchFamily="34" charset="0"/>
            </a:rPr>
            <a:t>(</a:t>
          </a:r>
          <a:r>
            <a:rPr lang="nl-BE" sz="1600" kern="1200" dirty="0">
              <a:latin typeface="Arial" panose="020B0604020202020204" pitchFamily="34" charset="0"/>
              <a:cs typeface="Arial" panose="020B0604020202020204" pitchFamily="34" charset="0"/>
            </a:rPr>
            <a:t>in)spanning blijft</a:t>
          </a:r>
        </a:p>
        <a:p>
          <a:pPr marL="0" lvl="0" indent="0" algn="l" defTabSz="3556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3556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3556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Herstel schuld stijgt</a:t>
          </a: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Fysiologische compensatie faalt</a:t>
          </a:r>
        </a:p>
        <a:p>
          <a:pPr marL="0" lvl="0" indent="0" algn="l" defTabSz="844550">
            <a:lnSpc>
              <a:spcPct val="90000"/>
            </a:lnSpc>
            <a:spcBef>
              <a:spcPct val="0"/>
            </a:spcBef>
            <a:spcAft>
              <a:spcPct val="35000"/>
            </a:spcAft>
            <a:buNone/>
          </a:pPr>
          <a:endParaRPr lang="nl-BE" sz="1900" kern="1200" dirty="0"/>
        </a:p>
      </dsp:txBody>
      <dsp:txXfrm>
        <a:off x="7825246" y="780598"/>
        <a:ext cx="1345437" cy="3126046"/>
      </dsp:txXfrm>
    </dsp:sp>
    <dsp:sp modelId="{1F63AAEE-A6C7-43D0-B873-6F5C506D8A85}">
      <dsp:nvSpPr>
        <dsp:cNvPr id="0" name=""/>
        <dsp:cNvSpPr/>
      </dsp:nvSpPr>
      <dsp:spPr>
        <a:xfrm>
          <a:off x="9286807" y="1757592"/>
          <a:ext cx="1805956" cy="2167148"/>
        </a:xfrm>
        <a:prstGeom prst="roundRect">
          <a:avLst>
            <a:gd name="adj" fmla="val 5000"/>
          </a:avLst>
        </a:prstGeom>
        <a:solidFill>
          <a:srgbClr val="CC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861" rIns="40005" bIns="0" numCol="1" spcCol="1270" anchor="t" anchorCtr="0">
          <a:noAutofit/>
        </a:bodyPr>
        <a:lstStyle/>
        <a:p>
          <a:pPr marL="0" lvl="0" indent="0" algn="r" defTabSz="400050">
            <a:lnSpc>
              <a:spcPct val="90000"/>
            </a:lnSpc>
            <a:spcBef>
              <a:spcPct val="0"/>
            </a:spcBef>
            <a:spcAft>
              <a:spcPct val="35000"/>
            </a:spcAft>
            <a:buNone/>
          </a:pPr>
          <a:endParaRPr lang="nl-BE" sz="900" kern="1200" dirty="0"/>
        </a:p>
        <a:p>
          <a:pPr marL="0" lvl="0" indent="0" algn="r" defTabSz="400050">
            <a:lnSpc>
              <a:spcPct val="90000"/>
            </a:lnSpc>
            <a:spcBef>
              <a:spcPct val="0"/>
            </a:spcBef>
            <a:spcAft>
              <a:spcPct val="35000"/>
            </a:spcAft>
            <a:buNone/>
          </a:pPr>
          <a:endParaRPr lang="nl-BE" sz="900" kern="1200" dirty="0"/>
        </a:p>
      </dsp:txBody>
      <dsp:txXfrm rot="16200000">
        <a:off x="8578872" y="2465527"/>
        <a:ext cx="1777061" cy="361191"/>
      </dsp:txXfrm>
    </dsp:sp>
    <dsp:sp modelId="{520BF1D1-4B8E-41A2-82BF-ED941F54B5AD}">
      <dsp:nvSpPr>
        <dsp:cNvPr id="0" name=""/>
        <dsp:cNvSpPr/>
      </dsp:nvSpPr>
      <dsp:spPr>
        <a:xfrm rot="5400000">
          <a:off x="9198394" y="3490470"/>
          <a:ext cx="318304" cy="270893"/>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310186-EC56-4330-BE9C-FCBE77BC9066}">
      <dsp:nvSpPr>
        <dsp:cNvPr id="0" name=""/>
        <dsp:cNvSpPr/>
      </dsp:nvSpPr>
      <dsp:spPr>
        <a:xfrm>
          <a:off x="9647999" y="1757592"/>
          <a:ext cx="1345437" cy="21671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Blokkade</a:t>
          </a: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8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endParaRPr lang="nl-BE" sz="160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nl-BE" sz="1600" kern="1200" dirty="0">
              <a:latin typeface="Arial" panose="020B0604020202020204" pitchFamily="34" charset="0"/>
              <a:cs typeface="Arial" panose="020B0604020202020204" pitchFamily="34" charset="0"/>
            </a:rPr>
            <a:t>Ontregeling fysiologisch systeem</a:t>
          </a:r>
        </a:p>
      </dsp:txBody>
      <dsp:txXfrm>
        <a:off x="9647999" y="1757592"/>
        <a:ext cx="1345437" cy="21671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CDB3D-1FD8-40C8-8F4B-B1509BD1D684}">
      <dsp:nvSpPr>
        <dsp:cNvPr id="0" name=""/>
        <dsp:cNvSpPr/>
      </dsp:nvSpPr>
      <dsp:spPr>
        <a:xfrm>
          <a:off x="871493" y="0"/>
          <a:ext cx="9876926" cy="542088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942D12-485D-49C7-9379-E7FBC77F9CC6}">
      <dsp:nvSpPr>
        <dsp:cNvPr id="0" name=""/>
        <dsp:cNvSpPr/>
      </dsp:nvSpPr>
      <dsp:spPr>
        <a:xfrm>
          <a:off x="9007" y="1626264"/>
          <a:ext cx="2201003" cy="2168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dirty="0"/>
            <a:t>Intake gesprek</a:t>
          </a:r>
        </a:p>
        <a:p>
          <a:pPr marL="0" lvl="0" indent="0" algn="ctr" defTabSz="977900">
            <a:lnSpc>
              <a:spcPct val="90000"/>
            </a:lnSpc>
            <a:spcBef>
              <a:spcPct val="0"/>
            </a:spcBef>
            <a:spcAft>
              <a:spcPct val="35000"/>
            </a:spcAft>
            <a:buNone/>
          </a:pPr>
          <a:r>
            <a:rPr lang="nl-BE" sz="2200" kern="1200" dirty="0"/>
            <a:t>functionele analyse</a:t>
          </a:r>
        </a:p>
        <a:p>
          <a:pPr marL="0" lvl="0" indent="0" algn="ctr" defTabSz="977900">
            <a:lnSpc>
              <a:spcPct val="90000"/>
            </a:lnSpc>
            <a:spcBef>
              <a:spcPct val="0"/>
            </a:spcBef>
            <a:spcAft>
              <a:spcPct val="35000"/>
            </a:spcAft>
            <a:buNone/>
          </a:pPr>
          <a:r>
            <a:rPr lang="nl-BE" sz="2200" kern="1200" dirty="0"/>
            <a:t>coachvraag formuleren</a:t>
          </a:r>
        </a:p>
      </dsp:txBody>
      <dsp:txXfrm>
        <a:off x="114857" y="1732114"/>
        <a:ext cx="1989303" cy="1956652"/>
      </dsp:txXfrm>
    </dsp:sp>
    <dsp:sp modelId="{F22C9335-D696-4D95-B5B6-9C127681BABF}">
      <dsp:nvSpPr>
        <dsp:cNvPr id="0" name=""/>
        <dsp:cNvSpPr/>
      </dsp:nvSpPr>
      <dsp:spPr>
        <a:xfrm>
          <a:off x="2359231" y="1626264"/>
          <a:ext cx="2201003" cy="2168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dirty="0"/>
            <a:t>Gewenste situatie en hulpbronnen en hindernissen in kaart brengen</a:t>
          </a:r>
        </a:p>
      </dsp:txBody>
      <dsp:txXfrm>
        <a:off x="2465081" y="1732114"/>
        <a:ext cx="1989303" cy="1956652"/>
      </dsp:txXfrm>
    </dsp:sp>
    <dsp:sp modelId="{45206DD1-D667-4F04-A0B3-E07BE59E4BFE}">
      <dsp:nvSpPr>
        <dsp:cNvPr id="0" name=""/>
        <dsp:cNvSpPr/>
      </dsp:nvSpPr>
      <dsp:spPr>
        <a:xfrm>
          <a:off x="4709455" y="1626264"/>
          <a:ext cx="2201003" cy="2168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dirty="0"/>
            <a:t>Activeren van de hulpbronnen per hindernis</a:t>
          </a:r>
        </a:p>
      </dsp:txBody>
      <dsp:txXfrm>
        <a:off x="4815305" y="1732114"/>
        <a:ext cx="1989303" cy="1956652"/>
      </dsp:txXfrm>
    </dsp:sp>
    <dsp:sp modelId="{27F3B30A-8F0F-4086-8155-6044A5B61D54}">
      <dsp:nvSpPr>
        <dsp:cNvPr id="0" name=""/>
        <dsp:cNvSpPr/>
      </dsp:nvSpPr>
      <dsp:spPr>
        <a:xfrm>
          <a:off x="7059679" y="1626264"/>
          <a:ext cx="2201003" cy="2168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dirty="0"/>
            <a:t>Activeren van de hulpbronnen per hindernis</a:t>
          </a:r>
        </a:p>
      </dsp:txBody>
      <dsp:txXfrm>
        <a:off x="7165529" y="1732114"/>
        <a:ext cx="1989303" cy="1956652"/>
      </dsp:txXfrm>
    </dsp:sp>
    <dsp:sp modelId="{439CFB51-E056-4656-AAFB-FD1F74E5D174}">
      <dsp:nvSpPr>
        <dsp:cNvPr id="0" name=""/>
        <dsp:cNvSpPr/>
      </dsp:nvSpPr>
      <dsp:spPr>
        <a:xfrm>
          <a:off x="9409903" y="1626264"/>
          <a:ext cx="2201003" cy="2168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dirty="0"/>
            <a:t>Afsluitend gesprek</a:t>
          </a:r>
        </a:p>
        <a:p>
          <a:pPr marL="0" lvl="0" indent="0" algn="ctr" defTabSz="977900">
            <a:lnSpc>
              <a:spcPct val="90000"/>
            </a:lnSpc>
            <a:spcBef>
              <a:spcPct val="0"/>
            </a:spcBef>
            <a:spcAft>
              <a:spcPct val="35000"/>
            </a:spcAft>
            <a:buNone/>
          </a:pPr>
          <a:endParaRPr lang="nl-BE" sz="2200" kern="1200" dirty="0"/>
        </a:p>
      </dsp:txBody>
      <dsp:txXfrm>
        <a:off x="9515753" y="1732114"/>
        <a:ext cx="1989303" cy="19566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3A29D-0050-4CE4-A3EE-805189409FF2}" type="datetimeFigureOut">
              <a:rPr lang="nl-BE" smtClean="0"/>
              <a:t>27/07/2021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446A7-6890-4813-BAEA-C116A3E045D0}" type="slidenum">
              <a:rPr lang="nl-BE" smtClean="0"/>
              <a:t>‹nr.›</a:t>
            </a:fld>
            <a:endParaRPr lang="nl-BE"/>
          </a:p>
        </p:txBody>
      </p:sp>
    </p:spTree>
    <p:extLst>
      <p:ext uri="{BB962C8B-B14F-4D97-AF65-F5344CB8AC3E}">
        <p14:creationId xmlns:p14="http://schemas.microsoft.com/office/powerpoint/2010/main" val="858150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5</a:t>
            </a:fld>
            <a:endParaRPr lang="nl-BE"/>
          </a:p>
        </p:txBody>
      </p:sp>
    </p:spTree>
    <p:extLst>
      <p:ext uri="{BB962C8B-B14F-4D97-AF65-F5344CB8AC3E}">
        <p14:creationId xmlns:p14="http://schemas.microsoft.com/office/powerpoint/2010/main" val="413744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23</a:t>
            </a:fld>
            <a:endParaRPr lang="nl-BE"/>
          </a:p>
        </p:txBody>
      </p:sp>
    </p:spTree>
    <p:extLst>
      <p:ext uri="{BB962C8B-B14F-4D97-AF65-F5344CB8AC3E}">
        <p14:creationId xmlns:p14="http://schemas.microsoft.com/office/powerpoint/2010/main" val="2531778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38</a:t>
            </a:fld>
            <a:endParaRPr lang="nl-BE"/>
          </a:p>
        </p:txBody>
      </p:sp>
    </p:spTree>
    <p:extLst>
      <p:ext uri="{BB962C8B-B14F-4D97-AF65-F5344CB8AC3E}">
        <p14:creationId xmlns:p14="http://schemas.microsoft.com/office/powerpoint/2010/main" val="15368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47</a:t>
            </a:fld>
            <a:endParaRPr lang="nl-BE"/>
          </a:p>
        </p:txBody>
      </p:sp>
    </p:spTree>
    <p:extLst>
      <p:ext uri="{BB962C8B-B14F-4D97-AF65-F5344CB8AC3E}">
        <p14:creationId xmlns:p14="http://schemas.microsoft.com/office/powerpoint/2010/main" val="2526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Flap geven en ze </a:t>
            </a:r>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solidFill>
                  <a:prstClr val="black"/>
                </a:solidFill>
              </a:rPr>
              <a:pPr/>
              <a:t>50</a:t>
            </a:fld>
            <a:endParaRPr lang="nl-BE">
              <a:solidFill>
                <a:prstClr val="black"/>
              </a:solidFill>
            </a:endParaRPr>
          </a:p>
        </p:txBody>
      </p:sp>
    </p:spTree>
    <p:extLst>
      <p:ext uri="{BB962C8B-B14F-4D97-AF65-F5344CB8AC3E}">
        <p14:creationId xmlns:p14="http://schemas.microsoft.com/office/powerpoint/2010/main" val="337380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Flap geven en ze </a:t>
            </a:r>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solidFill>
                  <a:prstClr val="black"/>
                </a:solidFill>
              </a:rPr>
              <a:pPr/>
              <a:t>53</a:t>
            </a:fld>
            <a:endParaRPr lang="nl-BE">
              <a:solidFill>
                <a:prstClr val="black"/>
              </a:solidFill>
            </a:endParaRPr>
          </a:p>
        </p:txBody>
      </p:sp>
    </p:spTree>
    <p:extLst>
      <p:ext uri="{BB962C8B-B14F-4D97-AF65-F5344CB8AC3E}">
        <p14:creationId xmlns:p14="http://schemas.microsoft.com/office/powerpoint/2010/main" val="550273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59</a:t>
            </a:fld>
            <a:endParaRPr lang="nl-BE"/>
          </a:p>
        </p:txBody>
      </p:sp>
    </p:spTree>
    <p:extLst>
      <p:ext uri="{BB962C8B-B14F-4D97-AF65-F5344CB8AC3E}">
        <p14:creationId xmlns:p14="http://schemas.microsoft.com/office/powerpoint/2010/main" val="204809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61</a:t>
            </a:fld>
            <a:endParaRPr lang="nl-BE"/>
          </a:p>
        </p:txBody>
      </p:sp>
    </p:spTree>
    <p:extLst>
      <p:ext uri="{BB962C8B-B14F-4D97-AF65-F5344CB8AC3E}">
        <p14:creationId xmlns:p14="http://schemas.microsoft.com/office/powerpoint/2010/main" val="1336012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62</a:t>
            </a:fld>
            <a:endParaRPr lang="nl-BE"/>
          </a:p>
        </p:txBody>
      </p:sp>
    </p:spTree>
    <p:extLst>
      <p:ext uri="{BB962C8B-B14F-4D97-AF65-F5344CB8AC3E}">
        <p14:creationId xmlns:p14="http://schemas.microsoft.com/office/powerpoint/2010/main" val="3715754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8ECBBCC-93CC-4F7E-B0E5-55899877BD31}" type="datetime1">
              <a:rPr lang="nl-BE" smtClean="0"/>
              <a:t>27/07/2021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86629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774BB469-2EA1-4A9A-97BD-B006219F2FEF}" type="datetime1">
              <a:rPr lang="nl-BE" smtClean="0"/>
              <a:t>27/07/2021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42474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09B4ED51-DC4F-4BC2-A715-DDFD352B6708}" type="datetime1">
              <a:rPr lang="nl-BE" smtClean="0"/>
              <a:t>27/07/2021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45565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187" name="Titeltekst"/>
          <p:cNvSpPr txBox="1">
            <a:spLocks noGrp="1"/>
          </p:cNvSpPr>
          <p:nvPr>
            <p:ph type="title"/>
          </p:nvPr>
        </p:nvSpPr>
        <p:spPr>
          <a:prstGeom prst="rect">
            <a:avLst/>
          </a:prstGeom>
        </p:spPr>
        <p:txBody>
          <a:bodyPr/>
          <a:lstStyle/>
          <a:p>
            <a:r>
              <a:t>Titeltekst</a:t>
            </a:r>
          </a:p>
        </p:txBody>
      </p:sp>
      <p:sp>
        <p:nvSpPr>
          <p:cNvPr id="188"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89" name="/ Presentation Name / 2030"/>
          <p:cNvSpPr txBox="1">
            <a:spLocks noGrp="1"/>
          </p:cNvSpPr>
          <p:nvPr>
            <p:ph type="body" sz="quarter" idx="13"/>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190" name="Hoofdtekst - niveau één…"/>
          <p:cNvSpPr txBox="1">
            <a:spLocks noGrp="1"/>
          </p:cNvSpPr>
          <p:nvPr>
            <p:ph type="body" sz="half" idx="1"/>
          </p:nvPr>
        </p:nvSpPr>
        <p:spPr>
          <a:xfrm>
            <a:off x="952500" y="2453118"/>
            <a:ext cx="5000625" cy="3479399"/>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91" name="Integer posuere erat a ante venenatis dapibus posuere velit aliquet."/>
          <p:cNvSpPr txBox="1">
            <a:spLocks noGrp="1"/>
          </p:cNvSpPr>
          <p:nvPr>
            <p:ph type="body" sz="quarter" idx="14"/>
          </p:nvPr>
        </p:nvSpPr>
        <p:spPr>
          <a:xfrm>
            <a:off x="952500" y="1785938"/>
            <a:ext cx="5000625" cy="531915"/>
          </a:xfrm>
          <a:prstGeom prst="rect">
            <a:avLst/>
          </a:prstGeom>
        </p:spPr>
        <p:txBody>
          <a:bodyPr anchor="b"/>
          <a:lstStyle>
            <a:lvl1pPr>
              <a:lnSpc>
                <a:spcPct val="110000"/>
              </a:lnSpc>
              <a:spcBef>
                <a:spcPts val="0"/>
              </a:spcBef>
              <a:defRPr sz="1547">
                <a:latin typeface="Helvetica Neue Medium"/>
                <a:ea typeface="Helvetica Neue Medium"/>
                <a:cs typeface="Helvetica Neue Medium"/>
                <a:sym typeface="Helvetica Neue Medium"/>
              </a:defRPr>
            </a:lvl1pPr>
          </a:lstStyle>
          <a:p>
            <a:r>
              <a:t>Integer posuere erat a ante venenatis dapibus posuere velit aliquet.</a:t>
            </a:r>
          </a:p>
        </p:txBody>
      </p:sp>
      <p:sp>
        <p:nvSpPr>
          <p:cNvPr id="192" name="Afbeelding"/>
          <p:cNvSpPr>
            <a:spLocks noGrp="1"/>
          </p:cNvSpPr>
          <p:nvPr>
            <p:ph type="pic" sz="quarter" idx="15"/>
          </p:nvPr>
        </p:nvSpPr>
        <p:spPr>
          <a:xfrm>
            <a:off x="7388622" y="1872932"/>
            <a:ext cx="3850878" cy="4021564"/>
          </a:xfrm>
          <a:prstGeom prst="rect">
            <a:avLst/>
          </a:prstGeom>
          <a:effectLst>
            <a:outerShdw blurRad="266700" dir="5400000" rotWithShape="0">
              <a:srgbClr val="000000">
                <a:alpha val="92935"/>
              </a:srgbClr>
            </a:outerShdw>
          </a:effectLst>
        </p:spPr>
        <p:txBody>
          <a:bodyPr lIns="91439" tIns="45719" rIns="91439" bIns="45719"/>
          <a:lstStyle/>
          <a:p>
            <a:endParaRPr/>
          </a:p>
        </p:txBody>
      </p:sp>
      <p:sp>
        <p:nvSpPr>
          <p:cNvPr id="193" name="Rechthoek"/>
          <p:cNvSpPr>
            <a:spLocks noGrp="1"/>
          </p:cNvSpPr>
          <p:nvPr>
            <p:ph type="body" sz="quarter" idx="16"/>
          </p:nvPr>
        </p:nvSpPr>
        <p:spPr>
          <a:xfrm>
            <a:off x="7721270" y="2288619"/>
            <a:ext cx="3173978" cy="3177890"/>
          </a:xfrm>
          <a:prstGeom prst="rect">
            <a:avLst/>
          </a:prstGeom>
          <a:gradFill>
            <a:gsLst>
              <a:gs pos="0">
                <a:srgbClr val="AF32DC"/>
              </a:gs>
              <a:gs pos="100000">
                <a:srgbClr val="0A32BE"/>
              </a:gs>
            </a:gsLst>
            <a:lin ang="4200000"/>
          </a:gradFill>
        </p:spPr>
        <p:txBody>
          <a:bodyPr lIns="50800" tIns="50800" rIns="50800" bIns="50800"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194" name="Photo-Placeholder1.jpg"/>
          <p:cNvSpPr>
            <a:spLocks noGrp="1"/>
          </p:cNvSpPr>
          <p:nvPr>
            <p:ph type="pic" sz="quarter" idx="17"/>
          </p:nvPr>
        </p:nvSpPr>
        <p:spPr>
          <a:xfrm>
            <a:off x="7721270" y="2288619"/>
            <a:ext cx="3173838" cy="3177837"/>
          </a:xfrm>
          <a:prstGeom prst="rect">
            <a:avLst/>
          </a:prstGeom>
        </p:spPr>
        <p:txBody>
          <a:bodyPr lIns="91439" tIns="45719" rIns="91439" bIns="45719"/>
          <a:lstStyle/>
          <a:p>
            <a:endParaRPr/>
          </a:p>
        </p:txBody>
      </p:sp>
    </p:spTree>
    <p:extLst>
      <p:ext uri="{BB962C8B-B14F-4D97-AF65-F5344CB8AC3E}">
        <p14:creationId xmlns:p14="http://schemas.microsoft.com/office/powerpoint/2010/main" val="198044165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icture on Right">
    <p:spTree>
      <p:nvGrpSpPr>
        <p:cNvPr id="1" name=""/>
        <p:cNvGrpSpPr/>
        <p:nvPr/>
      </p:nvGrpSpPr>
      <p:grpSpPr>
        <a:xfrm>
          <a:off x="0" y="0"/>
          <a:ext cx="0" cy="0"/>
          <a:chOff x="0" y="0"/>
          <a:chExt cx="0" cy="0"/>
        </a:xfrm>
      </p:grpSpPr>
      <p:sp>
        <p:nvSpPr>
          <p:cNvPr id="420" name="Lijn"/>
          <p:cNvSpPr/>
          <p:nvPr/>
        </p:nvSpPr>
        <p:spPr>
          <a:xfrm>
            <a:off x="730940" y="2532216"/>
            <a:ext cx="932761" cy="1"/>
          </a:xfrm>
          <a:prstGeom prst="line">
            <a:avLst/>
          </a:prstGeom>
          <a:ln w="12700">
            <a:solidFill>
              <a:srgbClr val="3F3F3F"/>
            </a:solidFill>
            <a:miter lim="400000"/>
          </a:ln>
        </p:spPr>
        <p:txBody>
          <a:bodyPr lIns="0" tIns="0" rIns="0" bIns="0"/>
          <a:lstStyle/>
          <a:p>
            <a:pPr defTabSz="228592">
              <a:lnSpc>
                <a:spcPct val="100000"/>
              </a:lnSpc>
              <a:spcBef>
                <a:spcPts val="0"/>
              </a:spcBef>
              <a:defRPr sz="800">
                <a:solidFill>
                  <a:srgbClr val="000000"/>
                </a:solidFill>
                <a:latin typeface="Helvetica"/>
                <a:ea typeface="Helvetica"/>
                <a:cs typeface="Helvetica"/>
                <a:sym typeface="Helvetica"/>
              </a:defRPr>
            </a:pPr>
            <a:endParaRPr sz="562"/>
          </a:p>
        </p:txBody>
      </p:sp>
      <p:sp>
        <p:nvSpPr>
          <p:cNvPr id="421" name="Afbeelding"/>
          <p:cNvSpPr>
            <a:spLocks noGrp="1"/>
          </p:cNvSpPr>
          <p:nvPr>
            <p:ph type="pic" sz="half" idx="13"/>
          </p:nvPr>
        </p:nvSpPr>
        <p:spPr>
          <a:xfrm>
            <a:off x="7200900" y="857250"/>
            <a:ext cx="4991101" cy="5143501"/>
          </a:xfrm>
          <a:prstGeom prst="rect">
            <a:avLst/>
          </a:prstGeom>
        </p:spPr>
        <p:txBody>
          <a:bodyPr lIns="91439" tIns="45719" rIns="91439" bIns="45719"/>
          <a:lstStyle/>
          <a:p>
            <a:endParaRPr/>
          </a:p>
        </p:txBody>
      </p:sp>
      <p:sp>
        <p:nvSpPr>
          <p:cNvPr id="422" name="Titeltekst"/>
          <p:cNvSpPr txBox="1">
            <a:spLocks noGrp="1"/>
          </p:cNvSpPr>
          <p:nvPr>
            <p:ph type="title"/>
          </p:nvPr>
        </p:nvSpPr>
        <p:spPr>
          <a:xfrm>
            <a:off x="628649" y="1371600"/>
            <a:ext cx="6315077" cy="685801"/>
          </a:xfrm>
          <a:prstGeom prst="rect">
            <a:avLst/>
          </a:prstGeom>
        </p:spPr>
        <p:txBody>
          <a:bodyPr lIns="48767" tIns="48767" rIns="48767" bIns="48767" anchor="ctr">
            <a:normAutofit/>
          </a:bodyPr>
          <a:lstStyle>
            <a:lvl1pPr defTabSz="914367">
              <a:lnSpc>
                <a:spcPct val="90000"/>
              </a:lnSpc>
              <a:defRPr sz="4781" b="1" cap="none">
                <a:solidFill>
                  <a:srgbClr val="3F3F3F"/>
                </a:solidFill>
                <a:latin typeface="Helvetica"/>
                <a:ea typeface="Helvetica"/>
                <a:cs typeface="Helvetica"/>
                <a:sym typeface="Helvetica"/>
              </a:defRPr>
            </a:lvl1pPr>
          </a:lstStyle>
          <a:p>
            <a:r>
              <a:t>Titeltekst</a:t>
            </a:r>
          </a:p>
        </p:txBody>
      </p:sp>
      <p:sp>
        <p:nvSpPr>
          <p:cNvPr id="423" name="Hoofdtekst - niveau één…"/>
          <p:cNvSpPr txBox="1">
            <a:spLocks noGrp="1"/>
          </p:cNvSpPr>
          <p:nvPr>
            <p:ph type="body" sz="quarter" idx="1"/>
          </p:nvPr>
        </p:nvSpPr>
        <p:spPr>
          <a:xfrm>
            <a:off x="628649" y="1985962"/>
            <a:ext cx="5029202" cy="535782"/>
          </a:xfrm>
          <a:prstGeom prst="rect">
            <a:avLst/>
          </a:prstGeom>
        </p:spPr>
        <p:txBody>
          <a:bodyPr lIns="48767" tIns="48767" rIns="48767" bIns="48767">
            <a:normAutofit/>
          </a:bodyPr>
          <a:lstStyle>
            <a:lvl1pPr defTabSz="914367">
              <a:lnSpc>
                <a:spcPct val="90000"/>
              </a:lnSpc>
              <a:spcBef>
                <a:spcPts val="984"/>
              </a:spcBef>
              <a:defRPr>
                <a:solidFill>
                  <a:srgbClr val="3F3F3F"/>
                </a:solidFill>
                <a:latin typeface="Helvetica"/>
                <a:ea typeface="Helvetica"/>
                <a:cs typeface="Helvetica"/>
                <a:sym typeface="Helvetica"/>
              </a:defRPr>
            </a:lvl1pPr>
            <a:lvl2pPr marL="442004" indent="-120546" defTabSz="914367">
              <a:lnSpc>
                <a:spcPct val="90000"/>
              </a:lnSpc>
              <a:spcBef>
                <a:spcPts val="984"/>
              </a:spcBef>
              <a:buSzPct val="100000"/>
              <a:buChar char="•"/>
              <a:defRPr>
                <a:solidFill>
                  <a:srgbClr val="3F3F3F"/>
                </a:solidFill>
                <a:latin typeface="Helvetica"/>
                <a:ea typeface="Helvetica"/>
                <a:cs typeface="Helvetica"/>
                <a:sym typeface="Helvetica"/>
              </a:defRPr>
            </a:lvl2pPr>
            <a:lvl3pPr marL="787570" indent="-144655" defTabSz="914367">
              <a:lnSpc>
                <a:spcPct val="90000"/>
              </a:lnSpc>
              <a:spcBef>
                <a:spcPts val="984"/>
              </a:spcBef>
              <a:buSzPct val="100000"/>
              <a:buChar char="•"/>
              <a:defRPr>
                <a:solidFill>
                  <a:srgbClr val="3F3F3F"/>
                </a:solidFill>
                <a:latin typeface="Helvetica"/>
                <a:ea typeface="Helvetica"/>
                <a:cs typeface="Helvetica"/>
                <a:sym typeface="Helvetica"/>
              </a:defRPr>
            </a:lvl3pPr>
            <a:lvl4pPr marL="1125101" indent="-160729" defTabSz="914367">
              <a:lnSpc>
                <a:spcPct val="90000"/>
              </a:lnSpc>
              <a:spcBef>
                <a:spcPts val="984"/>
              </a:spcBef>
              <a:buSzPct val="100000"/>
              <a:buChar char="•"/>
              <a:defRPr>
                <a:solidFill>
                  <a:srgbClr val="3F3F3F"/>
                </a:solidFill>
                <a:latin typeface="Helvetica"/>
                <a:ea typeface="Helvetica"/>
                <a:cs typeface="Helvetica"/>
                <a:sym typeface="Helvetica"/>
              </a:defRPr>
            </a:lvl4pPr>
            <a:lvl5pPr marL="1446558" indent="-160729" defTabSz="914367">
              <a:lnSpc>
                <a:spcPct val="90000"/>
              </a:lnSpc>
              <a:spcBef>
                <a:spcPts val="984"/>
              </a:spcBef>
              <a:buSzPct val="100000"/>
              <a:buChar char="•"/>
              <a:defRPr>
                <a:solidFill>
                  <a:srgbClr val="3F3F3F"/>
                </a:solidFill>
                <a:latin typeface="Helvetica"/>
                <a:ea typeface="Helvetica"/>
                <a:cs typeface="Helvetica"/>
                <a:sym typeface="Helvetic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24" name="Dianummer"/>
          <p:cNvSpPr txBox="1">
            <a:spLocks noGrp="1"/>
          </p:cNvSpPr>
          <p:nvPr>
            <p:ph type="sldNum" sz="quarter" idx="2"/>
          </p:nvPr>
        </p:nvSpPr>
        <p:spPr>
          <a:xfrm>
            <a:off x="11114736" y="5427940"/>
            <a:ext cx="239065" cy="407909"/>
          </a:xfrm>
          <a:prstGeom prst="rect">
            <a:avLst/>
          </a:prstGeom>
        </p:spPr>
        <p:txBody>
          <a:bodyPr wrap="square" lIns="48767" tIns="48767" rIns="48767" bIns="48767" anchor="ctr"/>
          <a:lstStyle>
            <a:lvl1pPr algn="r" defTabSz="914367">
              <a:lnSpc>
                <a:spcPct val="100000"/>
              </a:lnSpc>
              <a:spcBef>
                <a:spcPts val="0"/>
              </a:spcBef>
              <a:defRPr sz="1125" cap="all">
                <a:solidFill>
                  <a:srgbClr val="909090"/>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27548239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con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1" name="Text Placeholder 6"/>
          <p:cNvSpPr>
            <a:spLocks noGrp="1"/>
          </p:cNvSpPr>
          <p:nvPr>
            <p:ph type="body" sz="quarter" idx="13"/>
          </p:nvPr>
        </p:nvSpPr>
        <p:spPr>
          <a:xfrm>
            <a:off x="883202"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2" name="Rounded Rectangle 10"/>
          <p:cNvSpPr/>
          <p:nvPr/>
        </p:nvSpPr>
        <p:spPr>
          <a:xfrm>
            <a:off x="815999" y="691199"/>
            <a:ext cx="239999" cy="1185450"/>
          </a:xfrm>
          <a:prstGeom prst="roundRect">
            <a:avLst>
              <a:gd name="adj" fmla="val 50000"/>
            </a:avLst>
          </a:prstGeom>
          <a:gradFill>
            <a:gsLst>
              <a:gs pos="0">
                <a:srgbClr val="FFED1F"/>
              </a:gs>
              <a:gs pos="100000">
                <a:srgbClr val="8EFFCB"/>
              </a:gs>
            </a:gsLst>
            <a:lin ang="16200000"/>
          </a:gradFill>
          <a:ln w="12700">
            <a:miter lim="400000"/>
          </a:ln>
        </p:spPr>
        <p:txBody>
          <a:bodyPr lIns="45719" tIns="45719" rIns="45719" bIns="45719" anchor="ctr"/>
          <a:lstStyle/>
          <a:p>
            <a:pPr algn="ctr" defTabSz="609533">
              <a:lnSpc>
                <a:spcPct val="125000"/>
              </a:lnSpc>
              <a:spcBef>
                <a:spcPts val="1547"/>
              </a:spcBef>
              <a:defRPr sz="4000">
                <a:solidFill>
                  <a:srgbClr val="FFFFFF"/>
                </a:solidFill>
                <a:latin typeface="Helvetica"/>
                <a:ea typeface="Helvetica"/>
                <a:cs typeface="Helvetica"/>
                <a:sym typeface="Helvetica"/>
              </a:defRPr>
            </a:pPr>
            <a:endParaRPr sz="2812"/>
          </a:p>
        </p:txBody>
      </p:sp>
      <p:sp>
        <p:nvSpPr>
          <p:cNvPr id="453" name="Text Placeholder 6"/>
          <p:cNvSpPr>
            <a:spLocks noGrp="1"/>
          </p:cNvSpPr>
          <p:nvPr>
            <p:ph type="body" sz="quarter" idx="14"/>
          </p:nvPr>
        </p:nvSpPr>
        <p:spPr>
          <a:xfrm>
            <a:off x="3523202"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4" name="Text Placeholder 6"/>
          <p:cNvSpPr>
            <a:spLocks noGrp="1"/>
          </p:cNvSpPr>
          <p:nvPr>
            <p:ph type="body" sz="quarter" idx="15"/>
          </p:nvPr>
        </p:nvSpPr>
        <p:spPr>
          <a:xfrm>
            <a:off x="6172804"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5" name="Text Placeholder 6"/>
          <p:cNvSpPr>
            <a:spLocks noGrp="1"/>
          </p:cNvSpPr>
          <p:nvPr>
            <p:ph type="body" sz="quarter" idx="16"/>
          </p:nvPr>
        </p:nvSpPr>
        <p:spPr>
          <a:xfrm>
            <a:off x="8812804"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6" name="Titeltekst"/>
          <p:cNvSpPr txBox="1">
            <a:spLocks noGrp="1"/>
          </p:cNvSpPr>
          <p:nvPr>
            <p:ph type="title"/>
          </p:nvPr>
        </p:nvSpPr>
        <p:spPr>
          <a:xfrm>
            <a:off x="1443366" y="1467943"/>
            <a:ext cx="8853718" cy="496023"/>
          </a:xfrm>
          <a:prstGeom prst="rect">
            <a:avLst/>
          </a:prstGeom>
        </p:spPr>
        <p:txBody>
          <a:bodyPr>
            <a:normAutofit/>
          </a:bodyPr>
          <a:lstStyle>
            <a:lvl1pPr defTabSz="609533">
              <a:lnSpc>
                <a:spcPct val="85000"/>
              </a:lnSpc>
              <a:defRPr sz="4078" b="1" cap="none">
                <a:solidFill>
                  <a:srgbClr val="FFFFFF"/>
                </a:solidFill>
                <a:latin typeface="Helvetica"/>
                <a:ea typeface="Helvetica"/>
                <a:cs typeface="Helvetica"/>
                <a:sym typeface="Helvetica"/>
              </a:defRPr>
            </a:lvl1pPr>
          </a:lstStyle>
          <a:p>
            <a:r>
              <a:t>Titeltekst</a:t>
            </a:r>
          </a:p>
        </p:txBody>
      </p:sp>
      <p:sp>
        <p:nvSpPr>
          <p:cNvPr id="457" name="Dianummer"/>
          <p:cNvSpPr txBox="1">
            <a:spLocks noGrp="1"/>
          </p:cNvSpPr>
          <p:nvPr>
            <p:ph type="sldNum" sz="quarter" idx="2"/>
          </p:nvPr>
        </p:nvSpPr>
        <p:spPr>
          <a:xfrm>
            <a:off x="10730539" y="1563266"/>
            <a:ext cx="705323" cy="194765"/>
          </a:xfrm>
          <a:prstGeom prst="rect">
            <a:avLst/>
          </a:prstGeom>
        </p:spPr>
        <p:txBody>
          <a:bodyPr anchor="ctr"/>
          <a:lstStyle>
            <a:lvl1pPr algn="ctr" defTabSz="609533">
              <a:lnSpc>
                <a:spcPct val="100000"/>
              </a:lnSpc>
              <a:spcBef>
                <a:spcPts val="0"/>
              </a:spcBef>
              <a:defRPr sz="1266">
                <a:solidFill>
                  <a:srgbClr val="FFFFFF"/>
                </a:solidFill>
                <a:latin typeface="Helvetica"/>
                <a:ea typeface="Helvetica"/>
                <a:cs typeface="Helvetica"/>
                <a:sym typeface="Helvetica"/>
              </a:defRPr>
            </a:lvl1pPr>
          </a:lstStyle>
          <a:p>
            <a:fld id="{86CB4B4D-7CA3-9044-876B-883B54F8677D}" type="slidenum">
              <a:t>‹nr.›</a:t>
            </a:fld>
            <a:endParaRPr/>
          </a:p>
        </p:txBody>
      </p:sp>
      <p:sp>
        <p:nvSpPr>
          <p:cNvPr id="458" name="Oval 16"/>
          <p:cNvSpPr/>
          <p:nvPr/>
        </p:nvSpPr>
        <p:spPr>
          <a:xfrm>
            <a:off x="10795198" y="1444649"/>
            <a:ext cx="576001" cy="432001"/>
          </a:xfrm>
          <a:prstGeom prst="ellipse">
            <a:avLst/>
          </a:prstGeom>
          <a:ln w="12700">
            <a:solidFill>
              <a:srgbClr val="FFFFFF"/>
            </a:solidFill>
          </a:ln>
        </p:spPr>
        <p:txBody>
          <a:bodyPr lIns="45719" tIns="45719" rIns="45719" bIns="45719" anchor="ctr"/>
          <a:lstStyle/>
          <a:p>
            <a:pPr algn="ctr" defTabSz="609533">
              <a:lnSpc>
                <a:spcPct val="125000"/>
              </a:lnSpc>
              <a:spcBef>
                <a:spcPts val="1547"/>
              </a:spcBef>
              <a:defRPr sz="4000">
                <a:solidFill>
                  <a:srgbClr val="FFFFFF"/>
                </a:solidFill>
                <a:latin typeface="Helvetica"/>
                <a:ea typeface="Helvetica"/>
                <a:cs typeface="Helvetica"/>
                <a:sym typeface="Helvetica"/>
              </a:defRPr>
            </a:pPr>
            <a:endParaRPr sz="2812"/>
          </a:p>
        </p:txBody>
      </p:sp>
      <p:sp>
        <p:nvSpPr>
          <p:cNvPr id="459" name="Afbeelding"/>
          <p:cNvSpPr>
            <a:spLocks noGrp="1"/>
          </p:cNvSpPr>
          <p:nvPr>
            <p:ph type="pic" sz="quarter" idx="17"/>
          </p:nvPr>
        </p:nvSpPr>
        <p:spPr>
          <a:xfrm>
            <a:off x="1555467" y="3069886"/>
            <a:ext cx="1151469" cy="870629"/>
          </a:xfrm>
          <a:prstGeom prst="rect">
            <a:avLst/>
          </a:prstGeom>
        </p:spPr>
        <p:txBody>
          <a:bodyPr lIns="91439" tIns="45719" rIns="91439" bIns="45719"/>
          <a:lstStyle/>
          <a:p>
            <a:endParaRPr/>
          </a:p>
        </p:txBody>
      </p:sp>
      <p:sp>
        <p:nvSpPr>
          <p:cNvPr id="460" name="Afbeelding"/>
          <p:cNvSpPr>
            <a:spLocks noGrp="1"/>
          </p:cNvSpPr>
          <p:nvPr>
            <p:ph type="pic" sz="quarter" idx="18"/>
          </p:nvPr>
        </p:nvSpPr>
        <p:spPr>
          <a:xfrm>
            <a:off x="9485069" y="3069886"/>
            <a:ext cx="1151468" cy="870629"/>
          </a:xfrm>
          <a:prstGeom prst="rect">
            <a:avLst/>
          </a:prstGeom>
        </p:spPr>
        <p:txBody>
          <a:bodyPr lIns="91439" tIns="45719" rIns="91439" bIns="45719"/>
          <a:lstStyle/>
          <a:p>
            <a:endParaRPr/>
          </a:p>
        </p:txBody>
      </p:sp>
      <p:sp>
        <p:nvSpPr>
          <p:cNvPr id="461" name="Afbeelding"/>
          <p:cNvSpPr>
            <a:spLocks noGrp="1"/>
          </p:cNvSpPr>
          <p:nvPr>
            <p:ph type="pic" sz="quarter" idx="19"/>
          </p:nvPr>
        </p:nvSpPr>
        <p:spPr>
          <a:xfrm>
            <a:off x="6845069" y="3069886"/>
            <a:ext cx="1151468" cy="870629"/>
          </a:xfrm>
          <a:prstGeom prst="rect">
            <a:avLst/>
          </a:prstGeom>
        </p:spPr>
        <p:txBody>
          <a:bodyPr lIns="91439" tIns="45719" rIns="91439" bIns="45719"/>
          <a:lstStyle/>
          <a:p>
            <a:endParaRPr/>
          </a:p>
        </p:txBody>
      </p:sp>
      <p:sp>
        <p:nvSpPr>
          <p:cNvPr id="462" name="Afbeelding"/>
          <p:cNvSpPr>
            <a:spLocks noGrp="1"/>
          </p:cNvSpPr>
          <p:nvPr>
            <p:ph type="pic" sz="quarter" idx="20"/>
          </p:nvPr>
        </p:nvSpPr>
        <p:spPr>
          <a:xfrm>
            <a:off x="4195467" y="3069886"/>
            <a:ext cx="1151468" cy="870629"/>
          </a:xfrm>
          <a:prstGeom prst="rect">
            <a:avLst/>
          </a:prstGeom>
        </p:spPr>
        <p:txBody>
          <a:bodyPr lIns="91439" tIns="45719" rIns="91439" bIns="45719"/>
          <a:lstStyle/>
          <a:p>
            <a:endParaRPr/>
          </a:p>
        </p:txBody>
      </p:sp>
    </p:spTree>
    <p:extLst>
      <p:ext uri="{BB962C8B-B14F-4D97-AF65-F5344CB8AC3E}">
        <p14:creationId xmlns:p14="http://schemas.microsoft.com/office/powerpoint/2010/main" val="173030539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11" name="Afbeelding"/>
          <p:cNvSpPr>
            <a:spLocks noGrp="1"/>
          </p:cNvSpPr>
          <p:nvPr>
            <p:ph type="pic" idx="13"/>
          </p:nvPr>
        </p:nvSpPr>
        <p:spPr>
          <a:xfrm>
            <a:off x="-1" y="857250"/>
            <a:ext cx="12192001" cy="3162301"/>
          </a:xfrm>
          <a:prstGeom prst="rect">
            <a:avLst/>
          </a:prstGeom>
        </p:spPr>
        <p:txBody>
          <a:bodyPr lIns="91439" tIns="45719" rIns="91439" bIns="45719"/>
          <a:lstStyle/>
          <a:p>
            <a:endParaRPr/>
          </a:p>
        </p:txBody>
      </p:sp>
      <p:sp>
        <p:nvSpPr>
          <p:cNvPr id="412" name="Titeltekst"/>
          <p:cNvSpPr txBox="1">
            <a:spLocks noGrp="1"/>
          </p:cNvSpPr>
          <p:nvPr>
            <p:ph type="title"/>
          </p:nvPr>
        </p:nvSpPr>
        <p:spPr>
          <a:xfrm>
            <a:off x="838199" y="1131094"/>
            <a:ext cx="10515602" cy="994173"/>
          </a:xfrm>
          <a:prstGeom prst="rect">
            <a:avLst/>
          </a:prstGeom>
        </p:spPr>
        <p:txBody>
          <a:bodyPr lIns="48767" tIns="48767" rIns="48767" bIns="48767" anchor="ctr">
            <a:normAutofit/>
          </a:bodyPr>
          <a:lstStyle>
            <a:lvl1pPr defTabSz="914367">
              <a:lnSpc>
                <a:spcPct val="90000"/>
              </a:lnSpc>
              <a:defRPr sz="4359" b="1" cap="none">
                <a:solidFill>
                  <a:srgbClr val="3F3F3F"/>
                </a:solidFill>
                <a:latin typeface="Helvetica"/>
                <a:ea typeface="Helvetica"/>
                <a:cs typeface="Helvetica"/>
                <a:sym typeface="Helvetica"/>
              </a:defRPr>
            </a:lvl1pPr>
          </a:lstStyle>
          <a:p>
            <a:r>
              <a:t>Titeltekst</a:t>
            </a:r>
          </a:p>
        </p:txBody>
      </p:sp>
      <p:sp>
        <p:nvSpPr>
          <p:cNvPr id="413" name="Dianummer"/>
          <p:cNvSpPr txBox="1">
            <a:spLocks noGrp="1"/>
          </p:cNvSpPr>
          <p:nvPr>
            <p:ph type="sldNum" sz="quarter" idx="2"/>
          </p:nvPr>
        </p:nvSpPr>
        <p:spPr>
          <a:xfrm>
            <a:off x="11114736" y="5427940"/>
            <a:ext cx="239065" cy="407909"/>
          </a:xfrm>
          <a:prstGeom prst="rect">
            <a:avLst/>
          </a:prstGeom>
        </p:spPr>
        <p:txBody>
          <a:bodyPr wrap="square" lIns="48767" tIns="48767" rIns="48767" bIns="48767" anchor="ctr"/>
          <a:lstStyle>
            <a:lvl1pPr algn="r" defTabSz="914367">
              <a:lnSpc>
                <a:spcPct val="100000"/>
              </a:lnSpc>
              <a:spcBef>
                <a:spcPts val="0"/>
              </a:spcBef>
              <a:defRPr sz="1125" cap="all">
                <a:solidFill>
                  <a:srgbClr val="909090"/>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3372171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5347E04D-21BA-473D-925D-0BCE538AB94C}" type="datetime1">
              <a:rPr lang="nl-BE" smtClean="0"/>
              <a:t>27/07/2021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136138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34ACAD9B-2B14-4044-BB35-F240E24F66AC}" type="datetime1">
              <a:rPr lang="nl-BE" smtClean="0"/>
              <a:t>27/07/2021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411131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B1FC88E0-7CD1-4A50-A65F-3FB5DF993E0B}" type="datetime1">
              <a:rPr lang="nl-BE" smtClean="0"/>
              <a:t>27/07/2021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279666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49648A5F-9D7C-45B8-B84E-5C0FC800005E}" type="datetime1">
              <a:rPr lang="nl-BE" smtClean="0"/>
              <a:t>27/07/2021</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245127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D31637D3-2CAD-4D24-A53A-319F75C55C5F}" type="datetime1">
              <a:rPr lang="nl-BE" smtClean="0"/>
              <a:t>27/07/2021</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107969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E6A7459-DB81-49C7-9164-C3FB1C8C2CDB}" type="datetime1">
              <a:rPr lang="nl-BE" smtClean="0"/>
              <a:t>27/07/2021</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211606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00E1285-7C14-43A7-AF9A-B40149D19B8A}" type="datetime1">
              <a:rPr lang="nl-BE" smtClean="0"/>
              <a:t>27/07/2021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4270588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D490536-27F5-4553-956F-6109229CB658}" type="datetime1">
              <a:rPr lang="nl-BE" smtClean="0"/>
              <a:t>27/07/2021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95978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F0F2-F0F3-4CEF-A9DD-17C559758F9C}" type="datetime1">
              <a:rPr lang="nl-BE" smtClean="0"/>
              <a:t>27/07/2021</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B57A4-8C72-4059-AECB-5ED372413480}" type="slidenum">
              <a:rPr lang="nl-BE" smtClean="0"/>
              <a:t>‹nr.›</a:t>
            </a:fld>
            <a:endParaRPr lang="nl-BE"/>
          </a:p>
        </p:txBody>
      </p:sp>
    </p:spTree>
    <p:extLst>
      <p:ext uri="{BB962C8B-B14F-4D97-AF65-F5344CB8AC3E}">
        <p14:creationId xmlns:p14="http://schemas.microsoft.com/office/powerpoint/2010/main" val="4164811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s://www.securex.be/nl/publicaties/white-papers/stress-en-burnout-een-dreiging-voor-werknemers-en-werkgevers" TargetMode="External"/><Relationship Id="rId2" Type="http://schemas.openxmlformats.org/officeDocument/2006/relationships/hyperlink" Target="https://www.securex.be/nl/publicaties/white-papers/absenteisme-in-2016"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emf"/><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796" name="image1.png" descr="image1.png"/>
          <p:cNvPicPr>
            <a:picLocks noChangeAspect="1"/>
          </p:cNvPicPr>
          <p:nvPr/>
        </p:nvPicPr>
        <p:blipFill>
          <a:blip r:embed="rId2"/>
          <a:srcRect b="32723"/>
          <a:stretch>
            <a:fillRect/>
          </a:stretch>
        </p:blipFill>
        <p:spPr>
          <a:xfrm>
            <a:off x="2146611" y="-316567"/>
            <a:ext cx="10288377" cy="5681159"/>
          </a:xfrm>
          <a:prstGeom prst="rect">
            <a:avLst/>
          </a:prstGeom>
          <a:ln w="12700">
            <a:miter lim="400000"/>
          </a:ln>
        </p:spPr>
      </p:pic>
      <p:sp>
        <p:nvSpPr>
          <p:cNvPr id="11" name="OFFERTE"/>
          <p:cNvSpPr txBox="1">
            <a:spLocks/>
          </p:cNvSpPr>
          <p:nvPr/>
        </p:nvSpPr>
        <p:spPr>
          <a:xfrm>
            <a:off x="2680618" y="3388329"/>
            <a:ext cx="13607734" cy="10106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4000" dirty="0">
                <a:solidFill>
                  <a:schemeClr val="bg1"/>
                </a:solidFill>
                <a:latin typeface="Arial" panose="020B0604020202020204" pitchFamily="34" charset="0"/>
                <a:cs typeface="Arial" panose="020B0604020202020204" pitchFamily="34" charset="0"/>
              </a:rPr>
              <a:t>Professioneel Veerkracht Coach </a:t>
            </a:r>
          </a:p>
          <a:p>
            <a:pPr algn="ctr"/>
            <a:r>
              <a:rPr lang="nl-BE" sz="4000" dirty="0">
                <a:solidFill>
                  <a:schemeClr val="bg1"/>
                </a:solidFill>
                <a:latin typeface="Arial" panose="020B0604020202020204" pitchFamily="34" charset="0"/>
                <a:cs typeface="Arial" panose="020B0604020202020204" pitchFamily="34" charset="0"/>
              </a:rPr>
              <a:t> </a:t>
            </a:r>
            <a:r>
              <a:rPr lang="nl-BE" sz="4000" dirty="0">
                <a:solidFill>
                  <a:schemeClr val="bg1"/>
                </a:solidFill>
              </a:rPr>
              <a:t>                                                       </a:t>
            </a:r>
            <a:r>
              <a:rPr lang="nl-BE" sz="2000" dirty="0"/>
              <a:t>                                     </a:t>
            </a:r>
          </a:p>
        </p:txBody>
      </p:sp>
      <p:pic>
        <p:nvPicPr>
          <p:cNvPr id="12" name="Afbeelding 11">
            <a:extLst>
              <a:ext uri="{FF2B5EF4-FFF2-40B4-BE49-F238E27FC236}">
                <a16:creationId xmlns:a16="http://schemas.microsoft.com/office/drawing/2014/main" id="{816B6BB3-F968-C148-AB4F-328F5099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2597838868"/>
      </p:ext>
    </p:extLst>
  </p:cSld>
  <p:clrMapOvr>
    <a:masterClrMapping/>
  </p:clrMapOvr>
  <p:transition spd="med" advTm="199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FBB57A4-8C72-4059-AECB-5ED372413480}" type="slidenum">
              <a:rPr lang="nl-BE" smtClean="0"/>
              <a:t>10</a:t>
            </a:fld>
            <a:endParaRPr lang="nl-BE"/>
          </a:p>
        </p:txBody>
      </p:sp>
      <p:sp>
        <p:nvSpPr>
          <p:cNvPr id="7" name="Rechthoek 6"/>
          <p:cNvSpPr/>
          <p:nvPr/>
        </p:nvSpPr>
        <p:spPr>
          <a:xfrm>
            <a:off x="4995041" y="5892581"/>
            <a:ext cx="7231117" cy="646331"/>
          </a:xfrm>
          <a:prstGeom prst="rect">
            <a:avLst/>
          </a:prstGeom>
        </p:spPr>
        <p:txBody>
          <a:bodyPr wrap="square">
            <a:spAutoFit/>
          </a:bodyPr>
          <a:lstStyle/>
          <a:p>
            <a:r>
              <a:rPr lang="nl-BE" dirty="0">
                <a:hlinkClick r:id="rId2"/>
              </a:rPr>
              <a:t>https://www.securex.be/nl/publicaties/white-papers/absenteisme-in-2016</a:t>
            </a:r>
            <a:endParaRPr lang="nl-BE" dirty="0"/>
          </a:p>
          <a:p>
            <a:endParaRPr lang="nl-BE" dirty="0"/>
          </a:p>
        </p:txBody>
      </p:sp>
      <p:sp>
        <p:nvSpPr>
          <p:cNvPr id="8" name="Rechthoek 7"/>
          <p:cNvSpPr/>
          <p:nvPr/>
        </p:nvSpPr>
        <p:spPr>
          <a:xfrm>
            <a:off x="2680138" y="2915684"/>
            <a:ext cx="5549462" cy="1200329"/>
          </a:xfrm>
          <a:prstGeom prst="rect">
            <a:avLst/>
          </a:prstGeom>
        </p:spPr>
        <p:txBody>
          <a:bodyPr wrap="square">
            <a:spAutoFit/>
          </a:bodyPr>
          <a:lstStyle/>
          <a:p>
            <a:r>
              <a:rPr lang="nl-BE" dirty="0">
                <a:hlinkClick r:id="rId3"/>
              </a:rPr>
              <a:t>https://www.securex.be/nl/publicaties/white-papers/stress-en-burnout-een-dreiging-voor-werknemers-en-werkgevers</a:t>
            </a:r>
            <a:endParaRPr lang="nl-BE" dirty="0"/>
          </a:p>
          <a:p>
            <a:endParaRPr lang="nl-BE" dirty="0"/>
          </a:p>
        </p:txBody>
      </p:sp>
      <p:pic>
        <p:nvPicPr>
          <p:cNvPr id="10"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80138" y="513570"/>
            <a:ext cx="6127996" cy="2354236"/>
          </a:xfr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9547" y="3762704"/>
            <a:ext cx="6322248" cy="2133050"/>
          </a:xfrm>
          <a:prstGeom prst="rect">
            <a:avLst/>
          </a:prstGeom>
        </p:spPr>
      </p:pic>
      <p:sp>
        <p:nvSpPr>
          <p:cNvPr id="1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13" name="image1.png" descr="image1.png"/>
          <p:cNvPicPr>
            <a:picLocks noChangeAspect="1"/>
          </p:cNvPicPr>
          <p:nvPr/>
        </p:nvPicPr>
        <p:blipFill rotWithShape="1">
          <a:blip r:embed="rId6"/>
          <a:srcRect b="63712"/>
          <a:stretch/>
        </p:blipFill>
        <p:spPr>
          <a:xfrm rot="16200000">
            <a:off x="-5162223" y="4281921"/>
            <a:ext cx="13154735" cy="3522372"/>
          </a:xfrm>
          <a:prstGeom prst="rect">
            <a:avLst/>
          </a:prstGeom>
          <a:ln w="12700">
            <a:miter lim="400000"/>
          </a:ln>
        </p:spPr>
      </p:pic>
    </p:spTree>
    <p:extLst>
      <p:ext uri="{BB962C8B-B14F-4D97-AF65-F5344CB8AC3E}">
        <p14:creationId xmlns:p14="http://schemas.microsoft.com/office/powerpoint/2010/main" val="2615688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576657" y="586030"/>
            <a:ext cx="11439331" cy="1786206"/>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85000"/>
              </a:lnSpc>
              <a:spcBef>
                <a:spcPct val="0"/>
              </a:spcBef>
              <a:spcAft>
                <a:spcPts val="0"/>
              </a:spcAft>
              <a:buClrTx/>
              <a:buSzTx/>
              <a:buFontTx/>
              <a:buNone/>
              <a:tabLst/>
              <a:defRPr/>
            </a:pPr>
            <a:br>
              <a:rPr kumimoji="0" lang="nl-BE" sz="2400" b="0" i="0" u="none" strike="noStrike" kern="1200" cap="none" spc="-50" normalizeH="0" baseline="0" noProof="0" dirty="0">
                <a:ln>
                  <a:noFill/>
                </a:ln>
                <a:solidFill>
                  <a:schemeClr val="tx1"/>
                </a:solidFill>
                <a:effectLst/>
                <a:uLnTx/>
                <a:uFillTx/>
                <a:latin typeface="+mn-lt"/>
                <a:ea typeface="+mj-ea"/>
                <a:cs typeface="+mj-cs"/>
              </a:rPr>
            </a:br>
            <a:br>
              <a:rPr kumimoji="0" lang="nl-BE" sz="2400" b="0" i="0" u="none" strike="noStrike" kern="1200" cap="none" spc="-50" normalizeH="0" baseline="0" noProof="0" dirty="0">
                <a:ln>
                  <a:noFill/>
                </a:ln>
                <a:solidFill>
                  <a:schemeClr val="tx1"/>
                </a:solidFill>
                <a:effectLst/>
                <a:uLnTx/>
                <a:uFillTx/>
                <a:latin typeface="+mn-lt"/>
                <a:ea typeface="+mj-ea"/>
                <a:cs typeface="+mj-cs"/>
              </a:rPr>
            </a:br>
            <a:br>
              <a:rPr kumimoji="0" lang="nl-BE" sz="2400" b="0" i="0" u="none" strike="noStrike" kern="1200" cap="none" spc="-50" normalizeH="0" baseline="0" noProof="0" dirty="0">
                <a:ln>
                  <a:noFill/>
                </a:ln>
                <a:solidFill>
                  <a:schemeClr val="tx1"/>
                </a:solidFill>
                <a:effectLst/>
                <a:uLnTx/>
                <a:uFillTx/>
                <a:latin typeface="Taz ExtraLight" panose="020B0203040502020204" pitchFamily="34" charset="0"/>
                <a:ea typeface="+mj-ea"/>
                <a:cs typeface="+mj-cs"/>
              </a:rPr>
            </a:br>
            <a:endParaRPr kumimoji="0" lang="nl-BE" sz="2400" b="0" i="0" u="none" strike="noStrike" kern="1200" cap="none" spc="-50" normalizeH="0" baseline="0" noProof="0" dirty="0">
              <a:ln>
                <a:noFill/>
              </a:ln>
              <a:solidFill>
                <a:schemeClr val="bg1"/>
              </a:solidFill>
              <a:effectLst/>
              <a:uLnTx/>
              <a:uFillTx/>
              <a:latin typeface="+mj-lt"/>
              <a:ea typeface="+mj-ea"/>
              <a:cs typeface="Arial" panose="020B0604020202020204" pitchFamily="34" charset="0"/>
            </a:endParaRPr>
          </a:p>
        </p:txBody>
      </p:sp>
      <p:sp>
        <p:nvSpPr>
          <p:cNvPr id="5" name="Rechthoek 4"/>
          <p:cNvSpPr/>
          <p:nvPr/>
        </p:nvSpPr>
        <p:spPr>
          <a:xfrm>
            <a:off x="1667329" y="1398854"/>
            <a:ext cx="9915045" cy="6432530"/>
          </a:xfrm>
          <a:prstGeom prst="rect">
            <a:avLst/>
          </a:prstGeom>
        </p:spPr>
        <p:txBody>
          <a:bodyPr wrap="square">
            <a:spAutoFit/>
          </a:bodyPr>
          <a:lstStyle/>
          <a:p>
            <a:pPr algn="ctr"/>
            <a:r>
              <a:rPr lang="nl-BE" sz="2000" dirty="0">
                <a:solidFill>
                  <a:srgbClr val="002060"/>
                </a:solidFill>
                <a:latin typeface="Arial" panose="020B0604020202020204" pitchFamily="34" charset="0"/>
                <a:cs typeface="Arial" panose="020B0604020202020204" pitchFamily="34" charset="0"/>
              </a:rPr>
              <a:t> </a:t>
            </a:r>
          </a:p>
          <a:p>
            <a:pPr algn="ctr"/>
            <a:endParaRPr lang="nl-BE" sz="2000" dirty="0">
              <a:solidFill>
                <a:srgbClr val="002060"/>
              </a:solidFill>
              <a:latin typeface="Arial" panose="020B0604020202020204" pitchFamily="34" charset="0"/>
              <a:cs typeface="Arial" panose="020B0604020202020204" pitchFamily="34" charset="0"/>
            </a:endParaRPr>
          </a:p>
          <a:p>
            <a:pPr algn="ctr"/>
            <a:r>
              <a:rPr lang="nl-BE" sz="2000" dirty="0">
                <a:solidFill>
                  <a:srgbClr val="002060"/>
                </a:solidFill>
                <a:latin typeface="Arial" panose="020B0604020202020204" pitchFamily="34" charset="0"/>
                <a:cs typeface="Arial" panose="020B0604020202020204" pitchFamily="34" charset="0"/>
              </a:rPr>
              <a:t>1 /10 Belgische werknemers kampt met een reële burn-out?</a:t>
            </a:r>
          </a:p>
          <a:p>
            <a:pPr algn="ctr"/>
            <a:r>
              <a:rPr lang="nl-BE" sz="2000" b="1" dirty="0">
                <a:solidFill>
                  <a:srgbClr val="002060"/>
                </a:solidFill>
                <a:latin typeface="Arial" panose="020B0604020202020204" pitchFamily="34" charset="0"/>
                <a:cs typeface="Arial" panose="020B0604020202020204" pitchFamily="34" charset="0"/>
              </a:rPr>
              <a:t>  </a:t>
            </a:r>
          </a:p>
          <a:p>
            <a:pPr algn="ctr"/>
            <a:r>
              <a:rPr lang="nl-BE" sz="2000" b="1" dirty="0">
                <a:solidFill>
                  <a:srgbClr val="002060"/>
                </a:solidFill>
                <a:latin typeface="Arial" panose="020B0604020202020204" pitchFamily="34" charset="0"/>
                <a:cs typeface="Arial" panose="020B0604020202020204" pitchFamily="34" charset="0"/>
              </a:rPr>
              <a:t>  </a:t>
            </a:r>
            <a:r>
              <a:rPr lang="nl-BE" sz="2000" dirty="0">
                <a:solidFill>
                  <a:srgbClr val="002060"/>
                </a:solidFill>
                <a:latin typeface="Arial" panose="020B0604020202020204" pitchFamily="34" charset="0"/>
                <a:cs typeface="Arial" panose="020B0604020202020204" pitchFamily="34" charset="0"/>
              </a:rPr>
              <a:t>  2 op 3 Belgische werknemers bevinden zich in de alarmfase?</a:t>
            </a:r>
          </a:p>
          <a:p>
            <a:pPr algn="ctr"/>
            <a:r>
              <a:rPr lang="nl-BE" sz="2000" b="1" dirty="0">
                <a:solidFill>
                  <a:srgbClr val="002060"/>
                </a:solidFill>
                <a:latin typeface="Arial" panose="020B0604020202020204" pitchFamily="34" charset="0"/>
                <a:cs typeface="Arial" panose="020B0604020202020204" pitchFamily="34" charset="0"/>
              </a:rPr>
              <a:t>  </a:t>
            </a:r>
          </a:p>
          <a:p>
            <a:pPr algn="ctr"/>
            <a:r>
              <a:rPr lang="nl-BE" sz="2000" b="1" dirty="0">
                <a:solidFill>
                  <a:srgbClr val="002060"/>
                </a:solidFill>
                <a:latin typeface="Arial" panose="020B0604020202020204" pitchFamily="34" charset="0"/>
                <a:cs typeface="Arial" panose="020B0604020202020204" pitchFamily="34" charset="0"/>
              </a:rPr>
              <a:t>    </a:t>
            </a:r>
            <a:r>
              <a:rPr lang="nl-BE" sz="2000" dirty="0">
                <a:solidFill>
                  <a:srgbClr val="002060"/>
                </a:solidFill>
                <a:latin typeface="Arial" panose="020B0604020202020204" pitchFamily="34" charset="0"/>
                <a:cs typeface="Arial" panose="020B0604020202020204" pitchFamily="34" charset="0"/>
              </a:rPr>
              <a:t>25% van de afwezigheidsdagen zijn ten gevolge van stress?</a:t>
            </a:r>
          </a:p>
          <a:p>
            <a:endParaRPr lang="nl-BE" sz="2000" b="1" u="sng" dirty="0">
              <a:solidFill>
                <a:srgbClr val="002060"/>
              </a:solidFill>
              <a:latin typeface="Arial" panose="020B0604020202020204" pitchFamily="34" charset="0"/>
              <a:cs typeface="Arial" panose="020B0604020202020204" pitchFamily="34" charset="0"/>
            </a:endParaRPr>
          </a:p>
          <a:p>
            <a:r>
              <a:rPr lang="nl-BE" sz="2000" b="1" dirty="0">
                <a:solidFill>
                  <a:srgbClr val="002060"/>
                </a:solidFill>
                <a:latin typeface="Arial" panose="020B0604020202020204" pitchFamily="34" charset="0"/>
                <a:cs typeface="Arial" panose="020B0604020202020204" pitchFamily="34" charset="0"/>
              </a:rPr>
              <a:t>        	         </a:t>
            </a:r>
            <a:r>
              <a:rPr lang="nl-BE" sz="2000" dirty="0">
                <a:solidFill>
                  <a:srgbClr val="002060"/>
                </a:solidFill>
                <a:latin typeface="Arial" panose="020B0604020202020204" pitchFamily="34" charset="0"/>
                <a:cs typeface="Arial" panose="020B0604020202020204" pitchFamily="34" charset="0"/>
              </a:rPr>
              <a:t>Hoe hoger in functie hoe meer stress?</a:t>
            </a:r>
          </a:p>
          <a:p>
            <a:endParaRPr lang="nl-BE" sz="2000" b="1" u="sng" dirty="0">
              <a:solidFill>
                <a:srgbClr val="002060"/>
              </a:solidFill>
              <a:latin typeface="Arial" panose="020B0604020202020204" pitchFamily="34" charset="0"/>
              <a:cs typeface="Arial" panose="020B0604020202020204" pitchFamily="34" charset="0"/>
            </a:endParaRPr>
          </a:p>
          <a:p>
            <a:r>
              <a:rPr lang="nl-BE" sz="2000" b="1" dirty="0">
                <a:solidFill>
                  <a:srgbClr val="002060"/>
                </a:solidFill>
                <a:latin typeface="Arial" panose="020B0604020202020204" pitchFamily="34" charset="0"/>
                <a:cs typeface="Arial" panose="020B0604020202020204" pitchFamily="34" charset="0"/>
              </a:rPr>
              <a:t>                      </a:t>
            </a:r>
            <a:r>
              <a:rPr lang="nl-BE" sz="2000" dirty="0">
                <a:solidFill>
                  <a:srgbClr val="002060"/>
                </a:solidFill>
                <a:latin typeface="Arial" panose="020B0604020202020204" pitchFamily="34" charset="0"/>
                <a:cs typeface="Arial" panose="020B0604020202020204" pitchFamily="34" charset="0"/>
              </a:rPr>
              <a:t>Vrouwen zijn gevoeliger voor stress dan mannen?</a:t>
            </a:r>
          </a:p>
          <a:p>
            <a:endParaRPr lang="nl-BE" sz="2000" b="1" u="sng" dirty="0">
              <a:solidFill>
                <a:srgbClr val="002060"/>
              </a:solidFill>
              <a:latin typeface="Arial" panose="020B0604020202020204" pitchFamily="34" charset="0"/>
              <a:cs typeface="Arial" panose="020B0604020202020204" pitchFamily="34" charset="0"/>
            </a:endParaRPr>
          </a:p>
          <a:p>
            <a:r>
              <a:rPr lang="nl-BE" sz="2000" b="1" dirty="0">
                <a:solidFill>
                  <a:srgbClr val="002060"/>
                </a:solidFill>
                <a:latin typeface="Arial" panose="020B0604020202020204" pitchFamily="34" charset="0"/>
                <a:cs typeface="Arial" panose="020B0604020202020204" pitchFamily="34" charset="0"/>
              </a:rPr>
              <a:t>         </a:t>
            </a:r>
            <a:r>
              <a:rPr lang="nl-BE" sz="2000" dirty="0">
                <a:solidFill>
                  <a:srgbClr val="002060"/>
                </a:solidFill>
                <a:latin typeface="Arial" panose="020B0604020202020204" pitchFamily="34" charset="0"/>
                <a:cs typeface="Arial" panose="020B0604020202020204" pitchFamily="34" charset="0"/>
              </a:rPr>
              <a:t>             Teveel werk is de oorzaak van een burn-out?</a:t>
            </a:r>
          </a:p>
          <a:p>
            <a:endParaRPr lang="nl-BE" sz="2000" b="1" u="sng" dirty="0">
              <a:solidFill>
                <a:srgbClr val="002060"/>
              </a:solidFill>
              <a:latin typeface="Arial" panose="020B0604020202020204" pitchFamily="34" charset="0"/>
              <a:cs typeface="Arial" panose="020B0604020202020204" pitchFamily="34" charset="0"/>
            </a:endParaRPr>
          </a:p>
          <a:p>
            <a:r>
              <a:rPr lang="nl-BE" sz="2000" b="1" dirty="0">
                <a:solidFill>
                  <a:srgbClr val="002060"/>
                </a:solidFill>
                <a:latin typeface="Arial" panose="020B0604020202020204" pitchFamily="34" charset="0"/>
                <a:cs typeface="Arial" panose="020B0604020202020204" pitchFamily="34" charset="0"/>
              </a:rPr>
              <a:t>          </a:t>
            </a:r>
            <a:r>
              <a:rPr lang="nl-BE" sz="2000" dirty="0">
                <a:solidFill>
                  <a:srgbClr val="002060"/>
                </a:solidFill>
                <a:latin typeface="Arial" panose="020B0604020202020204" pitchFamily="34" charset="0"/>
                <a:cs typeface="Arial" panose="020B0604020202020204" pitchFamily="34" charset="0"/>
              </a:rPr>
              <a:t>            Een medewerker met een burn-out kost een </a:t>
            </a:r>
          </a:p>
          <a:p>
            <a:r>
              <a:rPr lang="nl-BE" sz="2000" dirty="0">
                <a:solidFill>
                  <a:srgbClr val="002060"/>
                </a:solidFill>
                <a:latin typeface="Arial" panose="020B0604020202020204" pitchFamily="34" charset="0"/>
                <a:cs typeface="Arial" panose="020B0604020202020204" pitchFamily="34" charset="0"/>
              </a:rPr>
              <a:t>	         organisatie meer dan 20.000 €?</a:t>
            </a:r>
          </a:p>
          <a:p>
            <a:pPr algn="ctr"/>
            <a:endParaRPr lang="nl-BE" sz="2000" dirty="0">
              <a:solidFill>
                <a:srgbClr val="002060"/>
              </a:solidFill>
              <a:latin typeface="Arial" panose="020B0604020202020204" pitchFamily="34" charset="0"/>
              <a:cs typeface="Arial" panose="020B0604020202020204" pitchFamily="34" charset="0"/>
            </a:endParaRPr>
          </a:p>
          <a:p>
            <a:pPr algn="ctr"/>
            <a:endParaRPr lang="nl-BE" sz="3200" b="1" dirty="0">
              <a:solidFill>
                <a:srgbClr val="002060"/>
              </a:solidFill>
              <a:latin typeface="Arial" panose="020B0604020202020204" pitchFamily="34" charset="0"/>
              <a:cs typeface="Arial" panose="020B0604020202020204" pitchFamily="34" charset="0"/>
            </a:endParaRPr>
          </a:p>
          <a:p>
            <a:pPr algn="ctr"/>
            <a:endParaRPr lang="nl-BE" sz="2000" dirty="0">
              <a:solidFill>
                <a:srgbClr val="002060"/>
              </a:solidFill>
              <a:latin typeface="Arial" panose="020B0604020202020204" pitchFamily="34" charset="0"/>
              <a:cs typeface="Arial" panose="020B0604020202020204" pitchFamily="34" charset="0"/>
            </a:endParaRPr>
          </a:p>
          <a:p>
            <a:pPr algn="ctr"/>
            <a:endParaRPr lang="nl-BE" sz="2000" dirty="0">
              <a:solidFill>
                <a:srgbClr val="002060"/>
              </a:solidFill>
              <a:latin typeface="Arial" panose="020B0604020202020204" pitchFamily="34" charset="0"/>
              <a:cs typeface="Arial" panose="020B0604020202020204" pitchFamily="34" charset="0"/>
            </a:endParaRPr>
          </a:p>
        </p:txBody>
      </p:sp>
      <p:sp>
        <p:nvSpPr>
          <p:cNvPr id="6"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9" name="Tekstvak 8"/>
          <p:cNvSpPr txBox="1"/>
          <p:nvPr/>
        </p:nvSpPr>
        <p:spPr>
          <a:xfrm>
            <a:off x="4544804" y="486629"/>
            <a:ext cx="3733010" cy="707886"/>
          </a:xfrm>
          <a:prstGeom prst="rect">
            <a:avLst/>
          </a:prstGeom>
          <a:noFill/>
        </p:spPr>
        <p:txBody>
          <a:bodyPr wrap="none" rtlCol="0">
            <a:spAutoFit/>
          </a:bodyPr>
          <a:lstStyle/>
          <a:p>
            <a:r>
              <a:rPr lang="nl-BE" sz="4000" b="1" dirty="0">
                <a:solidFill>
                  <a:srgbClr val="002060"/>
                </a:solidFill>
                <a:latin typeface="Arial" panose="020B0604020202020204" pitchFamily="34" charset="0"/>
                <a:cs typeface="Arial" panose="020B0604020202020204" pitchFamily="34" charset="0"/>
              </a:rPr>
              <a:t>FABEL of FEIT</a:t>
            </a:r>
          </a:p>
        </p:txBody>
      </p:sp>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6769" y="4431323"/>
            <a:ext cx="3165230" cy="2426677"/>
          </a:xfrm>
          <a:prstGeom prst="rect">
            <a:avLst/>
          </a:prstGeom>
        </p:spPr>
      </p:pic>
      <p:pic>
        <p:nvPicPr>
          <p:cNvPr id="11" name="image1.png" descr="image1.png"/>
          <p:cNvPicPr>
            <a:picLocks noChangeAspect="1"/>
          </p:cNvPicPr>
          <p:nvPr/>
        </p:nvPicPr>
        <p:blipFill rotWithShape="1">
          <a:blip r:embed="rId3"/>
          <a:srcRect b="63712"/>
          <a:stretch/>
        </p:blipFill>
        <p:spPr>
          <a:xfrm rot="16200000">
            <a:off x="-5162223" y="4281921"/>
            <a:ext cx="13154735" cy="3522372"/>
          </a:xfrm>
          <a:prstGeom prst="rect">
            <a:avLst/>
          </a:prstGeom>
          <a:ln w="12700">
            <a:miter lim="400000"/>
          </a:ln>
        </p:spPr>
      </p:pic>
    </p:spTree>
    <p:extLst>
      <p:ext uri="{BB962C8B-B14F-4D97-AF65-F5344CB8AC3E}">
        <p14:creationId xmlns:p14="http://schemas.microsoft.com/office/powerpoint/2010/main" val="423117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2"/>
          </p:nvPr>
        </p:nvSpPr>
        <p:spPr/>
        <p:txBody>
          <a:bodyPr/>
          <a:lstStyle/>
          <a:p>
            <a:fld id="{86CB4B4D-7CA3-9044-876B-883B54F8677D}" type="slidenum">
              <a:rPr lang="nl-BE" smtClean="0"/>
              <a:t>12</a:t>
            </a:fld>
            <a:endParaRPr lang="nl-BE"/>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6111"/>
            <a:ext cx="12192001" cy="8014526"/>
          </a:xfrm>
          <a:prstGeom prst="rect">
            <a:avLst/>
          </a:prstGeom>
        </p:spPr>
      </p:pic>
      <p:sp>
        <p:nvSpPr>
          <p:cNvPr id="8" name="Vorm"/>
          <p:cNvSpPr/>
          <p:nvPr/>
        </p:nvSpPr>
        <p:spPr>
          <a:xfrm rot="5400000">
            <a:off x="6656301" y="1223066"/>
            <a:ext cx="8036138" cy="3233734"/>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9" name="Titel 4"/>
          <p:cNvSpPr txBox="1">
            <a:spLocks/>
          </p:cNvSpPr>
          <p:nvPr/>
        </p:nvSpPr>
        <p:spPr>
          <a:xfrm>
            <a:off x="9186041" y="2607682"/>
            <a:ext cx="3105196" cy="216292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3300" b="1" i="1" dirty="0">
                <a:solidFill>
                  <a:schemeClr val="bg1"/>
                </a:solidFill>
                <a:latin typeface="Arial" panose="020B0604020202020204" pitchFamily="34" charset="0"/>
                <a:cs typeface="Arial" panose="020B0604020202020204" pitchFamily="34" charset="0"/>
              </a:rPr>
              <a:t>Stress?</a:t>
            </a:r>
          </a:p>
          <a:p>
            <a:pPr algn="ctr"/>
            <a:r>
              <a:rPr lang="nl-BE" sz="3300" b="1" i="1" dirty="0">
                <a:solidFill>
                  <a:schemeClr val="bg1"/>
                </a:solidFill>
                <a:latin typeface="Arial" panose="020B0604020202020204" pitchFamily="34" charset="0"/>
                <a:cs typeface="Arial" panose="020B0604020202020204" pitchFamily="34" charset="0"/>
              </a:rPr>
              <a:t>Overspannen?</a:t>
            </a:r>
          </a:p>
          <a:p>
            <a:pPr algn="ctr"/>
            <a:r>
              <a:rPr lang="nl-BE" sz="3300" b="1" i="1" dirty="0">
                <a:solidFill>
                  <a:schemeClr val="bg1"/>
                </a:solidFill>
                <a:latin typeface="Arial" panose="020B0604020202020204" pitchFamily="34" charset="0"/>
                <a:cs typeface="Arial" panose="020B0604020202020204" pitchFamily="34" charset="0"/>
              </a:rPr>
              <a:t>Burn-out?</a:t>
            </a:r>
          </a:p>
          <a:p>
            <a:pPr algn="ctr"/>
            <a:r>
              <a:rPr lang="nl-BE" sz="2800" b="1" i="1" dirty="0">
                <a:solidFill>
                  <a:schemeClr val="bg1"/>
                </a:solidFill>
                <a:latin typeface="Arial" panose="020B0604020202020204" pitchFamily="34" charset="0"/>
                <a:cs typeface="Arial" panose="020B0604020202020204" pitchFamily="34" charset="0"/>
              </a:rPr>
              <a:t>          </a:t>
            </a:r>
          </a:p>
          <a:p>
            <a:pPr algn="ctr"/>
            <a:r>
              <a:rPr lang="nl-BE" sz="2800" b="1" i="1" dirty="0">
                <a:solidFill>
                  <a:srgbClr val="002060"/>
                </a:solidFill>
                <a:latin typeface="Arial" panose="020B0604020202020204" pitchFamily="34" charset="0"/>
                <a:cs typeface="Arial" panose="020B0604020202020204" pitchFamily="34" charset="0"/>
              </a:rPr>
              <a:t>     </a:t>
            </a:r>
            <a:r>
              <a:rPr lang="nl-BE" b="1" i="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0349460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half" idx="13"/>
          </p:nvPr>
        </p:nvPicPr>
        <p:blipFill>
          <a:blip r:embed="rId2">
            <a:extLst>
              <a:ext uri="{28A0092B-C50C-407E-A947-70E740481C1C}">
                <a14:useLocalDpi xmlns:a14="http://schemas.microsoft.com/office/drawing/2010/main" val="0"/>
              </a:ext>
            </a:extLst>
          </a:blip>
          <a:srcRect l="17718" r="17718"/>
          <a:stretch>
            <a:fillRect/>
          </a:stretch>
        </p:blipFill>
        <p:spPr>
          <a:xfrm>
            <a:off x="0" y="-2914695"/>
            <a:ext cx="12192000" cy="12564275"/>
          </a:xfrm>
        </p:spPr>
      </p:pic>
      <p:sp>
        <p:nvSpPr>
          <p:cNvPr id="3" name="Titel 2"/>
          <p:cNvSpPr>
            <a:spLocks noGrp="1"/>
          </p:cNvSpPr>
          <p:nvPr>
            <p:ph type="title"/>
          </p:nvPr>
        </p:nvSpPr>
        <p:spPr/>
        <p:txBody>
          <a:bodyPr>
            <a:normAutofit fontScale="90000"/>
          </a:bodyPr>
          <a:lstStyle/>
          <a:p>
            <a:endParaRPr lang="nl-BE" dirty="0"/>
          </a:p>
        </p:txBody>
      </p:sp>
      <p:sp>
        <p:nvSpPr>
          <p:cNvPr id="4" name="Tijdelijke aanduiding voor tekst 3"/>
          <p:cNvSpPr>
            <a:spLocks noGrp="1"/>
          </p:cNvSpPr>
          <p:nvPr>
            <p:ph type="body" sz="quarter" idx="1"/>
          </p:nvPr>
        </p:nvSpPr>
        <p:spPr>
          <a:xfrm>
            <a:off x="7064265" y="2157819"/>
            <a:ext cx="4766113" cy="2125423"/>
          </a:xfrm>
          <a:solidFill>
            <a:schemeClr val="bg1">
              <a:alpha val="45000"/>
            </a:schemeClr>
          </a:solidFill>
        </p:spPr>
        <p:txBody>
          <a:bodyPr>
            <a:noAutofit/>
          </a:bodyPr>
          <a:lstStyle/>
          <a:p>
            <a:pPr marL="0" indent="0">
              <a:buNone/>
            </a:pPr>
            <a:r>
              <a:rPr lang="nl-BE" sz="2400" dirty="0">
                <a:solidFill>
                  <a:schemeClr val="bg1"/>
                </a:solidFill>
                <a:latin typeface="Arial" panose="020B0604020202020204" pitchFamily="34" charset="0"/>
                <a:cs typeface="Arial" panose="020B0604020202020204" pitchFamily="34" charset="0"/>
              </a:rPr>
              <a:t>‘</a:t>
            </a:r>
            <a:r>
              <a:rPr lang="nl-BE" sz="2400" i="1" dirty="0">
                <a:solidFill>
                  <a:schemeClr val="bg1"/>
                </a:solidFill>
                <a:latin typeface="Arial" panose="020B0604020202020204" pitchFamily="34" charset="0"/>
                <a:cs typeface="Arial" panose="020B0604020202020204" pitchFamily="34" charset="0"/>
              </a:rPr>
              <a:t>Vorige maand had ik een burn-out. </a:t>
            </a:r>
            <a:br>
              <a:rPr lang="nl-BE" sz="2400" i="1" dirty="0">
                <a:solidFill>
                  <a:schemeClr val="bg1"/>
                </a:solidFill>
                <a:latin typeface="Arial" panose="020B0604020202020204" pitchFamily="34" charset="0"/>
                <a:cs typeface="Arial" panose="020B0604020202020204" pitchFamily="34" charset="0"/>
              </a:rPr>
            </a:br>
            <a:r>
              <a:rPr lang="nl-BE" sz="2400" i="1" dirty="0">
                <a:solidFill>
                  <a:schemeClr val="bg1"/>
                </a:solidFill>
                <a:latin typeface="Arial" panose="020B0604020202020204" pitchFamily="34" charset="0"/>
                <a:cs typeface="Arial" panose="020B0604020202020204" pitchFamily="34" charset="0"/>
              </a:rPr>
              <a:t>Ik heb eens goed uitgeslapen en </a:t>
            </a:r>
            <a:br>
              <a:rPr lang="nl-BE" sz="2400" i="1" dirty="0">
                <a:solidFill>
                  <a:schemeClr val="bg1"/>
                </a:solidFill>
                <a:latin typeface="Arial" panose="020B0604020202020204" pitchFamily="34" charset="0"/>
                <a:cs typeface="Arial" panose="020B0604020202020204" pitchFamily="34" charset="0"/>
              </a:rPr>
            </a:br>
            <a:r>
              <a:rPr lang="nl-BE" sz="2400" i="1" dirty="0">
                <a:solidFill>
                  <a:schemeClr val="bg1"/>
                </a:solidFill>
                <a:latin typeface="Arial" panose="020B0604020202020204" pitchFamily="34" charset="0"/>
                <a:cs typeface="Arial" panose="020B0604020202020204" pitchFamily="34" charset="0"/>
              </a:rPr>
              <a:t>nu kan ik er weer tegenaan. </a:t>
            </a:r>
            <a:br>
              <a:rPr lang="nl-BE" sz="2400" i="1" dirty="0">
                <a:solidFill>
                  <a:schemeClr val="bg1"/>
                </a:solidFill>
                <a:latin typeface="Arial" panose="020B0604020202020204" pitchFamily="34" charset="0"/>
                <a:cs typeface="Arial" panose="020B0604020202020204" pitchFamily="34" charset="0"/>
              </a:rPr>
            </a:br>
            <a:r>
              <a:rPr lang="nl-BE" sz="2400" i="1" dirty="0">
                <a:solidFill>
                  <a:schemeClr val="bg1"/>
                </a:solidFill>
                <a:latin typeface="Arial" panose="020B0604020202020204" pitchFamily="34" charset="0"/>
                <a:cs typeface="Arial" panose="020B0604020202020204" pitchFamily="34" charset="0"/>
              </a:rPr>
              <a:t>Ik zou iedereen zo’n weekje aanraden.’</a:t>
            </a:r>
          </a:p>
          <a:p>
            <a:pPr marL="0" indent="0">
              <a:buNone/>
            </a:pPr>
            <a:endParaRPr lang="nl-BE" sz="2400" i="1" dirty="0">
              <a:solidFill>
                <a:schemeClr val="bg1"/>
              </a:solidFill>
              <a:latin typeface="Arial" panose="020B0604020202020204" pitchFamily="34" charset="0"/>
              <a:cs typeface="Arial" panose="020B0604020202020204" pitchFamily="34" charset="0"/>
            </a:endParaRPr>
          </a:p>
        </p:txBody>
      </p:sp>
      <p:sp>
        <p:nvSpPr>
          <p:cNvPr id="5" name="Tijdelijke aanduiding voor dianummer 4"/>
          <p:cNvSpPr>
            <a:spLocks noGrp="1"/>
          </p:cNvSpPr>
          <p:nvPr>
            <p:ph type="sldNum" sz="quarter" idx="2"/>
          </p:nvPr>
        </p:nvSpPr>
        <p:spPr/>
        <p:txBody>
          <a:bodyPr/>
          <a:lstStyle/>
          <a:p>
            <a:fld id="{86CB4B4D-7CA3-9044-876B-883B54F8677D}" type="slidenum">
              <a:rPr lang="nl-BE" smtClean="0"/>
              <a:t>13</a:t>
            </a:fld>
            <a:endParaRPr lang="nl-BE"/>
          </a:p>
        </p:txBody>
      </p:sp>
      <p:sp>
        <p:nvSpPr>
          <p:cNvPr id="2" name="Tekstvak 1"/>
          <p:cNvSpPr txBox="1"/>
          <p:nvPr/>
        </p:nvSpPr>
        <p:spPr>
          <a:xfrm>
            <a:off x="7064265" y="4596943"/>
            <a:ext cx="4766113" cy="830997"/>
          </a:xfrm>
          <a:prstGeom prst="rect">
            <a:avLst/>
          </a:prstGeom>
          <a:solidFill>
            <a:srgbClr val="002060"/>
          </a:solidFill>
        </p:spPr>
        <p:txBody>
          <a:bodyPr wrap="square" rtlCol="0">
            <a:spAutoFit/>
          </a:bodyPr>
          <a:lstStyle/>
          <a:p>
            <a:pPr algn="ctr"/>
            <a:r>
              <a:rPr lang="nl-BE" sz="2400" dirty="0">
                <a:solidFill>
                  <a:schemeClr val="bg1"/>
                </a:solidFill>
                <a:latin typeface="Arial" panose="020B0604020202020204" pitchFamily="34" charset="0"/>
                <a:cs typeface="Arial" panose="020B0604020202020204" pitchFamily="34" charset="0"/>
              </a:rPr>
              <a:t>Welke vragen zou je als coach  aan Eva stellen?</a:t>
            </a:r>
          </a:p>
        </p:txBody>
      </p:sp>
      <p:sp>
        <p:nvSpPr>
          <p:cNvPr id="7" name="Tijdelijke aanduiding voor tekst 3"/>
          <p:cNvSpPr txBox="1">
            <a:spLocks/>
          </p:cNvSpPr>
          <p:nvPr/>
        </p:nvSpPr>
        <p:spPr>
          <a:xfrm>
            <a:off x="6988064" y="849086"/>
            <a:ext cx="4677755" cy="595490"/>
          </a:xfrm>
          <a:prstGeom prst="rect">
            <a:avLst/>
          </a:prstGeom>
          <a:solidFill>
            <a:srgbClr val="002060"/>
          </a:solidFill>
        </p:spPr>
        <p:txBody>
          <a:bodyPr vert="horz" lIns="48767" tIns="48767" rIns="48767" bIns="48767" rtlCol="0">
            <a:noAutofit/>
          </a:bodyPr>
          <a:lstStyle>
            <a:lvl1pPr marL="228600" indent="-228600" algn="l" defTabSz="914367" rtl="0" eaLnBrk="1" latinLnBrk="0" hangingPunct="1">
              <a:lnSpc>
                <a:spcPct val="90000"/>
              </a:lnSpc>
              <a:spcBef>
                <a:spcPts val="984"/>
              </a:spcBef>
              <a:buFont typeface="Arial" panose="020B0604020202020204" pitchFamily="34" charset="0"/>
              <a:buChar char="•"/>
              <a:defRPr sz="2800" kern="1200">
                <a:solidFill>
                  <a:srgbClr val="3F3F3F"/>
                </a:solidFill>
                <a:latin typeface="Helvetica"/>
                <a:ea typeface="Helvetica"/>
                <a:cs typeface="Helvetica"/>
                <a:sym typeface="Helvetica"/>
              </a:defRPr>
            </a:lvl1pPr>
            <a:lvl2pPr marL="442004" indent="-120546" algn="l" defTabSz="914367" rtl="0" eaLnBrk="1" latinLnBrk="0" hangingPunct="1">
              <a:lnSpc>
                <a:spcPct val="90000"/>
              </a:lnSpc>
              <a:spcBef>
                <a:spcPts val="984"/>
              </a:spcBef>
              <a:buSzPct val="100000"/>
              <a:buFont typeface="Arial" panose="020B0604020202020204" pitchFamily="34" charset="0"/>
              <a:buChar char="•"/>
              <a:defRPr sz="2400" kern="1200">
                <a:solidFill>
                  <a:srgbClr val="3F3F3F"/>
                </a:solidFill>
                <a:latin typeface="Helvetica"/>
                <a:ea typeface="Helvetica"/>
                <a:cs typeface="Helvetica"/>
                <a:sym typeface="Helvetica"/>
              </a:defRPr>
            </a:lvl2pPr>
            <a:lvl3pPr marL="787570" indent="-144655" algn="l" defTabSz="914367" rtl="0" eaLnBrk="1" latinLnBrk="0" hangingPunct="1">
              <a:lnSpc>
                <a:spcPct val="90000"/>
              </a:lnSpc>
              <a:spcBef>
                <a:spcPts val="984"/>
              </a:spcBef>
              <a:buSzPct val="100000"/>
              <a:buFont typeface="Arial" panose="020B0604020202020204" pitchFamily="34" charset="0"/>
              <a:buChar char="•"/>
              <a:defRPr sz="2000" kern="1200">
                <a:solidFill>
                  <a:srgbClr val="3F3F3F"/>
                </a:solidFill>
                <a:latin typeface="Helvetica"/>
                <a:ea typeface="Helvetica"/>
                <a:cs typeface="Helvetica"/>
                <a:sym typeface="Helvetica"/>
              </a:defRPr>
            </a:lvl3pPr>
            <a:lvl4pPr marL="1125101"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4pPr>
            <a:lvl5pPr marL="1446558"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a:solidFill>
                  <a:schemeClr val="bg1"/>
                </a:solidFill>
                <a:latin typeface="Arial" panose="020B0604020202020204" pitchFamily="34" charset="0"/>
                <a:cs typeface="Arial" panose="020B0604020202020204" pitchFamily="34" charset="0"/>
              </a:rPr>
              <a:t>Eva vertelde: </a:t>
            </a:r>
          </a:p>
          <a:p>
            <a:pPr marL="0" indent="0">
              <a:buFont typeface="Arial" panose="020B0604020202020204" pitchFamily="34" charset="0"/>
              <a:buNone/>
            </a:pPr>
            <a:endParaRPr lang="nl-BE" sz="2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BE" sz="2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85957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5" name="image1.png" descr="image1.png"/>
          <p:cNvPicPr>
            <a:picLocks noChangeAspect="1"/>
          </p:cNvPicPr>
          <p:nvPr/>
        </p:nvPicPr>
        <p:blipFill rotWithShape="1">
          <a:blip r:embed="rId2"/>
          <a:srcRect b="63712"/>
          <a:stretch/>
        </p:blipFill>
        <p:spPr>
          <a:xfrm rot="16200000">
            <a:off x="-5162223" y="4281921"/>
            <a:ext cx="13154735" cy="3522372"/>
          </a:xfrm>
          <a:prstGeom prst="rect">
            <a:avLst/>
          </a:prstGeom>
          <a:ln w="12700">
            <a:miter lim="400000"/>
          </a:ln>
        </p:spPr>
      </p:pic>
      <p:sp>
        <p:nvSpPr>
          <p:cNvPr id="6" name="Tekstvak 5"/>
          <p:cNvSpPr txBox="1"/>
          <p:nvPr/>
        </p:nvSpPr>
        <p:spPr>
          <a:xfrm>
            <a:off x="965202" y="4488121"/>
            <a:ext cx="10976082" cy="2369880"/>
          </a:xfrm>
          <a:prstGeom prst="rect">
            <a:avLst/>
          </a:prstGeom>
          <a:noFill/>
        </p:spPr>
        <p:txBody>
          <a:bodyPr wrap="none" rtlCol="0">
            <a:spAutoFit/>
          </a:bodyPr>
          <a:lstStyle/>
          <a:p>
            <a:r>
              <a:rPr lang="nl-BE" sz="8000" dirty="0">
                <a:solidFill>
                  <a:srgbClr val="FFC000"/>
                </a:solidFill>
                <a:latin typeface="Taz Bold" panose="020B0703040502020204" pitchFamily="34" charset="0"/>
                <a:cs typeface="Arial" panose="020B0604020202020204" pitchFamily="34" charset="0"/>
              </a:rPr>
              <a:t>   </a:t>
            </a:r>
            <a:r>
              <a:rPr lang="nl-BE" sz="8000" dirty="0">
                <a:solidFill>
                  <a:srgbClr val="002060"/>
                </a:solidFill>
                <a:latin typeface="Taz Bold" panose="020B0703040502020204" pitchFamily="34" charset="0"/>
                <a:cs typeface="Arial" panose="020B0604020202020204" pitchFamily="34" charset="0"/>
              </a:rPr>
              <a:t>DSM - V              ICD - 11</a:t>
            </a:r>
            <a:endParaRPr lang="nl-BE" sz="1400" dirty="0">
              <a:solidFill>
                <a:srgbClr val="002060"/>
              </a:solidFill>
              <a:latin typeface="Taz Light" panose="020B0303040502020204" pitchFamily="34" charset="0"/>
            </a:endParaRPr>
          </a:p>
          <a:p>
            <a:r>
              <a:rPr lang="en-US" sz="1200" b="1" i="1" dirty="0">
                <a:solidFill>
                  <a:srgbClr val="002060"/>
                </a:solidFill>
                <a:latin typeface="Arial" panose="020B0604020202020204" pitchFamily="34" charset="0"/>
                <a:cs typeface="Arial" panose="020B0604020202020204" pitchFamily="34" charset="0"/>
              </a:rPr>
              <a:t>                 Diagnostic and Statistical Manual of Mental Disorders</a:t>
            </a:r>
            <a:r>
              <a:rPr lang="en-US" sz="1200" b="1" dirty="0">
                <a:solidFill>
                  <a:srgbClr val="002060"/>
                </a:solidFill>
                <a:latin typeface="Arial" panose="020B0604020202020204" pitchFamily="34" charset="0"/>
                <a:cs typeface="Arial" panose="020B0604020202020204" pitchFamily="34" charset="0"/>
              </a:rPr>
              <a:t>,</a:t>
            </a:r>
            <a:r>
              <a:rPr lang="nl-BE" sz="1600" dirty="0">
                <a:solidFill>
                  <a:srgbClr val="002060"/>
                </a:solidFill>
                <a:latin typeface="Arial" panose="020B0604020202020204" pitchFamily="34" charset="0"/>
                <a:cs typeface="Arial" panose="020B0604020202020204" pitchFamily="34" charset="0"/>
              </a:rPr>
              <a:t>                                         </a:t>
            </a:r>
            <a:r>
              <a:rPr lang="nl-BE" sz="1200" b="1" i="1" dirty="0">
                <a:solidFill>
                  <a:srgbClr val="002060"/>
                </a:solidFill>
                <a:latin typeface="Arial" panose="020B0604020202020204" pitchFamily="34" charset="0"/>
                <a:cs typeface="Arial" panose="020B0604020202020204" pitchFamily="34" charset="0"/>
              </a:rPr>
              <a:t>Internationale Statistical </a:t>
            </a:r>
            <a:r>
              <a:rPr lang="nl-BE" sz="1200" b="1" i="1" dirty="0" err="1">
                <a:solidFill>
                  <a:srgbClr val="002060"/>
                </a:solidFill>
                <a:latin typeface="Arial" panose="020B0604020202020204" pitchFamily="34" charset="0"/>
                <a:cs typeface="Arial" panose="020B0604020202020204" pitchFamily="34" charset="0"/>
              </a:rPr>
              <a:t>Classification</a:t>
            </a:r>
            <a:r>
              <a:rPr lang="nl-BE" sz="1200" b="1" i="1" dirty="0">
                <a:solidFill>
                  <a:srgbClr val="002060"/>
                </a:solidFill>
                <a:latin typeface="Arial" panose="020B0604020202020204" pitchFamily="34" charset="0"/>
                <a:cs typeface="Arial" panose="020B0604020202020204" pitchFamily="34" charset="0"/>
              </a:rPr>
              <a:t> of </a:t>
            </a:r>
            <a:r>
              <a:rPr lang="nl-BE" sz="1200" b="1" i="1" dirty="0" err="1">
                <a:solidFill>
                  <a:srgbClr val="002060"/>
                </a:solidFill>
                <a:latin typeface="Arial" panose="020B0604020202020204" pitchFamily="34" charset="0"/>
                <a:cs typeface="Arial" panose="020B0604020202020204" pitchFamily="34" charset="0"/>
              </a:rPr>
              <a:t>Diseases</a:t>
            </a:r>
            <a:endParaRPr lang="nl-BE" sz="1200" b="1" i="1" dirty="0">
              <a:solidFill>
                <a:srgbClr val="002060"/>
              </a:solidFill>
              <a:latin typeface="Arial" panose="020B0604020202020204" pitchFamily="34" charset="0"/>
              <a:cs typeface="Arial" panose="020B0604020202020204" pitchFamily="34" charset="0"/>
            </a:endParaRPr>
          </a:p>
          <a:p>
            <a:r>
              <a:rPr lang="nl-BE" sz="1200" b="1" i="1" dirty="0">
                <a:solidFill>
                  <a:srgbClr val="002060"/>
                </a:solidFill>
                <a:latin typeface="Arial" panose="020B0604020202020204" pitchFamily="34" charset="0"/>
                <a:cs typeface="Arial" panose="020B0604020202020204" pitchFamily="34" charset="0"/>
              </a:rPr>
              <a:t>                          </a:t>
            </a:r>
            <a:r>
              <a:rPr lang="nl-BE" sz="2000" dirty="0">
                <a:solidFill>
                  <a:srgbClr val="002060"/>
                </a:solidFill>
                <a:latin typeface="Arial" panose="020B0604020202020204" pitchFamily="34" charset="0"/>
                <a:cs typeface="Arial" panose="020B0604020202020204" pitchFamily="34" charset="0"/>
              </a:rPr>
              <a:t>aanpassingsstoornissen                                              </a:t>
            </a:r>
            <a:r>
              <a:rPr lang="nl-BE" sz="2000" dirty="0" err="1">
                <a:solidFill>
                  <a:srgbClr val="002060"/>
                </a:solidFill>
                <a:latin typeface="Arial" panose="020B0604020202020204" pitchFamily="34" charset="0"/>
                <a:cs typeface="Arial" panose="020B0604020202020204" pitchFamily="34" charset="0"/>
              </a:rPr>
              <a:t>werkgerelateerde</a:t>
            </a:r>
            <a:r>
              <a:rPr lang="nl-BE" sz="2000" dirty="0">
                <a:solidFill>
                  <a:srgbClr val="002060"/>
                </a:solidFill>
                <a:latin typeface="Arial" panose="020B0604020202020204" pitchFamily="34" charset="0"/>
                <a:cs typeface="Arial" panose="020B0604020202020204" pitchFamily="34" charset="0"/>
              </a:rPr>
              <a:t> overspanning</a:t>
            </a:r>
          </a:p>
          <a:p>
            <a:r>
              <a:rPr lang="nl-BE" sz="2000" dirty="0">
                <a:solidFill>
                  <a:srgbClr val="002060"/>
                </a:solidFill>
                <a:latin typeface="Taz ExtraLight" panose="020B0203040502020204" pitchFamily="34" charset="0"/>
              </a:rPr>
              <a:t> </a:t>
            </a:r>
          </a:p>
          <a:p>
            <a:endParaRPr lang="nl-BE" sz="1200" b="1" i="1" dirty="0">
              <a:latin typeface="Taz Light" panose="020B0303040502020204" pitchFamily="34" charset="0"/>
              <a:cs typeface="Arial" panose="020B0604020202020204" pitchFamily="34" charset="0"/>
            </a:endParaRPr>
          </a:p>
        </p:txBody>
      </p:sp>
      <p:sp>
        <p:nvSpPr>
          <p:cNvPr id="8" name="Tijdelijke aanduiding voor inhoud 2"/>
          <p:cNvSpPr txBox="1">
            <a:spLocks/>
          </p:cNvSpPr>
          <p:nvPr/>
        </p:nvSpPr>
        <p:spPr>
          <a:xfrm>
            <a:off x="2301061" y="742388"/>
            <a:ext cx="7934753" cy="60013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az Regular" panose="020B05030405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az Regular" panose="020B05030405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az Regular" panose="020B05030405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z Regular" panose="020B05030405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z Regular" panose="020B05030405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4800" b="1" dirty="0">
                <a:solidFill>
                  <a:srgbClr val="002060"/>
                </a:solidFill>
                <a:latin typeface="Taz ExtraLight" panose="020B0203040502020204" pitchFamily="34" charset="0"/>
                <a:cs typeface="Arial" panose="020B0604020202020204" pitchFamily="34" charset="0"/>
              </a:rPr>
              <a:t>Vooraf</a:t>
            </a:r>
            <a:endParaRPr lang="nl-BE" sz="2400" b="1" dirty="0">
              <a:solidFill>
                <a:srgbClr val="002060"/>
              </a:solidFill>
              <a:latin typeface="Taz ExtraLight" panose="020B0203040502020204" pitchFamily="34" charset="0"/>
              <a:cs typeface="Arial" panose="020B0604020202020204" pitchFamily="34" charset="0"/>
            </a:endParaRPr>
          </a:p>
          <a:p>
            <a:pPr marL="0" indent="0">
              <a:buNone/>
            </a:pPr>
            <a:endParaRPr lang="nl-BE" sz="1800" dirty="0">
              <a:solidFill>
                <a:srgbClr val="002060"/>
              </a:solidFill>
              <a:latin typeface="Taz ExtraLight" panose="020B0203040502020204" pitchFamily="34" charset="0"/>
            </a:endParaRPr>
          </a:p>
          <a:p>
            <a:pPr marL="0" indent="0">
              <a:buNone/>
            </a:pPr>
            <a:r>
              <a:rPr lang="nl-BE" sz="2000" b="1" dirty="0">
                <a:solidFill>
                  <a:srgbClr val="002060"/>
                </a:solidFill>
                <a:latin typeface="Taz ExtraLight" panose="020B0203040502020204" pitchFamily="34" charset="0"/>
              </a:rPr>
              <a:t>Herbert </a:t>
            </a:r>
            <a:r>
              <a:rPr lang="nl-BE" sz="2000" b="1" dirty="0" err="1">
                <a:solidFill>
                  <a:srgbClr val="002060"/>
                </a:solidFill>
                <a:latin typeface="Taz ExtraLight" panose="020B0203040502020204" pitchFamily="34" charset="0"/>
              </a:rPr>
              <a:t>Freudenberger</a:t>
            </a:r>
            <a:r>
              <a:rPr lang="nl-BE" sz="2000" b="1" dirty="0">
                <a:solidFill>
                  <a:srgbClr val="002060"/>
                </a:solidFill>
                <a:latin typeface="Taz ExtraLight" panose="020B0203040502020204" pitchFamily="34" charset="0"/>
              </a:rPr>
              <a:t> </a:t>
            </a:r>
            <a:r>
              <a:rPr lang="nl-BE" sz="2000" dirty="0">
                <a:solidFill>
                  <a:srgbClr val="002060"/>
                </a:solidFill>
                <a:latin typeface="Taz ExtraLight" panose="020B0203040502020204" pitchFamily="34" charset="0"/>
              </a:rPr>
              <a:t>(1927-1999) Duits-Amerikaans psycholoog </a:t>
            </a:r>
          </a:p>
          <a:p>
            <a:pPr marL="0" indent="0">
              <a:buNone/>
            </a:pPr>
            <a:endParaRPr lang="nl-BE" sz="2000" dirty="0">
              <a:solidFill>
                <a:srgbClr val="002060"/>
              </a:solidFill>
              <a:latin typeface="Taz Light" panose="020B0303040502020204" pitchFamily="34" charset="0"/>
            </a:endParaRPr>
          </a:p>
          <a:p>
            <a:pPr marL="0" indent="0">
              <a:buNone/>
            </a:pPr>
            <a:r>
              <a:rPr lang="nl-BE" sz="2000" b="1" dirty="0">
                <a:solidFill>
                  <a:srgbClr val="002060"/>
                </a:solidFill>
                <a:latin typeface="Taz Light" panose="020B0303040502020204" pitchFamily="34" charset="0"/>
              </a:rPr>
              <a:t>Christina </a:t>
            </a:r>
            <a:r>
              <a:rPr lang="nl-BE" sz="2000" b="1" dirty="0" err="1">
                <a:solidFill>
                  <a:srgbClr val="002060"/>
                </a:solidFill>
                <a:latin typeface="Taz Light" panose="020B0303040502020204" pitchFamily="34" charset="0"/>
              </a:rPr>
              <a:t>Maslach</a:t>
            </a:r>
            <a:r>
              <a:rPr lang="nl-BE" sz="2000" b="1" dirty="0">
                <a:solidFill>
                  <a:srgbClr val="002060"/>
                </a:solidFill>
                <a:latin typeface="Taz Light" panose="020B0303040502020204" pitchFamily="34" charset="0"/>
              </a:rPr>
              <a:t> </a:t>
            </a:r>
            <a:r>
              <a:rPr lang="nl-BE" sz="2000" dirty="0">
                <a:solidFill>
                  <a:srgbClr val="002060"/>
                </a:solidFill>
                <a:latin typeface="Taz Light" panose="020B0303040502020204" pitchFamily="34" charset="0"/>
              </a:rPr>
              <a:t>(1946) Amerikaans Psychologe</a:t>
            </a:r>
          </a:p>
          <a:p>
            <a:pPr marL="0" indent="0">
              <a:buNone/>
            </a:pPr>
            <a:endParaRPr lang="nl-BE" sz="1800" b="1" dirty="0">
              <a:solidFill>
                <a:srgbClr val="002060"/>
              </a:solidFill>
              <a:latin typeface="Taz ExtraLight" panose="020B0203040502020204" pitchFamily="34" charset="0"/>
              <a:cs typeface="Arial" panose="020B0604020202020204" pitchFamily="34" charset="0"/>
            </a:endParaRPr>
          </a:p>
          <a:p>
            <a:pPr>
              <a:buFont typeface="Arial" panose="020B0604020202020204" pitchFamily="34" charset="0"/>
              <a:buNone/>
            </a:pPr>
            <a:endParaRPr lang="nl-BE" sz="1800" dirty="0">
              <a:solidFill>
                <a:srgbClr val="002060"/>
              </a:solidFill>
              <a:latin typeface="Taz ExtraLight" panose="020B0203040502020204" pitchFamily="34" charset="0"/>
              <a:cs typeface="Arial" panose="020B0604020202020204" pitchFamily="34" charset="0"/>
            </a:endParaRPr>
          </a:p>
        </p:txBody>
      </p:sp>
      <p:pic>
        <p:nvPicPr>
          <p:cNvPr id="9" name="Picture 12" descr="http://burnout.university/images/Freudenberger,Herbert_01.jpg.4392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208" y="1161538"/>
            <a:ext cx="1453470" cy="1765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heroes.prezi.com/img/maslac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080" y="2473477"/>
            <a:ext cx="1585528" cy="176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71090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4" name="Rechthoek 3"/>
          <p:cNvSpPr/>
          <p:nvPr/>
        </p:nvSpPr>
        <p:spPr>
          <a:xfrm>
            <a:off x="-83680" y="-177421"/>
            <a:ext cx="12275679" cy="7089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a:p>
            <a:pPr algn="ctr"/>
            <a:endParaRPr lang="nl-BE" dirty="0"/>
          </a:p>
          <a:p>
            <a:pPr algn="ctr"/>
            <a:endParaRPr lang="nl-BE" dirty="0"/>
          </a:p>
          <a:p>
            <a:pPr algn="ctr"/>
            <a:endParaRPr lang="nl-BE" dirty="0"/>
          </a:p>
          <a:p>
            <a:pPr algn="ctr"/>
            <a:endParaRPr lang="nl-BE" dirty="0"/>
          </a:p>
          <a:p>
            <a:pPr algn="ctr"/>
            <a:endParaRPr lang="nl-BE" dirty="0"/>
          </a:p>
          <a:p>
            <a:pPr algn="ctr"/>
            <a:endParaRPr lang="nl-BE" dirty="0"/>
          </a:p>
          <a:p>
            <a:pPr algn="ctr"/>
            <a:endParaRPr lang="nl-BE" dirty="0"/>
          </a:p>
        </p:txBody>
      </p:sp>
      <p:sp>
        <p:nvSpPr>
          <p:cNvPr id="5" name="Tijdelijke aanduiding voor inhoud 4"/>
          <p:cNvSpPr>
            <a:spLocks noGrp="1"/>
          </p:cNvSpPr>
          <p:nvPr>
            <p:ph idx="1"/>
          </p:nvPr>
        </p:nvSpPr>
        <p:spPr/>
        <p:txBody>
          <a:bodyPr/>
          <a:lstStyle/>
          <a:p>
            <a:endParaRPr lang="nl-BE" dirty="0"/>
          </a:p>
        </p:txBody>
      </p:sp>
      <p:pic>
        <p:nvPicPr>
          <p:cNvPr id="7" name="Picture 2" descr="http://www.vib.be/nl/mens-en-gezondheid/PublishingImages/hersen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35" y="1439455"/>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1006092" y="2653644"/>
            <a:ext cx="5703806" cy="738664"/>
          </a:xfrm>
          <a:prstGeom prst="rect">
            <a:avLst/>
          </a:prstGeom>
          <a:noFill/>
        </p:spPr>
        <p:txBody>
          <a:bodyPr wrap="none" rtlCol="0">
            <a:spAutoFit/>
          </a:bodyPr>
          <a:lstStyle/>
          <a:p>
            <a:r>
              <a:rPr lang="nl-BE" sz="2400" b="1" dirty="0">
                <a:solidFill>
                  <a:schemeClr val="bg1"/>
                </a:solidFill>
                <a:latin typeface="Arial" panose="020B0604020202020204" pitchFamily="34" charset="0"/>
                <a:cs typeface="Arial" panose="020B0604020202020204" pitchFamily="34" charset="0"/>
              </a:rPr>
              <a:t>LIMBISCH SYSTEEM/zoogdierenbrein</a:t>
            </a:r>
          </a:p>
          <a:p>
            <a:r>
              <a:rPr lang="nl-BE" dirty="0">
                <a:solidFill>
                  <a:schemeClr val="bg1"/>
                </a:solidFill>
                <a:latin typeface="Arial" panose="020B0604020202020204" pitchFamily="34" charset="0"/>
                <a:cs typeface="Arial" panose="020B0604020202020204" pitchFamily="34" charset="0"/>
              </a:rPr>
              <a:t> </a:t>
            </a:r>
          </a:p>
        </p:txBody>
      </p:sp>
      <p:sp>
        <p:nvSpPr>
          <p:cNvPr id="9" name="Tekstvak 8"/>
          <p:cNvSpPr txBox="1"/>
          <p:nvPr/>
        </p:nvSpPr>
        <p:spPr>
          <a:xfrm>
            <a:off x="7174889" y="2471559"/>
            <a:ext cx="5017110" cy="1754326"/>
          </a:xfrm>
          <a:prstGeom prst="rect">
            <a:avLst/>
          </a:prstGeom>
          <a:noFill/>
        </p:spPr>
        <p:txBody>
          <a:bodyPr wrap="square" rtlCol="0">
            <a:spAutoFit/>
          </a:bodyPr>
          <a:lstStyle/>
          <a:p>
            <a:r>
              <a:rPr lang="nl-BE" dirty="0">
                <a:solidFill>
                  <a:schemeClr val="bg1"/>
                </a:solidFill>
                <a:latin typeface="Arial" panose="020B0604020202020204" pitchFamily="34" charset="0"/>
                <a:cs typeface="Arial" panose="020B0604020202020204" pitchFamily="34" charset="0"/>
              </a:rPr>
              <a:t>adrenaline : vechten-vluchten-bevriezen</a:t>
            </a:r>
          </a:p>
          <a:p>
            <a:endParaRPr lang="nl-BE" dirty="0">
              <a:solidFill>
                <a:schemeClr val="bg1"/>
              </a:solidFill>
              <a:latin typeface="Arial" panose="020B0604020202020204" pitchFamily="34" charset="0"/>
              <a:cs typeface="Arial" panose="020B0604020202020204" pitchFamily="34" charset="0"/>
            </a:endParaRPr>
          </a:p>
          <a:p>
            <a:r>
              <a:rPr lang="nl-BE" dirty="0">
                <a:solidFill>
                  <a:schemeClr val="bg1"/>
                </a:solidFill>
                <a:latin typeface="Arial" panose="020B0604020202020204" pitchFamily="34" charset="0"/>
                <a:cs typeface="Arial" panose="020B0604020202020204" pitchFamily="34" charset="0"/>
              </a:rPr>
              <a:t>cortisol: energie</a:t>
            </a:r>
          </a:p>
          <a:p>
            <a:endParaRPr lang="nl-BE" dirty="0">
              <a:solidFill>
                <a:schemeClr val="bg1"/>
              </a:solidFill>
              <a:latin typeface="Arial" panose="020B0604020202020204" pitchFamily="34" charset="0"/>
              <a:cs typeface="Arial" panose="020B0604020202020204" pitchFamily="34" charset="0"/>
            </a:endParaRPr>
          </a:p>
          <a:p>
            <a:endParaRPr lang="nl-BE" dirty="0">
              <a:solidFill>
                <a:schemeClr val="bg1"/>
              </a:solidFill>
              <a:latin typeface="Taz Light" panose="020B0303040502020204" pitchFamily="34" charset="0"/>
            </a:endParaRPr>
          </a:p>
          <a:p>
            <a:endParaRPr lang="nl-BE" dirty="0">
              <a:solidFill>
                <a:schemeClr val="bg1"/>
              </a:solidFill>
              <a:latin typeface="Taz Bold" panose="020B0703040502020204" pitchFamily="34" charset="0"/>
            </a:endParaRPr>
          </a:p>
        </p:txBody>
      </p:sp>
      <p:sp>
        <p:nvSpPr>
          <p:cNvPr id="10" name="Tekstvak 9"/>
          <p:cNvSpPr txBox="1"/>
          <p:nvPr/>
        </p:nvSpPr>
        <p:spPr>
          <a:xfrm>
            <a:off x="651751" y="975185"/>
            <a:ext cx="4520789" cy="984885"/>
          </a:xfrm>
          <a:prstGeom prst="rect">
            <a:avLst/>
          </a:prstGeom>
          <a:noFill/>
        </p:spPr>
        <p:txBody>
          <a:bodyPr wrap="none" rtlCol="0">
            <a:spAutoFit/>
          </a:bodyPr>
          <a:lstStyle/>
          <a:p>
            <a:r>
              <a:rPr lang="nl-BE" sz="4000" b="1" dirty="0">
                <a:solidFill>
                  <a:schemeClr val="bg1"/>
                </a:solidFill>
                <a:latin typeface="Taz Bold" panose="020B0703040502020204" pitchFamily="34" charset="0"/>
              </a:rPr>
              <a:t>       </a:t>
            </a:r>
            <a:r>
              <a:rPr lang="nl-BE" sz="2000" b="1" dirty="0">
                <a:solidFill>
                  <a:schemeClr val="bg1"/>
                </a:solidFill>
                <a:latin typeface="Arial" panose="020B0604020202020204" pitchFamily="34" charset="0"/>
                <a:cs typeface="Arial" panose="020B0604020202020204" pitchFamily="34" charset="0"/>
              </a:rPr>
              <a:t>NEO-CORTEX/mensen brein</a:t>
            </a:r>
          </a:p>
          <a:p>
            <a:r>
              <a:rPr lang="nl-BE" dirty="0">
                <a:solidFill>
                  <a:schemeClr val="bg1"/>
                </a:solidFill>
              </a:rPr>
              <a:t>                 </a:t>
            </a:r>
          </a:p>
        </p:txBody>
      </p:sp>
      <p:sp>
        <p:nvSpPr>
          <p:cNvPr id="11" name="Tekstvak 10"/>
          <p:cNvSpPr txBox="1"/>
          <p:nvPr/>
        </p:nvSpPr>
        <p:spPr>
          <a:xfrm>
            <a:off x="6379524" y="840740"/>
            <a:ext cx="5282215" cy="984885"/>
          </a:xfrm>
          <a:prstGeom prst="rect">
            <a:avLst/>
          </a:prstGeom>
          <a:noFill/>
        </p:spPr>
        <p:txBody>
          <a:bodyPr wrap="none" rtlCol="0">
            <a:spAutoFit/>
          </a:bodyPr>
          <a:lstStyle/>
          <a:p>
            <a:r>
              <a:rPr lang="nl-BE" sz="4000" b="1" dirty="0">
                <a:solidFill>
                  <a:schemeClr val="bg1"/>
                </a:solidFill>
                <a:latin typeface="Arial" panose="020B0604020202020204" pitchFamily="34" charset="0"/>
                <a:cs typeface="Arial" panose="020B0604020202020204" pitchFamily="34" charset="0"/>
              </a:rPr>
              <a:t>STRESSHORMONEN</a:t>
            </a:r>
          </a:p>
          <a:p>
            <a:r>
              <a:rPr lang="nl-BE" dirty="0">
                <a:solidFill>
                  <a:schemeClr val="bg1"/>
                </a:solidFill>
                <a:latin typeface="Arial" panose="020B0604020202020204" pitchFamily="34" charset="0"/>
                <a:cs typeface="Arial" panose="020B0604020202020204" pitchFamily="34" charset="0"/>
              </a:rPr>
              <a:t>                    </a:t>
            </a:r>
          </a:p>
        </p:txBody>
      </p:sp>
      <p:sp>
        <p:nvSpPr>
          <p:cNvPr id="13" name="Tekstvak 12"/>
          <p:cNvSpPr txBox="1"/>
          <p:nvPr/>
        </p:nvSpPr>
        <p:spPr>
          <a:xfrm>
            <a:off x="2390091" y="3900733"/>
            <a:ext cx="3871924" cy="984885"/>
          </a:xfrm>
          <a:prstGeom prst="rect">
            <a:avLst/>
          </a:prstGeom>
          <a:noFill/>
        </p:spPr>
        <p:txBody>
          <a:bodyPr wrap="square" rtlCol="0">
            <a:spAutoFit/>
          </a:bodyPr>
          <a:lstStyle/>
          <a:p>
            <a:r>
              <a:rPr lang="nl-BE" sz="4000" b="1" dirty="0">
                <a:solidFill>
                  <a:schemeClr val="bg1"/>
                </a:solidFill>
                <a:latin typeface="Taz Bold" panose="020B0703040502020204" pitchFamily="34" charset="0"/>
              </a:rPr>
              <a:t>       </a:t>
            </a:r>
            <a:r>
              <a:rPr lang="nl-BE" sz="2400" b="1" dirty="0">
                <a:solidFill>
                  <a:schemeClr val="bg1"/>
                </a:solidFill>
                <a:latin typeface="Arial" panose="020B0604020202020204" pitchFamily="34" charset="0"/>
                <a:cs typeface="Arial" panose="020B0604020202020204" pitchFamily="34" charset="0"/>
              </a:rPr>
              <a:t>Reptielen brein</a:t>
            </a:r>
          </a:p>
          <a:p>
            <a:r>
              <a:rPr lang="nl-BE" dirty="0">
                <a:solidFill>
                  <a:schemeClr val="bg1"/>
                </a:solidFill>
              </a:rPr>
              <a:t>                    </a:t>
            </a:r>
          </a:p>
        </p:txBody>
      </p:sp>
    </p:spTree>
    <p:extLst>
      <p:ext uri="{BB962C8B-B14F-4D97-AF65-F5344CB8AC3E}">
        <p14:creationId xmlns:p14="http://schemas.microsoft.com/office/powerpoint/2010/main" val="1817151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FBB57A4-8C72-4059-AECB-5ED372413480}" type="slidenum">
              <a:rPr lang="nl-BE" smtClean="0"/>
              <a:t>16</a:t>
            </a:fld>
            <a:endParaRPr lang="nl-BE"/>
          </a:p>
        </p:txBody>
      </p:sp>
      <p:pic>
        <p:nvPicPr>
          <p:cNvPr id="1026" name="Picture 2" descr="Gerelateerde afbeeld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915" y="1098456"/>
            <a:ext cx="5852910" cy="4389683"/>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2675918" y="5440852"/>
            <a:ext cx="2644122" cy="369332"/>
          </a:xfrm>
          <a:prstGeom prst="rect">
            <a:avLst/>
          </a:prstGeom>
          <a:noFill/>
        </p:spPr>
        <p:txBody>
          <a:bodyPr wrap="none" rtlCol="0">
            <a:spAutoFit/>
          </a:bodyPr>
          <a:lstStyle/>
          <a:p>
            <a:r>
              <a:rPr lang="nl-BE" dirty="0">
                <a:solidFill>
                  <a:srgbClr val="FF0000"/>
                </a:solidFill>
              </a:rPr>
              <a:t>Adrenaline/Noradrenaline</a:t>
            </a:r>
          </a:p>
        </p:txBody>
      </p:sp>
      <p:sp>
        <p:nvSpPr>
          <p:cNvPr id="3" name="Tekstvak 2"/>
          <p:cNvSpPr txBox="1"/>
          <p:nvPr/>
        </p:nvSpPr>
        <p:spPr>
          <a:xfrm>
            <a:off x="6462806" y="1076233"/>
            <a:ext cx="2479383" cy="4524315"/>
          </a:xfrm>
          <a:prstGeom prst="rect">
            <a:avLst/>
          </a:prstGeom>
          <a:solidFill>
            <a:schemeClr val="bg1"/>
          </a:solidFill>
        </p:spPr>
        <p:txBody>
          <a:bodyPr wrap="square" rtlCol="0">
            <a:spAutoFit/>
          </a:bodyPr>
          <a:lstStyle/>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p:txBody>
      </p:sp>
      <p:sp>
        <p:nvSpPr>
          <p:cNvPr id="8" name="Tekstvak 7"/>
          <p:cNvSpPr txBox="1"/>
          <p:nvPr/>
        </p:nvSpPr>
        <p:spPr>
          <a:xfrm>
            <a:off x="5372398" y="3180231"/>
            <a:ext cx="1206112" cy="369332"/>
          </a:xfrm>
          <a:prstGeom prst="rect">
            <a:avLst/>
          </a:prstGeom>
          <a:solidFill>
            <a:schemeClr val="bg1"/>
          </a:solidFill>
        </p:spPr>
        <p:txBody>
          <a:bodyPr wrap="square" rtlCol="0">
            <a:spAutoFit/>
          </a:bodyPr>
          <a:lstStyle/>
          <a:p>
            <a:endParaRPr lang="nl-BE" dirty="0"/>
          </a:p>
        </p:txBody>
      </p:sp>
      <p:sp>
        <p:nvSpPr>
          <p:cNvPr id="11" name="Tekstvak 10"/>
          <p:cNvSpPr txBox="1"/>
          <p:nvPr/>
        </p:nvSpPr>
        <p:spPr>
          <a:xfrm>
            <a:off x="5256693" y="4266164"/>
            <a:ext cx="1206112" cy="369332"/>
          </a:xfrm>
          <a:prstGeom prst="rect">
            <a:avLst/>
          </a:prstGeom>
          <a:solidFill>
            <a:schemeClr val="bg1"/>
          </a:solidFill>
        </p:spPr>
        <p:txBody>
          <a:bodyPr wrap="square" rtlCol="0">
            <a:spAutoFit/>
          </a:bodyPr>
          <a:lstStyle/>
          <a:p>
            <a:endParaRPr lang="nl-BE" dirty="0"/>
          </a:p>
        </p:txBody>
      </p:sp>
      <p:sp>
        <p:nvSpPr>
          <p:cNvPr id="10" name="Tekstvak 9"/>
          <p:cNvSpPr txBox="1"/>
          <p:nvPr/>
        </p:nvSpPr>
        <p:spPr>
          <a:xfrm>
            <a:off x="6278075" y="2446900"/>
            <a:ext cx="184731" cy="369332"/>
          </a:xfrm>
          <a:prstGeom prst="rect">
            <a:avLst/>
          </a:prstGeom>
          <a:solidFill>
            <a:schemeClr val="bg1">
              <a:lumMod val="85000"/>
            </a:schemeClr>
          </a:solidFill>
        </p:spPr>
        <p:txBody>
          <a:bodyPr wrap="none" rtlCol="0">
            <a:spAutoFit/>
          </a:bodyPr>
          <a:lstStyle/>
          <a:p>
            <a:endParaRPr lang="nl-BE" dirty="0"/>
          </a:p>
        </p:txBody>
      </p:sp>
      <p:sp>
        <p:nvSpPr>
          <p:cNvPr id="13" name="Tekstvak 12"/>
          <p:cNvSpPr txBox="1"/>
          <p:nvPr/>
        </p:nvSpPr>
        <p:spPr>
          <a:xfrm>
            <a:off x="6278074" y="3782853"/>
            <a:ext cx="184731" cy="369332"/>
          </a:xfrm>
          <a:prstGeom prst="rect">
            <a:avLst/>
          </a:prstGeom>
          <a:solidFill>
            <a:schemeClr val="bg1">
              <a:lumMod val="85000"/>
            </a:schemeClr>
          </a:solidFill>
        </p:spPr>
        <p:txBody>
          <a:bodyPr wrap="none" rtlCol="0">
            <a:spAutoFit/>
          </a:bodyPr>
          <a:lstStyle/>
          <a:p>
            <a:endParaRPr lang="nl-BE" dirty="0"/>
          </a:p>
        </p:txBody>
      </p:sp>
      <p:sp>
        <p:nvSpPr>
          <p:cNvPr id="12" name="Rechthoek 11"/>
          <p:cNvSpPr/>
          <p:nvPr/>
        </p:nvSpPr>
        <p:spPr>
          <a:xfrm>
            <a:off x="7157321" y="3399874"/>
            <a:ext cx="4425079" cy="830997"/>
          </a:xfrm>
          <a:prstGeom prst="rect">
            <a:avLst/>
          </a:prstGeom>
        </p:spPr>
        <p:txBody>
          <a:bodyPr wrap="square">
            <a:spAutoFit/>
          </a:bodyPr>
          <a:lstStyle/>
          <a:p>
            <a:pPr fontAlgn="base"/>
            <a:endParaRPr lang="nl-NL" sz="2400" dirty="0">
              <a:solidFill>
                <a:srgbClr val="002060"/>
              </a:solidFill>
              <a:latin typeface="Arial" panose="020B0604020202020204" pitchFamily="34" charset="0"/>
              <a:cs typeface="Arial" panose="020B0604020202020204" pitchFamily="34" charset="0"/>
            </a:endParaRPr>
          </a:p>
          <a:p>
            <a:pPr fontAlgn="base"/>
            <a:endParaRPr lang="nl-NL" sz="2400" dirty="0">
              <a:solidFill>
                <a:srgbClr val="002060"/>
              </a:solidFill>
              <a:latin typeface="Arial" panose="020B0604020202020204" pitchFamily="34" charset="0"/>
              <a:cs typeface="Arial" panose="020B0604020202020204" pitchFamily="34" charset="0"/>
            </a:endParaRPr>
          </a:p>
        </p:txBody>
      </p:sp>
      <p:sp>
        <p:nvSpPr>
          <p:cNvPr id="17"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18" name="Tekstvak 17"/>
          <p:cNvSpPr txBox="1"/>
          <p:nvPr/>
        </p:nvSpPr>
        <p:spPr>
          <a:xfrm>
            <a:off x="7004501" y="537552"/>
            <a:ext cx="5035440" cy="5724644"/>
          </a:xfrm>
          <a:prstGeom prst="rect">
            <a:avLst/>
          </a:prstGeom>
          <a:noFill/>
        </p:spPr>
        <p:txBody>
          <a:bodyPr wrap="square" rtlCol="0">
            <a:spAutoFit/>
          </a:bodyPr>
          <a:lstStyle/>
          <a:p>
            <a:r>
              <a:rPr lang="nl-BE" sz="2400" dirty="0">
                <a:solidFill>
                  <a:srgbClr val="002060"/>
                </a:solidFill>
                <a:latin typeface="Arial" panose="020B0604020202020204" pitchFamily="34" charset="0"/>
                <a:cs typeface="Arial" panose="020B0604020202020204" pitchFamily="34" charset="0"/>
              </a:rPr>
              <a:t>  Sympathisch zenuwstelsel:</a:t>
            </a:r>
          </a:p>
          <a:p>
            <a:endParaRPr lang="nl-BE"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dirty="0">
                <a:solidFill>
                  <a:srgbClr val="002060"/>
                </a:solidFill>
                <a:latin typeface="Arial" panose="020B0604020202020204" pitchFamily="34" charset="0"/>
                <a:cs typeface="Arial" panose="020B0604020202020204" pitchFamily="34" charset="0"/>
              </a:rPr>
              <a:t>Sympathisch zenuwstelsel zorgt voor inspanning  en Parasympatisch zenuwstelsel zorgt voor ontspanning</a:t>
            </a:r>
          </a:p>
          <a:p>
            <a:endParaRPr lang="nl-BE" dirty="0">
              <a:solidFill>
                <a:srgbClr val="002060"/>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nl-NL" dirty="0">
                <a:solidFill>
                  <a:srgbClr val="002060"/>
                </a:solidFill>
                <a:latin typeface="Arial" panose="020B0604020202020204" pitchFamily="34" charset="0"/>
                <a:cs typeface="Arial" panose="020B0604020202020204" pitchFamily="34" charset="0"/>
              </a:rPr>
              <a:t>Pupillen verwijden, remt speekselklieren</a:t>
            </a:r>
          </a:p>
          <a:p>
            <a:pPr fontAlgn="base"/>
            <a:r>
              <a:rPr lang="nl-NL" dirty="0">
                <a:solidFill>
                  <a:srgbClr val="002060"/>
                </a:solidFill>
                <a:latin typeface="Arial" panose="020B0604020202020204" pitchFamily="34" charset="0"/>
                <a:cs typeface="Arial" panose="020B0604020202020204" pitchFamily="34" charset="0"/>
              </a:rPr>
              <a:t>    verhoogt hartslag, spieren trekken </a:t>
            </a:r>
          </a:p>
          <a:p>
            <a:pPr fontAlgn="base"/>
            <a:r>
              <a:rPr lang="nl-NL" dirty="0">
                <a:solidFill>
                  <a:srgbClr val="002060"/>
                </a:solidFill>
                <a:latin typeface="Arial" panose="020B0604020202020204" pitchFamily="34" charset="0"/>
                <a:cs typeface="Arial" panose="020B0604020202020204" pitchFamily="34" charset="0"/>
              </a:rPr>
              <a:t>    samen, …</a:t>
            </a:r>
          </a:p>
          <a:p>
            <a:pPr fontAlgn="base"/>
            <a:endParaRPr lang="nl-NL" dirty="0">
              <a:solidFill>
                <a:srgbClr val="002060"/>
              </a:solidFill>
              <a:latin typeface="Arial" panose="020B0604020202020204" pitchFamily="34" charset="0"/>
              <a:cs typeface="Arial" panose="020B0604020202020204" pitchFamily="34" charset="0"/>
            </a:endParaRPr>
          </a:p>
          <a:p>
            <a:pPr fontAlgn="base"/>
            <a:endParaRPr lang="nl-NL" sz="2400" dirty="0">
              <a:solidFill>
                <a:srgbClr val="002060"/>
              </a:solidFill>
              <a:latin typeface="Arial" panose="020B0604020202020204" pitchFamily="34" charset="0"/>
              <a:cs typeface="Arial" panose="020B0604020202020204" pitchFamily="34" charset="0"/>
            </a:endParaRPr>
          </a:p>
          <a:p>
            <a:pPr fontAlgn="base"/>
            <a:r>
              <a:rPr lang="nl-NL" sz="2400" dirty="0">
                <a:solidFill>
                  <a:srgbClr val="002060"/>
                </a:solidFill>
                <a:latin typeface="Arial" panose="020B0604020202020204" pitchFamily="34" charset="0"/>
                <a:cs typeface="Arial" panose="020B0604020202020204" pitchFamily="34" charset="0"/>
              </a:rPr>
              <a:t>   Adrenaline</a:t>
            </a:r>
          </a:p>
          <a:p>
            <a:pPr fontAlgn="base"/>
            <a:r>
              <a:rPr lang="nl-NL" sz="2400" dirty="0">
                <a:solidFill>
                  <a:srgbClr val="002060"/>
                </a:solidFill>
                <a:latin typeface="Arial" panose="020B0604020202020204" pitchFamily="34" charset="0"/>
                <a:cs typeface="Arial" panose="020B0604020202020204" pitchFamily="34" charset="0"/>
              </a:rPr>
              <a:t> </a:t>
            </a:r>
          </a:p>
          <a:p>
            <a:pPr marL="285750" indent="-285750" fontAlgn="base">
              <a:buFont typeface="Arial" panose="020B0604020202020204" pitchFamily="34" charset="0"/>
              <a:buChar char="•"/>
            </a:pPr>
            <a:r>
              <a:rPr lang="nl-NL" dirty="0">
                <a:solidFill>
                  <a:srgbClr val="002060"/>
                </a:solidFill>
                <a:latin typeface="Arial" panose="020B0604020202020204" pitchFamily="34" charset="0"/>
                <a:cs typeface="Arial" panose="020B0604020202020204" pitchFamily="34" charset="0"/>
              </a:rPr>
              <a:t>Adrenaline zorgt voor een snelle </a:t>
            </a:r>
            <a:br>
              <a:rPr lang="nl-NL" dirty="0">
                <a:solidFill>
                  <a:srgbClr val="002060"/>
                </a:solidFill>
                <a:latin typeface="Arial" panose="020B0604020202020204" pitchFamily="34" charset="0"/>
                <a:cs typeface="Arial" panose="020B0604020202020204" pitchFamily="34" charset="0"/>
              </a:rPr>
            </a:br>
            <a:r>
              <a:rPr lang="nl-NL" dirty="0">
                <a:solidFill>
                  <a:srgbClr val="002060"/>
                </a:solidFill>
                <a:latin typeface="Arial" panose="020B0604020202020204" pitchFamily="34" charset="0"/>
                <a:cs typeface="Arial" panose="020B0604020202020204" pitchFamily="34" charset="0"/>
              </a:rPr>
              <a:t>reactie/actie</a:t>
            </a:r>
          </a:p>
          <a:p>
            <a:pPr marL="285750" indent="-285750" fontAlgn="base">
              <a:buFont typeface="Arial" panose="020B0604020202020204" pitchFamily="34" charset="0"/>
              <a:buChar char="•"/>
            </a:pPr>
            <a:endParaRPr lang="nl-NL" sz="2400" dirty="0">
              <a:solidFill>
                <a:srgbClr val="002060"/>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nl-NL" dirty="0">
                <a:solidFill>
                  <a:srgbClr val="002060"/>
                </a:solidFill>
                <a:latin typeface="Arial" panose="020B0604020202020204" pitchFamily="34" charset="0"/>
                <a:cs typeface="Arial" panose="020B0604020202020204" pitchFamily="34" charset="0"/>
              </a:rPr>
              <a:t>Doet hartslag en bloeddruk verhogen,…</a:t>
            </a:r>
          </a:p>
          <a:p>
            <a:pPr fontAlgn="base"/>
            <a:r>
              <a:rPr lang="nl-NL" sz="2400" dirty="0">
                <a:solidFill>
                  <a:srgbClr val="002060"/>
                </a:solidFill>
                <a:latin typeface="Arial" panose="020B0604020202020204" pitchFamily="34" charset="0"/>
                <a:cs typeface="Arial" panose="020B0604020202020204" pitchFamily="34" charset="0"/>
              </a:rPr>
              <a:t>    </a:t>
            </a:r>
          </a:p>
        </p:txBody>
      </p:sp>
      <p:pic>
        <p:nvPicPr>
          <p:cNvPr id="21" name="image1.png" descr="image1.png"/>
          <p:cNvPicPr>
            <a:picLocks noChangeAspect="1"/>
          </p:cNvPicPr>
          <p:nvPr/>
        </p:nvPicPr>
        <p:blipFill rotWithShape="1">
          <a:blip r:embed="rId3"/>
          <a:srcRect b="63712"/>
          <a:stretch/>
        </p:blipFill>
        <p:spPr>
          <a:xfrm rot="16200000">
            <a:off x="-5162223" y="4281921"/>
            <a:ext cx="13154735" cy="3522372"/>
          </a:xfrm>
          <a:prstGeom prst="rect">
            <a:avLst/>
          </a:prstGeom>
          <a:ln w="12700">
            <a:miter lim="400000"/>
          </a:ln>
        </p:spPr>
      </p:pic>
    </p:spTree>
    <p:extLst>
      <p:ext uri="{BB962C8B-B14F-4D97-AF65-F5344CB8AC3E}">
        <p14:creationId xmlns:p14="http://schemas.microsoft.com/office/powerpoint/2010/main" val="1632188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FBB57A4-8C72-4059-AECB-5ED372413480}" type="slidenum">
              <a:rPr lang="nl-BE" smtClean="0"/>
              <a:t>17</a:t>
            </a:fld>
            <a:endParaRPr lang="nl-BE"/>
          </a:p>
        </p:txBody>
      </p:sp>
      <p:pic>
        <p:nvPicPr>
          <p:cNvPr id="1026" name="Picture 2" descr="Gerelateerde afbeeld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3025" y="1524611"/>
            <a:ext cx="5852910" cy="4389683"/>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2609369" y="5971618"/>
            <a:ext cx="2644122" cy="369332"/>
          </a:xfrm>
          <a:prstGeom prst="rect">
            <a:avLst/>
          </a:prstGeom>
          <a:noFill/>
        </p:spPr>
        <p:txBody>
          <a:bodyPr wrap="none" rtlCol="0">
            <a:spAutoFit/>
          </a:bodyPr>
          <a:lstStyle/>
          <a:p>
            <a:r>
              <a:rPr lang="nl-BE" dirty="0">
                <a:solidFill>
                  <a:srgbClr val="FF0000"/>
                </a:solidFill>
              </a:rPr>
              <a:t>Adrenaline/Noradrenaline</a:t>
            </a:r>
          </a:p>
        </p:txBody>
      </p:sp>
      <p:sp>
        <p:nvSpPr>
          <p:cNvPr id="8" name="Tekstvak 7"/>
          <p:cNvSpPr txBox="1"/>
          <p:nvPr/>
        </p:nvSpPr>
        <p:spPr>
          <a:xfrm>
            <a:off x="3996286" y="3534787"/>
            <a:ext cx="1206112" cy="369332"/>
          </a:xfrm>
          <a:prstGeom prst="rect">
            <a:avLst/>
          </a:prstGeom>
          <a:solidFill>
            <a:schemeClr val="bg1"/>
          </a:solidFill>
        </p:spPr>
        <p:txBody>
          <a:bodyPr wrap="square" rtlCol="0">
            <a:spAutoFit/>
          </a:bodyPr>
          <a:lstStyle/>
          <a:p>
            <a:endParaRPr lang="nl-BE" dirty="0"/>
          </a:p>
        </p:txBody>
      </p:sp>
      <p:sp>
        <p:nvSpPr>
          <p:cNvPr id="11" name="Tekstvak 10"/>
          <p:cNvSpPr txBox="1"/>
          <p:nvPr/>
        </p:nvSpPr>
        <p:spPr>
          <a:xfrm>
            <a:off x="3996286" y="4691650"/>
            <a:ext cx="1206112" cy="369332"/>
          </a:xfrm>
          <a:prstGeom prst="rect">
            <a:avLst/>
          </a:prstGeom>
          <a:solidFill>
            <a:schemeClr val="bg1"/>
          </a:solidFill>
        </p:spPr>
        <p:txBody>
          <a:bodyPr wrap="square" rtlCol="0">
            <a:spAutoFit/>
          </a:bodyPr>
          <a:lstStyle/>
          <a:p>
            <a:endParaRPr lang="nl-BE" dirty="0"/>
          </a:p>
        </p:txBody>
      </p:sp>
      <p:sp>
        <p:nvSpPr>
          <p:cNvPr id="15" name="Tekstvak 14"/>
          <p:cNvSpPr txBox="1"/>
          <p:nvPr/>
        </p:nvSpPr>
        <p:spPr>
          <a:xfrm>
            <a:off x="8135035" y="699532"/>
            <a:ext cx="3940629" cy="6647974"/>
          </a:xfrm>
          <a:prstGeom prst="rect">
            <a:avLst/>
          </a:prstGeom>
          <a:noFill/>
        </p:spPr>
        <p:txBody>
          <a:bodyPr wrap="square" rtlCol="0">
            <a:spAutoFit/>
          </a:bodyPr>
          <a:lstStyle/>
          <a:p>
            <a:r>
              <a:rPr lang="nl-BE" sz="2400" dirty="0">
                <a:solidFill>
                  <a:srgbClr val="002060"/>
                </a:solidFill>
                <a:latin typeface="Arial" panose="020B0604020202020204" pitchFamily="34" charset="0"/>
                <a:cs typeface="Arial" panose="020B0604020202020204" pitchFamily="34" charset="0"/>
              </a:rPr>
              <a:t>  </a:t>
            </a:r>
            <a:r>
              <a:rPr lang="nl-BE" sz="2400" b="1" dirty="0">
                <a:solidFill>
                  <a:srgbClr val="002060"/>
                </a:solidFill>
                <a:latin typeface="Arial" panose="020B0604020202020204" pitchFamily="34" charset="0"/>
                <a:cs typeface="Arial" panose="020B0604020202020204" pitchFamily="34" charset="0"/>
              </a:rPr>
              <a:t>Cortisol:</a:t>
            </a:r>
          </a:p>
          <a:p>
            <a:endParaRPr lang="nl-BE" altLang="nl-BE"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altLang="nl-BE" sz="2000" dirty="0">
                <a:solidFill>
                  <a:srgbClr val="002060"/>
                </a:solidFill>
                <a:latin typeface="Arial" panose="020B0604020202020204" pitchFamily="34" charset="0"/>
                <a:cs typeface="Arial" panose="020B0604020202020204" pitchFamily="34" charset="0"/>
              </a:rPr>
              <a:t>Energiezoeker</a:t>
            </a:r>
          </a:p>
          <a:p>
            <a:pPr marL="342900" indent="-342900">
              <a:buFont typeface="Arial" panose="020B0604020202020204" pitchFamily="34" charset="0"/>
              <a:buChar char="•"/>
            </a:pPr>
            <a:endParaRPr lang="nl-BE" altLang="nl-BE" sz="2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altLang="nl-BE" sz="2000" dirty="0">
                <a:solidFill>
                  <a:srgbClr val="002060"/>
                </a:solidFill>
                <a:latin typeface="Arial" panose="020B0604020202020204" pitchFamily="34" charset="0"/>
                <a:cs typeface="Arial" panose="020B0604020202020204" pitchFamily="34" charset="0"/>
              </a:rPr>
              <a:t>De suikeropname in je spieren wordt verhoogd</a:t>
            </a:r>
          </a:p>
          <a:p>
            <a:endParaRPr lang="nl-BE" altLang="nl-BE" sz="2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altLang="nl-BE" sz="2000" dirty="0">
                <a:solidFill>
                  <a:srgbClr val="002060"/>
                </a:solidFill>
                <a:latin typeface="Arial" panose="020B0604020202020204" pitchFamily="34" charset="0"/>
                <a:cs typeface="Arial" panose="020B0604020202020204" pitchFamily="34" charset="0"/>
              </a:rPr>
              <a:t>Men krijgt een hogere bloedsuikerspiegel en dus  meer energie waardoor men meer kan presteren </a:t>
            </a:r>
          </a:p>
          <a:p>
            <a:pPr marL="342900" indent="-342900">
              <a:buFont typeface="Arial" panose="020B0604020202020204" pitchFamily="34" charset="0"/>
              <a:buChar char="•"/>
            </a:pPr>
            <a:endParaRPr lang="nl-BE" altLang="nl-BE" sz="2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altLang="nl-BE" sz="2000" dirty="0">
                <a:solidFill>
                  <a:srgbClr val="002060"/>
                </a:solidFill>
                <a:latin typeface="Arial" panose="020B0604020202020204" pitchFamily="34" charset="0"/>
                <a:cs typeface="Arial" panose="020B0604020202020204" pitchFamily="34" charset="0"/>
              </a:rPr>
              <a:t>Negatieve effecten: slaapstoornissen, afbreken spieren, overgewicht, krimpen van de hersenen, verhoging cholesterol,…</a:t>
            </a:r>
          </a:p>
          <a:p>
            <a:pPr marL="342900" indent="-342900">
              <a:buFont typeface="Arial" panose="020B0604020202020204" pitchFamily="34" charset="0"/>
              <a:buChar char="•"/>
            </a:pPr>
            <a:endParaRPr lang="nl-BE" altLang="nl-BE" sz="2000" dirty="0">
              <a:latin typeface="Arial" panose="020B0604020202020204" pitchFamily="34" charset="0"/>
              <a:cs typeface="Arial" panose="020B0604020202020204" pitchFamily="34" charset="0"/>
            </a:endParaRPr>
          </a:p>
          <a:p>
            <a:endParaRPr lang="nl-BE" sz="2000" dirty="0">
              <a:solidFill>
                <a:srgbClr val="002060"/>
              </a:solidFill>
              <a:latin typeface="Arial" panose="020B0604020202020204" pitchFamily="34" charset="0"/>
              <a:cs typeface="Arial" panose="020B0604020202020204" pitchFamily="34" charset="0"/>
            </a:endParaRPr>
          </a:p>
          <a:p>
            <a:endParaRPr lang="nl-BE" sz="2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BE" dirty="0">
              <a:solidFill>
                <a:srgbClr val="002060"/>
              </a:solidFill>
              <a:latin typeface="Arial" panose="020B0604020202020204" pitchFamily="34" charset="0"/>
              <a:cs typeface="Arial" panose="020B0604020202020204" pitchFamily="34" charset="0"/>
            </a:endParaRPr>
          </a:p>
        </p:txBody>
      </p:sp>
      <p:sp>
        <p:nvSpPr>
          <p:cNvPr id="18"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19" name="image1.png" descr="image1.png"/>
          <p:cNvPicPr>
            <a:picLocks noChangeAspect="1"/>
          </p:cNvPicPr>
          <p:nvPr/>
        </p:nvPicPr>
        <p:blipFill rotWithShape="1">
          <a:blip r:embed="rId3"/>
          <a:srcRect b="63712"/>
          <a:stretch/>
        </p:blipFill>
        <p:spPr>
          <a:xfrm rot="16200000">
            <a:off x="-5384619" y="4395099"/>
            <a:ext cx="13154735" cy="3522372"/>
          </a:xfrm>
          <a:prstGeom prst="rect">
            <a:avLst/>
          </a:prstGeom>
          <a:ln w="12700">
            <a:miter lim="400000"/>
          </a:ln>
        </p:spPr>
      </p:pic>
    </p:spTree>
    <p:extLst>
      <p:ext uri="{BB962C8B-B14F-4D97-AF65-F5344CB8AC3E}">
        <p14:creationId xmlns:p14="http://schemas.microsoft.com/office/powerpoint/2010/main" val="2738089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4" name="Rechthoek 3"/>
          <p:cNvSpPr/>
          <p:nvPr/>
        </p:nvSpPr>
        <p:spPr>
          <a:xfrm>
            <a:off x="-83680" y="-177421"/>
            <a:ext cx="12275679" cy="7089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a:p>
            <a:pPr algn="ctr"/>
            <a:endParaRPr lang="nl-BE" dirty="0"/>
          </a:p>
          <a:p>
            <a:pPr algn="ctr"/>
            <a:endParaRPr lang="nl-BE" dirty="0"/>
          </a:p>
          <a:p>
            <a:pPr algn="ctr"/>
            <a:endParaRPr lang="nl-BE" dirty="0"/>
          </a:p>
          <a:p>
            <a:pPr algn="ctr"/>
            <a:endParaRPr lang="nl-BE" dirty="0"/>
          </a:p>
          <a:p>
            <a:pPr algn="ctr"/>
            <a:endParaRPr lang="nl-BE" dirty="0"/>
          </a:p>
          <a:p>
            <a:pPr algn="ctr"/>
            <a:endParaRPr lang="nl-BE" dirty="0"/>
          </a:p>
          <a:p>
            <a:pPr algn="ctr"/>
            <a:endParaRPr lang="nl-BE" dirty="0"/>
          </a:p>
        </p:txBody>
      </p:sp>
      <p:sp>
        <p:nvSpPr>
          <p:cNvPr id="5" name="Tijdelijke aanduiding voor inhoud 4"/>
          <p:cNvSpPr>
            <a:spLocks noGrp="1"/>
          </p:cNvSpPr>
          <p:nvPr>
            <p:ph idx="1"/>
          </p:nvPr>
        </p:nvSpPr>
        <p:spPr/>
        <p:txBody>
          <a:bodyPr/>
          <a:lstStyle/>
          <a:p>
            <a:endParaRPr lang="nl-BE" dirty="0"/>
          </a:p>
        </p:txBody>
      </p:sp>
      <p:pic>
        <p:nvPicPr>
          <p:cNvPr id="7" name="Picture 2" descr="http://www.vib.be/nl/mens-en-gezondheid/PublishingImages/hersen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51" y="1467627"/>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1006092" y="2653644"/>
            <a:ext cx="5703806" cy="738664"/>
          </a:xfrm>
          <a:prstGeom prst="rect">
            <a:avLst/>
          </a:prstGeom>
          <a:noFill/>
        </p:spPr>
        <p:txBody>
          <a:bodyPr wrap="none" rtlCol="0">
            <a:spAutoFit/>
          </a:bodyPr>
          <a:lstStyle/>
          <a:p>
            <a:r>
              <a:rPr lang="nl-BE" sz="2400" b="1" dirty="0">
                <a:solidFill>
                  <a:schemeClr val="bg1"/>
                </a:solidFill>
                <a:latin typeface="Arial" panose="020B0604020202020204" pitchFamily="34" charset="0"/>
                <a:cs typeface="Arial" panose="020B0604020202020204" pitchFamily="34" charset="0"/>
              </a:rPr>
              <a:t>LIMBISCH SYSTEEM/zoogdierenbrein</a:t>
            </a:r>
          </a:p>
          <a:p>
            <a:r>
              <a:rPr lang="nl-BE" dirty="0">
                <a:solidFill>
                  <a:schemeClr val="bg1"/>
                </a:solidFill>
                <a:latin typeface="Arial" panose="020B0604020202020204" pitchFamily="34" charset="0"/>
                <a:cs typeface="Arial" panose="020B0604020202020204" pitchFamily="34" charset="0"/>
              </a:rPr>
              <a:t> </a:t>
            </a:r>
          </a:p>
        </p:txBody>
      </p:sp>
      <p:sp>
        <p:nvSpPr>
          <p:cNvPr id="10" name="Tekstvak 9"/>
          <p:cNvSpPr txBox="1"/>
          <p:nvPr/>
        </p:nvSpPr>
        <p:spPr>
          <a:xfrm>
            <a:off x="651751" y="975185"/>
            <a:ext cx="4520789" cy="984885"/>
          </a:xfrm>
          <a:prstGeom prst="rect">
            <a:avLst/>
          </a:prstGeom>
          <a:noFill/>
        </p:spPr>
        <p:txBody>
          <a:bodyPr wrap="none" rtlCol="0">
            <a:spAutoFit/>
          </a:bodyPr>
          <a:lstStyle/>
          <a:p>
            <a:r>
              <a:rPr lang="nl-BE" sz="4000" b="1" dirty="0">
                <a:solidFill>
                  <a:schemeClr val="bg1"/>
                </a:solidFill>
                <a:latin typeface="Taz Bold" panose="020B0703040502020204" pitchFamily="34" charset="0"/>
              </a:rPr>
              <a:t>       </a:t>
            </a:r>
            <a:r>
              <a:rPr lang="nl-BE" sz="2000" b="1" dirty="0">
                <a:solidFill>
                  <a:schemeClr val="bg1"/>
                </a:solidFill>
                <a:latin typeface="Arial" panose="020B0604020202020204" pitchFamily="34" charset="0"/>
                <a:cs typeface="Arial" panose="020B0604020202020204" pitchFamily="34" charset="0"/>
              </a:rPr>
              <a:t>NEO-CORTEX/mensen brein</a:t>
            </a:r>
          </a:p>
          <a:p>
            <a:r>
              <a:rPr lang="nl-BE" dirty="0">
                <a:solidFill>
                  <a:schemeClr val="bg1"/>
                </a:solidFill>
              </a:rPr>
              <a:t>                 </a:t>
            </a:r>
          </a:p>
        </p:txBody>
      </p:sp>
      <p:sp>
        <p:nvSpPr>
          <p:cNvPr id="12" name="Tekstvak 11"/>
          <p:cNvSpPr txBox="1"/>
          <p:nvPr/>
        </p:nvSpPr>
        <p:spPr>
          <a:xfrm>
            <a:off x="6404122" y="1324292"/>
            <a:ext cx="5368777" cy="1261884"/>
          </a:xfrm>
          <a:prstGeom prst="rect">
            <a:avLst/>
          </a:prstGeom>
          <a:noFill/>
        </p:spPr>
        <p:txBody>
          <a:bodyPr wrap="none" rtlCol="0">
            <a:spAutoFit/>
          </a:bodyPr>
          <a:lstStyle/>
          <a:p>
            <a:r>
              <a:rPr lang="nl-BE" sz="4000" b="1" dirty="0">
                <a:solidFill>
                  <a:schemeClr val="bg1"/>
                </a:solidFill>
                <a:latin typeface="Arial" panose="020B0604020202020204" pitchFamily="34" charset="0"/>
                <a:cs typeface="Arial" panose="020B0604020202020204" pitchFamily="34" charset="0"/>
              </a:rPr>
              <a:t>GELUKSHORMONEN</a:t>
            </a:r>
          </a:p>
          <a:p>
            <a:r>
              <a:rPr lang="nl-BE" dirty="0">
                <a:solidFill>
                  <a:schemeClr val="bg1"/>
                </a:solidFill>
                <a:latin typeface="Arial" panose="020B0604020202020204" pitchFamily="34" charset="0"/>
                <a:cs typeface="Arial" panose="020B0604020202020204" pitchFamily="34" charset="0"/>
              </a:rPr>
              <a:t>                     </a:t>
            </a:r>
          </a:p>
          <a:p>
            <a:endParaRPr lang="nl-BE" dirty="0">
              <a:solidFill>
                <a:schemeClr val="bg1"/>
              </a:solidFill>
              <a:latin typeface="Arial" panose="020B0604020202020204" pitchFamily="34" charset="0"/>
              <a:cs typeface="Arial" panose="020B0604020202020204" pitchFamily="34" charset="0"/>
            </a:endParaRPr>
          </a:p>
        </p:txBody>
      </p:sp>
      <p:sp>
        <p:nvSpPr>
          <p:cNvPr id="14" name="Tekstvak 13"/>
          <p:cNvSpPr txBox="1"/>
          <p:nvPr/>
        </p:nvSpPr>
        <p:spPr>
          <a:xfrm>
            <a:off x="7230784" y="2863155"/>
            <a:ext cx="5017110" cy="2308324"/>
          </a:xfrm>
          <a:prstGeom prst="rect">
            <a:avLst/>
          </a:prstGeom>
          <a:noFill/>
        </p:spPr>
        <p:txBody>
          <a:bodyPr wrap="square" rtlCol="0">
            <a:spAutoFit/>
          </a:bodyPr>
          <a:lstStyle/>
          <a:p>
            <a:r>
              <a:rPr lang="nl-BE" dirty="0">
                <a:solidFill>
                  <a:schemeClr val="bg1"/>
                </a:solidFill>
                <a:latin typeface="Arial" panose="020B0604020202020204" pitchFamily="34" charset="0"/>
                <a:cs typeface="Arial" panose="020B0604020202020204" pitchFamily="34" charset="0"/>
              </a:rPr>
              <a:t>endorfine:  euforisch gevoel </a:t>
            </a:r>
          </a:p>
          <a:p>
            <a:endParaRPr lang="nl-BE" dirty="0">
              <a:solidFill>
                <a:schemeClr val="bg1"/>
              </a:solidFill>
              <a:latin typeface="Arial" panose="020B0604020202020204" pitchFamily="34" charset="0"/>
              <a:cs typeface="Arial" panose="020B0604020202020204" pitchFamily="34" charset="0"/>
            </a:endParaRPr>
          </a:p>
          <a:p>
            <a:r>
              <a:rPr lang="nl-BE" dirty="0">
                <a:solidFill>
                  <a:schemeClr val="bg1"/>
                </a:solidFill>
                <a:latin typeface="Arial" panose="020B0604020202020204" pitchFamily="34" charset="0"/>
                <a:cs typeface="Arial" panose="020B0604020202020204" pitchFamily="34" charset="0"/>
              </a:rPr>
              <a:t>serotonine: invloed op stemmingen</a:t>
            </a:r>
          </a:p>
          <a:p>
            <a:endParaRPr lang="nl-BE" dirty="0">
              <a:solidFill>
                <a:schemeClr val="bg1"/>
              </a:solidFill>
              <a:latin typeface="Arial" panose="020B0604020202020204" pitchFamily="34" charset="0"/>
              <a:cs typeface="Arial" panose="020B0604020202020204" pitchFamily="34" charset="0"/>
            </a:endParaRPr>
          </a:p>
          <a:p>
            <a:r>
              <a:rPr lang="nl-BE" dirty="0">
                <a:solidFill>
                  <a:schemeClr val="bg1"/>
                </a:solidFill>
                <a:latin typeface="Arial" panose="020B0604020202020204" pitchFamily="34" charset="0"/>
                <a:cs typeface="Arial" panose="020B0604020202020204" pitchFamily="34" charset="0"/>
              </a:rPr>
              <a:t>dopamine: alertheid en motivatie</a:t>
            </a:r>
          </a:p>
          <a:p>
            <a:endParaRPr lang="nl-BE" dirty="0">
              <a:solidFill>
                <a:schemeClr val="bg1"/>
              </a:solidFill>
              <a:latin typeface="Arial" panose="020B0604020202020204" pitchFamily="34" charset="0"/>
              <a:cs typeface="Arial" panose="020B0604020202020204" pitchFamily="34" charset="0"/>
            </a:endParaRPr>
          </a:p>
          <a:p>
            <a:r>
              <a:rPr lang="nl-BE" dirty="0">
                <a:solidFill>
                  <a:schemeClr val="bg1"/>
                </a:solidFill>
                <a:latin typeface="Arial" panose="020B0604020202020204" pitchFamily="34" charset="0"/>
                <a:cs typeface="Arial" panose="020B0604020202020204" pitchFamily="34" charset="0"/>
              </a:rPr>
              <a:t>werken in op het beloningscentrum</a:t>
            </a:r>
          </a:p>
          <a:p>
            <a:endParaRPr lang="nl-BE" dirty="0">
              <a:solidFill>
                <a:schemeClr val="bg1"/>
              </a:solidFill>
              <a:latin typeface="Arial" panose="020B0604020202020204" pitchFamily="34" charset="0"/>
              <a:cs typeface="Arial" panose="020B0604020202020204" pitchFamily="34" charset="0"/>
            </a:endParaRPr>
          </a:p>
        </p:txBody>
      </p:sp>
      <p:sp>
        <p:nvSpPr>
          <p:cNvPr id="13" name="Tekstvak 12"/>
          <p:cNvSpPr txBox="1"/>
          <p:nvPr/>
        </p:nvSpPr>
        <p:spPr>
          <a:xfrm>
            <a:off x="2390091" y="3900733"/>
            <a:ext cx="3871924" cy="984885"/>
          </a:xfrm>
          <a:prstGeom prst="rect">
            <a:avLst/>
          </a:prstGeom>
          <a:noFill/>
        </p:spPr>
        <p:txBody>
          <a:bodyPr wrap="square" rtlCol="0">
            <a:spAutoFit/>
          </a:bodyPr>
          <a:lstStyle/>
          <a:p>
            <a:r>
              <a:rPr lang="nl-BE" sz="4000" b="1" dirty="0">
                <a:solidFill>
                  <a:schemeClr val="bg1"/>
                </a:solidFill>
                <a:latin typeface="Taz Bold" panose="020B0703040502020204" pitchFamily="34" charset="0"/>
              </a:rPr>
              <a:t>       </a:t>
            </a:r>
            <a:r>
              <a:rPr lang="nl-BE" sz="2400" b="1" dirty="0">
                <a:solidFill>
                  <a:schemeClr val="bg1"/>
                </a:solidFill>
                <a:latin typeface="Arial" panose="020B0604020202020204" pitchFamily="34" charset="0"/>
                <a:cs typeface="Arial" panose="020B0604020202020204" pitchFamily="34" charset="0"/>
              </a:rPr>
              <a:t>Reptielen brein</a:t>
            </a:r>
          </a:p>
          <a:p>
            <a:r>
              <a:rPr lang="nl-BE" dirty="0">
                <a:solidFill>
                  <a:schemeClr val="bg1"/>
                </a:solidFill>
              </a:rPr>
              <a:t>                    </a:t>
            </a:r>
          </a:p>
        </p:txBody>
      </p:sp>
      <p:sp>
        <p:nvSpPr>
          <p:cNvPr id="3" name="Ovaal 2"/>
          <p:cNvSpPr/>
          <p:nvPr/>
        </p:nvSpPr>
        <p:spPr>
          <a:xfrm>
            <a:off x="6592372" y="3908126"/>
            <a:ext cx="4923548" cy="508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1403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0"/>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dirty="0"/>
          </a:p>
        </p:txBody>
      </p:sp>
      <p:sp>
        <p:nvSpPr>
          <p:cNvPr id="2" name="Tekstvak 1"/>
          <p:cNvSpPr txBox="1"/>
          <p:nvPr/>
        </p:nvSpPr>
        <p:spPr>
          <a:xfrm>
            <a:off x="361149" y="1120081"/>
            <a:ext cx="11469701" cy="5078313"/>
          </a:xfrm>
          <a:prstGeom prst="rect">
            <a:avLst/>
          </a:prstGeom>
          <a:solidFill>
            <a:schemeClr val="bg1"/>
          </a:solidFill>
        </p:spPr>
        <p:txBody>
          <a:bodyPr wrap="square" rtlCol="0">
            <a:spAutoFit/>
          </a:bodyPr>
          <a:lstStyle/>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p:txBody>
      </p:sp>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893385"/>
          </a:xfrm>
          <a:prstGeom prst="rect">
            <a:avLst/>
          </a:prstGeom>
        </p:spPr>
      </p:pic>
    </p:spTree>
    <p:extLst>
      <p:ext uri="{BB962C8B-B14F-4D97-AF65-F5344CB8AC3E}">
        <p14:creationId xmlns:p14="http://schemas.microsoft.com/office/powerpoint/2010/main" val="926088335"/>
      </p:ext>
    </p:extLst>
  </p:cSld>
  <p:clrMapOvr>
    <a:masterClrMapping/>
  </p:clrMapOvr>
  <p:transition spd="med" advTm="103746"/>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796" name="image1.png" descr="image1.png"/>
          <p:cNvPicPr>
            <a:picLocks noChangeAspect="1"/>
          </p:cNvPicPr>
          <p:nvPr/>
        </p:nvPicPr>
        <p:blipFill>
          <a:blip r:embed="rId2"/>
          <a:srcRect b="32723"/>
          <a:stretch>
            <a:fillRect/>
          </a:stretch>
        </p:blipFill>
        <p:spPr>
          <a:xfrm>
            <a:off x="2146611" y="-316567"/>
            <a:ext cx="10288377" cy="5681159"/>
          </a:xfrm>
          <a:prstGeom prst="rect">
            <a:avLst/>
          </a:prstGeom>
          <a:ln w="12700">
            <a:miter lim="400000"/>
          </a:ln>
        </p:spPr>
      </p:pic>
      <p:sp>
        <p:nvSpPr>
          <p:cNvPr id="11" name="OFFERTE"/>
          <p:cNvSpPr txBox="1">
            <a:spLocks/>
          </p:cNvSpPr>
          <p:nvPr/>
        </p:nvSpPr>
        <p:spPr>
          <a:xfrm>
            <a:off x="911975" y="2540860"/>
            <a:ext cx="13607734" cy="10106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4000" dirty="0">
                <a:solidFill>
                  <a:schemeClr val="bg1"/>
                </a:solidFill>
                <a:latin typeface="Arial" panose="020B0604020202020204" pitchFamily="34" charset="0"/>
                <a:cs typeface="Arial" panose="020B0604020202020204" pitchFamily="34" charset="0"/>
              </a:rPr>
              <a:t>Dag 2: </a:t>
            </a:r>
            <a:r>
              <a:rPr lang="nl-BE" sz="4000" i="1" dirty="0">
                <a:solidFill>
                  <a:schemeClr val="bg1"/>
                </a:solidFill>
                <a:latin typeface="Arial" panose="020B0604020202020204" pitchFamily="34" charset="0"/>
                <a:cs typeface="Arial" panose="020B0604020202020204" pitchFamily="34" charset="0"/>
              </a:rPr>
              <a:t>‘Het verhaal van stress en Burn-out’ </a:t>
            </a:r>
          </a:p>
          <a:p>
            <a:pPr marL="0" indent="0">
              <a:buNone/>
            </a:pPr>
            <a:r>
              <a:rPr lang="nl-BE" sz="1800" i="1" dirty="0">
                <a:solidFill>
                  <a:schemeClr val="bg1"/>
                </a:solidFill>
                <a:latin typeface="Arial" panose="020B0604020202020204" pitchFamily="34" charset="0"/>
                <a:cs typeface="Arial" panose="020B0604020202020204" pitchFamily="34" charset="0"/>
              </a:rPr>
              <a:t>                                                   Els Schepens – Johnny Weustenraed  </a:t>
            </a:r>
          </a:p>
          <a:p>
            <a:pPr algn="ctr"/>
            <a:r>
              <a:rPr lang="nl-BE" sz="4000" dirty="0">
                <a:solidFill>
                  <a:schemeClr val="bg1"/>
                </a:solidFill>
                <a:latin typeface="Arial" panose="020B0604020202020204" pitchFamily="34" charset="0"/>
                <a:cs typeface="Arial" panose="020B0604020202020204" pitchFamily="34" charset="0"/>
              </a:rPr>
              <a:t> </a:t>
            </a:r>
            <a:r>
              <a:rPr lang="nl-BE" sz="4000" dirty="0">
                <a:solidFill>
                  <a:schemeClr val="bg1"/>
                </a:solidFill>
              </a:rPr>
              <a:t>                                                       </a:t>
            </a:r>
            <a:r>
              <a:rPr lang="nl-BE" sz="2000" dirty="0"/>
              <a:t>                                     </a:t>
            </a:r>
          </a:p>
        </p:txBody>
      </p:sp>
      <p:pic>
        <p:nvPicPr>
          <p:cNvPr id="12" name="Afbeelding 11">
            <a:extLst>
              <a:ext uri="{FF2B5EF4-FFF2-40B4-BE49-F238E27FC236}">
                <a16:creationId xmlns:a16="http://schemas.microsoft.com/office/drawing/2014/main" id="{816B6BB3-F968-C148-AB4F-328F5099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3493791728"/>
      </p:ext>
    </p:extLst>
  </p:cSld>
  <p:clrMapOvr>
    <a:masterClrMapping/>
  </p:clrMapOvr>
  <p:transition spd="med" advTm="1998"/>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95208472"/>
              </p:ext>
            </p:extLst>
          </p:nvPr>
        </p:nvGraphicFramePr>
        <p:xfrm>
          <a:off x="444564" y="1158176"/>
          <a:ext cx="11157164" cy="7421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ep 3"/>
          <p:cNvGrpSpPr/>
          <p:nvPr/>
        </p:nvGrpSpPr>
        <p:grpSpPr>
          <a:xfrm>
            <a:off x="296214" y="2445715"/>
            <a:ext cx="2520030" cy="2811474"/>
            <a:chOff x="471798" y="2163680"/>
            <a:chExt cx="2039068" cy="2811474"/>
          </a:xfrm>
        </p:grpSpPr>
        <p:sp>
          <p:nvSpPr>
            <p:cNvPr id="5" name="Rechthoek 4"/>
            <p:cNvSpPr/>
            <p:nvPr/>
          </p:nvSpPr>
          <p:spPr>
            <a:xfrm>
              <a:off x="471798" y="2163680"/>
              <a:ext cx="1732634" cy="2790819"/>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Rechthoek 5"/>
            <p:cNvSpPr/>
            <p:nvPr/>
          </p:nvSpPr>
          <p:spPr>
            <a:xfrm>
              <a:off x="778232" y="2184335"/>
              <a:ext cx="1732634" cy="2790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endParaRPr lang="nl-BE" sz="2000" b="1" kern="1200" dirty="0">
                <a:solidFill>
                  <a:schemeClr val="bg1"/>
                </a:solidFill>
                <a:latin typeface="Taz Light" panose="020B0303040502020204" pitchFamily="34" charset="0"/>
                <a:cs typeface="Arial" panose="020B0604020202020204" pitchFamily="34" charset="0"/>
              </a:endParaRPr>
            </a:p>
          </p:txBody>
        </p:sp>
      </p:grpSp>
      <p:sp>
        <p:nvSpPr>
          <p:cNvPr id="7" name="Tekstvak 6"/>
          <p:cNvSpPr txBox="1"/>
          <p:nvPr/>
        </p:nvSpPr>
        <p:spPr>
          <a:xfrm>
            <a:off x="934702" y="2294032"/>
            <a:ext cx="864339" cy="369332"/>
          </a:xfrm>
          <a:prstGeom prst="rect">
            <a:avLst/>
          </a:prstGeom>
          <a:noFill/>
        </p:spPr>
        <p:txBody>
          <a:bodyPr wrap="none" rtlCol="0">
            <a:spAutoFit/>
          </a:bodyPr>
          <a:lstStyle/>
          <a:p>
            <a:r>
              <a:rPr lang="nl-BE" dirty="0">
                <a:latin typeface="Arial" panose="020B0604020202020204" pitchFamily="34" charset="0"/>
                <a:cs typeface="Arial" panose="020B0604020202020204" pitchFamily="34" charset="0"/>
              </a:rPr>
              <a:t>balans</a:t>
            </a:r>
          </a:p>
        </p:txBody>
      </p:sp>
      <p:sp>
        <p:nvSpPr>
          <p:cNvPr id="8" name="Tekstvak 7"/>
          <p:cNvSpPr txBox="1"/>
          <p:nvPr/>
        </p:nvSpPr>
        <p:spPr>
          <a:xfrm>
            <a:off x="2437530" y="1891717"/>
            <a:ext cx="1569660" cy="369332"/>
          </a:xfrm>
          <a:prstGeom prst="rect">
            <a:avLst/>
          </a:prstGeom>
          <a:noFill/>
        </p:spPr>
        <p:txBody>
          <a:bodyPr wrap="none" rtlCol="0">
            <a:spAutoFit/>
          </a:bodyPr>
          <a:lstStyle/>
          <a:p>
            <a:r>
              <a:rPr lang="nl-BE" dirty="0">
                <a:latin typeface="Arial" panose="020B0604020202020204" pitchFamily="34" charset="0"/>
                <a:cs typeface="Arial" panose="020B0604020202020204" pitchFamily="34" charset="0"/>
              </a:rPr>
              <a:t>vermoeidheid</a:t>
            </a:r>
          </a:p>
        </p:txBody>
      </p:sp>
      <p:sp>
        <p:nvSpPr>
          <p:cNvPr id="9" name="Tekstvak 8"/>
          <p:cNvSpPr txBox="1"/>
          <p:nvPr/>
        </p:nvSpPr>
        <p:spPr>
          <a:xfrm>
            <a:off x="4271195" y="1344965"/>
            <a:ext cx="1556836" cy="369332"/>
          </a:xfrm>
          <a:prstGeom prst="rect">
            <a:avLst/>
          </a:prstGeom>
          <a:noFill/>
        </p:spPr>
        <p:txBody>
          <a:bodyPr wrap="none" rtlCol="0">
            <a:spAutoFit/>
          </a:bodyPr>
          <a:lstStyle/>
          <a:p>
            <a:r>
              <a:rPr lang="nl-BE" dirty="0">
                <a:latin typeface="Arial" panose="020B0604020202020204" pitchFamily="34" charset="0"/>
                <a:cs typeface="Arial" panose="020B0604020202020204" pitchFamily="34" charset="0"/>
              </a:rPr>
              <a:t>overbelasting</a:t>
            </a:r>
          </a:p>
        </p:txBody>
      </p:sp>
      <p:sp>
        <p:nvSpPr>
          <p:cNvPr id="10" name="Tekstvak 9"/>
          <p:cNvSpPr txBox="1"/>
          <p:nvPr/>
        </p:nvSpPr>
        <p:spPr>
          <a:xfrm>
            <a:off x="6210658" y="788844"/>
            <a:ext cx="1659429" cy="369332"/>
          </a:xfrm>
          <a:prstGeom prst="rect">
            <a:avLst/>
          </a:prstGeom>
          <a:noFill/>
        </p:spPr>
        <p:txBody>
          <a:bodyPr wrap="none" rtlCol="0">
            <a:spAutoFit/>
          </a:bodyPr>
          <a:lstStyle/>
          <a:p>
            <a:r>
              <a:rPr lang="nl-BE" dirty="0">
                <a:latin typeface="Arial" panose="020B0604020202020204" pitchFamily="34" charset="0"/>
                <a:cs typeface="Arial" panose="020B0604020202020204" pitchFamily="34" charset="0"/>
              </a:rPr>
              <a:t>stressklachten</a:t>
            </a:r>
          </a:p>
        </p:txBody>
      </p:sp>
      <p:sp>
        <p:nvSpPr>
          <p:cNvPr id="11" name="Tekstvak 10"/>
          <p:cNvSpPr txBox="1"/>
          <p:nvPr/>
        </p:nvSpPr>
        <p:spPr>
          <a:xfrm>
            <a:off x="8034426" y="1522385"/>
            <a:ext cx="1518364" cy="369332"/>
          </a:xfrm>
          <a:prstGeom prst="rect">
            <a:avLst/>
          </a:prstGeom>
          <a:noFill/>
        </p:spPr>
        <p:txBody>
          <a:bodyPr wrap="none" rtlCol="0">
            <a:spAutoFit/>
          </a:bodyPr>
          <a:lstStyle/>
          <a:p>
            <a:r>
              <a:rPr lang="nl-BE" dirty="0">
                <a:latin typeface="Arial" panose="020B0604020202020204" pitchFamily="34" charset="0"/>
                <a:cs typeface="Arial" panose="020B0604020202020204" pitchFamily="34" charset="0"/>
              </a:rPr>
              <a:t>overspannen</a:t>
            </a:r>
          </a:p>
        </p:txBody>
      </p:sp>
      <p:sp>
        <p:nvSpPr>
          <p:cNvPr id="12" name="Tekstvak 11"/>
          <p:cNvSpPr txBox="1"/>
          <p:nvPr/>
        </p:nvSpPr>
        <p:spPr>
          <a:xfrm>
            <a:off x="10140550" y="2445715"/>
            <a:ext cx="1043876" cy="369332"/>
          </a:xfrm>
          <a:prstGeom prst="rect">
            <a:avLst/>
          </a:prstGeom>
          <a:noFill/>
        </p:spPr>
        <p:txBody>
          <a:bodyPr wrap="none" rtlCol="0">
            <a:spAutoFit/>
          </a:bodyPr>
          <a:lstStyle/>
          <a:p>
            <a:r>
              <a:rPr lang="nl-BE" dirty="0">
                <a:latin typeface="Arial" panose="020B0604020202020204" pitchFamily="34" charset="0"/>
                <a:cs typeface="Arial" panose="020B0604020202020204" pitchFamily="34" charset="0"/>
              </a:rPr>
              <a:t>burn-out</a:t>
            </a:r>
          </a:p>
        </p:txBody>
      </p:sp>
      <p:sp>
        <p:nvSpPr>
          <p:cNvPr id="19" name="Tekstvak 18"/>
          <p:cNvSpPr txBox="1"/>
          <p:nvPr/>
        </p:nvSpPr>
        <p:spPr>
          <a:xfrm>
            <a:off x="2798130" y="5426418"/>
            <a:ext cx="2710999" cy="369332"/>
          </a:xfrm>
          <a:prstGeom prst="rect">
            <a:avLst/>
          </a:prstGeom>
          <a:noFill/>
        </p:spPr>
        <p:txBody>
          <a:bodyPr wrap="none" rtlCol="0">
            <a:spAutoFit/>
          </a:bodyPr>
          <a:lstStyle/>
          <a:p>
            <a:r>
              <a:rPr lang="nl-BE" dirty="0">
                <a:latin typeface="Arial" panose="020B0604020202020204" pitchFamily="34" charset="0"/>
                <a:cs typeface="Arial" panose="020B0604020202020204" pitchFamily="34" charset="0"/>
              </a:rPr>
              <a:t>Lichamelijke symptomen</a:t>
            </a:r>
          </a:p>
        </p:txBody>
      </p:sp>
      <p:sp>
        <p:nvSpPr>
          <p:cNvPr id="20" name="Tekstvak 19"/>
          <p:cNvSpPr txBox="1"/>
          <p:nvPr/>
        </p:nvSpPr>
        <p:spPr>
          <a:xfrm>
            <a:off x="5065191" y="5776795"/>
            <a:ext cx="1915909" cy="369332"/>
          </a:xfrm>
          <a:prstGeom prst="rect">
            <a:avLst/>
          </a:prstGeom>
          <a:noFill/>
        </p:spPr>
        <p:txBody>
          <a:bodyPr wrap="none" rtlCol="0">
            <a:spAutoFit/>
          </a:bodyPr>
          <a:lstStyle/>
          <a:p>
            <a:r>
              <a:rPr lang="nl-BE" dirty="0">
                <a:latin typeface="Arial" panose="020B0604020202020204" pitchFamily="34" charset="0"/>
                <a:cs typeface="Arial" panose="020B0604020202020204" pitchFamily="34" charset="0"/>
              </a:rPr>
              <a:t>Denksymptomen</a:t>
            </a:r>
          </a:p>
        </p:txBody>
      </p:sp>
      <p:sp>
        <p:nvSpPr>
          <p:cNvPr id="21" name="Tekstvak 20"/>
          <p:cNvSpPr txBox="1"/>
          <p:nvPr/>
        </p:nvSpPr>
        <p:spPr>
          <a:xfrm>
            <a:off x="6731616" y="5276905"/>
            <a:ext cx="2262158" cy="369332"/>
          </a:xfrm>
          <a:prstGeom prst="rect">
            <a:avLst/>
          </a:prstGeom>
          <a:noFill/>
        </p:spPr>
        <p:txBody>
          <a:bodyPr wrap="none" rtlCol="0">
            <a:spAutoFit/>
          </a:bodyPr>
          <a:lstStyle/>
          <a:p>
            <a:r>
              <a:rPr lang="nl-BE" dirty="0">
                <a:latin typeface="Arial" panose="020B0604020202020204" pitchFamily="34" charset="0"/>
                <a:cs typeface="Arial" panose="020B0604020202020204" pitchFamily="34" charset="0"/>
              </a:rPr>
              <a:t>Gedragssymptomen</a:t>
            </a:r>
          </a:p>
        </p:txBody>
      </p:sp>
      <p:sp>
        <p:nvSpPr>
          <p:cNvPr id="22" name="Tekstvak 21"/>
          <p:cNvSpPr txBox="1"/>
          <p:nvPr/>
        </p:nvSpPr>
        <p:spPr>
          <a:xfrm>
            <a:off x="8842759" y="5706490"/>
            <a:ext cx="2595582" cy="369332"/>
          </a:xfrm>
          <a:prstGeom prst="rect">
            <a:avLst/>
          </a:prstGeom>
          <a:noFill/>
        </p:spPr>
        <p:txBody>
          <a:bodyPr wrap="none" rtlCol="0">
            <a:spAutoFit/>
          </a:bodyPr>
          <a:lstStyle/>
          <a:p>
            <a:r>
              <a:rPr lang="nl-BE" dirty="0">
                <a:latin typeface="Arial" panose="020B0604020202020204" pitchFamily="34" charset="0"/>
                <a:cs typeface="Arial" panose="020B0604020202020204" pitchFamily="34" charset="0"/>
              </a:rPr>
              <a:t>Emotionele symptomen</a:t>
            </a:r>
          </a:p>
        </p:txBody>
      </p:sp>
      <p:sp>
        <p:nvSpPr>
          <p:cNvPr id="13" name="Pijl-links 12"/>
          <p:cNvSpPr/>
          <p:nvPr/>
        </p:nvSpPr>
        <p:spPr>
          <a:xfrm>
            <a:off x="702165" y="6267790"/>
            <a:ext cx="10807700" cy="313051"/>
          </a:xfrm>
          <a:prstGeom prst="lef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65757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0"/>
            <a:ext cx="125053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4"/>
          <p:cNvPicPr>
            <a:picLocks noChangeAspect="1"/>
          </p:cNvPicPr>
          <p:nvPr/>
        </p:nvPicPr>
        <p:blipFill>
          <a:blip r:embed="rId2"/>
          <a:stretch>
            <a:fillRect/>
          </a:stretch>
        </p:blipFill>
        <p:spPr>
          <a:xfrm>
            <a:off x="3295827" y="192438"/>
            <a:ext cx="8791977" cy="6478073"/>
          </a:xfrm>
          <a:prstGeom prst="rect">
            <a:avLst/>
          </a:prstGeom>
        </p:spPr>
      </p:pic>
      <p:sp>
        <p:nvSpPr>
          <p:cNvPr id="3" name="Tekstvak 2"/>
          <p:cNvSpPr txBox="1"/>
          <p:nvPr/>
        </p:nvSpPr>
        <p:spPr>
          <a:xfrm>
            <a:off x="314555" y="895673"/>
            <a:ext cx="5393518" cy="3170099"/>
          </a:xfrm>
          <a:prstGeom prst="rect">
            <a:avLst/>
          </a:prstGeom>
          <a:noFill/>
        </p:spPr>
        <p:txBody>
          <a:bodyPr wrap="square" rtlCol="0">
            <a:spAutoFit/>
          </a:bodyPr>
          <a:lstStyle/>
          <a:p>
            <a:r>
              <a:rPr lang="nl-BE" sz="20000" dirty="0">
                <a:solidFill>
                  <a:schemeClr val="bg1"/>
                </a:solidFill>
                <a:latin typeface="Arial" panose="020B0604020202020204" pitchFamily="34" charset="0"/>
                <a:cs typeface="Arial" panose="020B0604020202020204" pitchFamily="34" charset="0"/>
              </a:rPr>
              <a:t>253 </a:t>
            </a:r>
          </a:p>
        </p:txBody>
      </p:sp>
    </p:spTree>
    <p:extLst>
      <p:ext uri="{BB962C8B-B14F-4D97-AF65-F5344CB8AC3E}">
        <p14:creationId xmlns:p14="http://schemas.microsoft.com/office/powerpoint/2010/main" val="2382248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half" idx="13"/>
          </p:nvPr>
        </p:nvPicPr>
        <p:blipFill>
          <a:blip r:embed="rId2">
            <a:extLst>
              <a:ext uri="{28A0092B-C50C-407E-A947-70E740481C1C}">
                <a14:useLocalDpi xmlns:a14="http://schemas.microsoft.com/office/drawing/2010/main" val="0"/>
              </a:ext>
            </a:extLst>
          </a:blip>
          <a:srcRect l="17718" r="17718"/>
          <a:stretch>
            <a:fillRect/>
          </a:stretch>
        </p:blipFill>
        <p:spPr>
          <a:xfrm>
            <a:off x="0" y="-2914695"/>
            <a:ext cx="12192000" cy="12564275"/>
          </a:xfrm>
        </p:spPr>
      </p:pic>
      <p:sp>
        <p:nvSpPr>
          <p:cNvPr id="3" name="Titel 2"/>
          <p:cNvSpPr>
            <a:spLocks noGrp="1"/>
          </p:cNvSpPr>
          <p:nvPr>
            <p:ph type="title"/>
          </p:nvPr>
        </p:nvSpPr>
        <p:spPr/>
        <p:txBody>
          <a:bodyPr>
            <a:normAutofit fontScale="90000"/>
          </a:bodyPr>
          <a:lstStyle/>
          <a:p>
            <a:endParaRPr lang="nl-BE" dirty="0"/>
          </a:p>
        </p:txBody>
      </p:sp>
      <p:sp>
        <p:nvSpPr>
          <p:cNvPr id="4" name="Tijdelijke aanduiding voor tekst 3"/>
          <p:cNvSpPr>
            <a:spLocks noGrp="1"/>
          </p:cNvSpPr>
          <p:nvPr>
            <p:ph type="body" sz="quarter" idx="1"/>
          </p:nvPr>
        </p:nvSpPr>
        <p:spPr>
          <a:xfrm>
            <a:off x="7064265" y="1861687"/>
            <a:ext cx="4766113" cy="2152048"/>
          </a:xfrm>
          <a:solidFill>
            <a:schemeClr val="bg1">
              <a:alpha val="45000"/>
            </a:schemeClr>
          </a:solidFill>
        </p:spPr>
        <p:txBody>
          <a:bodyPr>
            <a:noAutofit/>
          </a:bodyPr>
          <a:lstStyle/>
          <a:p>
            <a:pPr marL="0" indent="0">
              <a:buNone/>
            </a:pPr>
            <a:endParaRPr lang="nl-BE" sz="2400" dirty="0">
              <a:solidFill>
                <a:schemeClr val="bg1"/>
              </a:solidFill>
              <a:latin typeface="Arial" panose="020B0604020202020204" pitchFamily="34" charset="0"/>
              <a:cs typeface="Arial" panose="020B0604020202020204" pitchFamily="34" charset="0"/>
            </a:endParaRPr>
          </a:p>
          <a:p>
            <a:pPr marL="0" indent="0">
              <a:buNone/>
            </a:pPr>
            <a:r>
              <a:rPr lang="nl-BE" sz="2400" dirty="0">
                <a:solidFill>
                  <a:schemeClr val="bg1"/>
                </a:solidFill>
                <a:latin typeface="Arial" panose="020B0604020202020204" pitchFamily="34" charset="0"/>
                <a:cs typeface="Arial" panose="020B0604020202020204" pitchFamily="34" charset="0"/>
              </a:rPr>
              <a:t>‘</a:t>
            </a:r>
            <a:r>
              <a:rPr lang="nl-BE" sz="2400" i="1" dirty="0">
                <a:solidFill>
                  <a:schemeClr val="bg1"/>
                </a:solidFill>
                <a:latin typeface="Arial" panose="020B0604020202020204" pitchFamily="34" charset="0"/>
                <a:cs typeface="Arial" panose="020B0604020202020204" pitchFamily="34" charset="0"/>
              </a:rPr>
              <a:t>Ik heb duidelijk minder klachten dan bij aanmelding. Toen had ik 43 klachten. Nu slechts 25 klachten.</a:t>
            </a:r>
          </a:p>
        </p:txBody>
      </p:sp>
      <p:sp>
        <p:nvSpPr>
          <p:cNvPr id="5" name="Tijdelijke aanduiding voor dianummer 4"/>
          <p:cNvSpPr>
            <a:spLocks noGrp="1"/>
          </p:cNvSpPr>
          <p:nvPr>
            <p:ph type="sldNum" sz="quarter" idx="2"/>
          </p:nvPr>
        </p:nvSpPr>
        <p:spPr/>
        <p:txBody>
          <a:bodyPr/>
          <a:lstStyle/>
          <a:p>
            <a:fld id="{86CB4B4D-7CA3-9044-876B-883B54F8677D}" type="slidenum">
              <a:rPr lang="nl-BE" smtClean="0"/>
              <a:t>22</a:t>
            </a:fld>
            <a:endParaRPr lang="nl-BE"/>
          </a:p>
        </p:txBody>
      </p:sp>
      <p:sp>
        <p:nvSpPr>
          <p:cNvPr id="2" name="Tekstvak 1"/>
          <p:cNvSpPr txBox="1"/>
          <p:nvPr/>
        </p:nvSpPr>
        <p:spPr>
          <a:xfrm>
            <a:off x="7064265" y="4596943"/>
            <a:ext cx="4766113" cy="830997"/>
          </a:xfrm>
          <a:prstGeom prst="rect">
            <a:avLst/>
          </a:prstGeom>
          <a:solidFill>
            <a:srgbClr val="002060"/>
          </a:solidFill>
        </p:spPr>
        <p:txBody>
          <a:bodyPr wrap="square" rtlCol="0">
            <a:spAutoFit/>
          </a:bodyPr>
          <a:lstStyle/>
          <a:p>
            <a:pPr algn="ctr"/>
            <a:r>
              <a:rPr lang="nl-BE" sz="2400" dirty="0">
                <a:solidFill>
                  <a:schemeClr val="bg1"/>
                </a:solidFill>
                <a:latin typeface="Arial" panose="020B0604020202020204" pitchFamily="34" charset="0"/>
                <a:cs typeface="Arial" panose="020B0604020202020204" pitchFamily="34" charset="0"/>
              </a:rPr>
              <a:t>Welke vragen zou je als coach aan Eva stellen?</a:t>
            </a:r>
          </a:p>
        </p:txBody>
      </p:sp>
      <p:sp>
        <p:nvSpPr>
          <p:cNvPr id="7" name="Tijdelijke aanduiding voor tekst 3"/>
          <p:cNvSpPr txBox="1">
            <a:spLocks/>
          </p:cNvSpPr>
          <p:nvPr/>
        </p:nvSpPr>
        <p:spPr>
          <a:xfrm>
            <a:off x="6988064" y="849086"/>
            <a:ext cx="4677755" cy="595490"/>
          </a:xfrm>
          <a:prstGeom prst="rect">
            <a:avLst/>
          </a:prstGeom>
          <a:solidFill>
            <a:srgbClr val="002060"/>
          </a:solidFill>
        </p:spPr>
        <p:txBody>
          <a:bodyPr vert="horz" lIns="48767" tIns="48767" rIns="48767" bIns="48767" rtlCol="0">
            <a:noAutofit/>
          </a:bodyPr>
          <a:lstStyle>
            <a:lvl1pPr marL="228600" indent="-228600" algn="l" defTabSz="914367" rtl="0" eaLnBrk="1" latinLnBrk="0" hangingPunct="1">
              <a:lnSpc>
                <a:spcPct val="90000"/>
              </a:lnSpc>
              <a:spcBef>
                <a:spcPts val="984"/>
              </a:spcBef>
              <a:buFont typeface="Arial" panose="020B0604020202020204" pitchFamily="34" charset="0"/>
              <a:buChar char="•"/>
              <a:defRPr sz="2800" kern="1200">
                <a:solidFill>
                  <a:srgbClr val="3F3F3F"/>
                </a:solidFill>
                <a:latin typeface="Helvetica"/>
                <a:ea typeface="Helvetica"/>
                <a:cs typeface="Helvetica"/>
                <a:sym typeface="Helvetica"/>
              </a:defRPr>
            </a:lvl1pPr>
            <a:lvl2pPr marL="442004" indent="-120546" algn="l" defTabSz="914367" rtl="0" eaLnBrk="1" latinLnBrk="0" hangingPunct="1">
              <a:lnSpc>
                <a:spcPct val="90000"/>
              </a:lnSpc>
              <a:spcBef>
                <a:spcPts val="984"/>
              </a:spcBef>
              <a:buSzPct val="100000"/>
              <a:buFont typeface="Arial" panose="020B0604020202020204" pitchFamily="34" charset="0"/>
              <a:buChar char="•"/>
              <a:defRPr sz="2400" kern="1200">
                <a:solidFill>
                  <a:srgbClr val="3F3F3F"/>
                </a:solidFill>
                <a:latin typeface="Helvetica"/>
                <a:ea typeface="Helvetica"/>
                <a:cs typeface="Helvetica"/>
                <a:sym typeface="Helvetica"/>
              </a:defRPr>
            </a:lvl2pPr>
            <a:lvl3pPr marL="787570" indent="-144655" algn="l" defTabSz="914367" rtl="0" eaLnBrk="1" latinLnBrk="0" hangingPunct="1">
              <a:lnSpc>
                <a:spcPct val="90000"/>
              </a:lnSpc>
              <a:spcBef>
                <a:spcPts val="984"/>
              </a:spcBef>
              <a:buSzPct val="100000"/>
              <a:buFont typeface="Arial" panose="020B0604020202020204" pitchFamily="34" charset="0"/>
              <a:buChar char="•"/>
              <a:defRPr sz="2000" kern="1200">
                <a:solidFill>
                  <a:srgbClr val="3F3F3F"/>
                </a:solidFill>
                <a:latin typeface="Helvetica"/>
                <a:ea typeface="Helvetica"/>
                <a:cs typeface="Helvetica"/>
                <a:sym typeface="Helvetica"/>
              </a:defRPr>
            </a:lvl3pPr>
            <a:lvl4pPr marL="1125101"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4pPr>
            <a:lvl5pPr marL="1446558"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a:solidFill>
                  <a:schemeClr val="bg1"/>
                </a:solidFill>
                <a:latin typeface="Arial" panose="020B0604020202020204" pitchFamily="34" charset="0"/>
                <a:cs typeface="Arial" panose="020B0604020202020204" pitchFamily="34" charset="0"/>
              </a:rPr>
              <a:t>Eva vertelde: </a:t>
            </a:r>
          </a:p>
          <a:p>
            <a:pPr marL="0" indent="0">
              <a:buFont typeface="Arial" panose="020B0604020202020204" pitchFamily="34" charset="0"/>
              <a:buNone/>
            </a:pPr>
            <a:endParaRPr lang="nl-BE" sz="2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BE" sz="2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686023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5933674"/>
          </a:xfrm>
          <a:prstGeom prst="rect">
            <a:avLst/>
          </a:prstGeom>
          <a:solidFill>
            <a:srgbClr val="002060"/>
          </a:solidFill>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a:t>
            </a:r>
          </a:p>
          <a:p>
            <a:r>
              <a:rPr lang="nl-BE" sz="1898" dirty="0">
                <a:latin typeface="Arial" panose="020B0604020202020204" pitchFamily="34" charset="0"/>
                <a:cs typeface="Arial" panose="020B0604020202020204" pitchFamily="34" charset="0"/>
              </a:rPr>
              <a:t>      </a:t>
            </a:r>
            <a:r>
              <a:rPr lang="nl-BE" sz="1898" u="sng" dirty="0">
                <a:latin typeface="Arial" panose="020B0604020202020204" pitchFamily="34" charset="0"/>
                <a:cs typeface="Arial" panose="020B0604020202020204" pitchFamily="34" charset="0"/>
              </a:rPr>
              <a:t>Opdracht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pic>
        <p:nvPicPr>
          <p:cNvPr id="9" name="Afbeelding" descr="Afbeelding"/>
          <p:cNvPicPr>
            <a:picLocks noChangeAspect="1"/>
          </p:cNvPicPr>
          <p:nvPr/>
        </p:nvPicPr>
        <p:blipFill>
          <a:blip r:embed="rId4"/>
          <a:stretch>
            <a:fillRect/>
          </a:stretch>
        </p:blipFill>
        <p:spPr>
          <a:xfrm rot="17340000" flipH="1">
            <a:off x="1167124" y="4300783"/>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7" name="Tijdelijke aanduiding voor inhoud 5"/>
          <p:cNvSpPr txBox="1">
            <a:spLocks/>
          </p:cNvSpPr>
          <p:nvPr/>
        </p:nvSpPr>
        <p:spPr>
          <a:xfrm>
            <a:off x="4588330" y="175235"/>
            <a:ext cx="8062178" cy="4351338"/>
          </a:xfrm>
          <a:prstGeom prst="rect">
            <a:avLst/>
          </a:prstGeom>
        </p:spPr>
        <p:txBody>
          <a:bodyPr vert="horz" lIns="48767" tIns="48767" rIns="48767" bIns="48767" rtlCol="0">
            <a:noAutofit/>
          </a:bodyPr>
          <a:lstStyle>
            <a:lvl1pPr marL="228600" indent="-228600" algn="l" defTabSz="914367" rtl="0" eaLnBrk="1" latinLnBrk="0" hangingPunct="1">
              <a:lnSpc>
                <a:spcPct val="90000"/>
              </a:lnSpc>
              <a:spcBef>
                <a:spcPts val="984"/>
              </a:spcBef>
              <a:buFont typeface="Arial" panose="020B0604020202020204" pitchFamily="34" charset="0"/>
              <a:buChar char="•"/>
              <a:defRPr sz="2800" kern="1200">
                <a:solidFill>
                  <a:srgbClr val="3F3F3F"/>
                </a:solidFill>
                <a:latin typeface="Helvetica"/>
                <a:ea typeface="Helvetica"/>
                <a:cs typeface="Helvetica"/>
                <a:sym typeface="Helvetica"/>
              </a:defRPr>
            </a:lvl1pPr>
            <a:lvl2pPr marL="442004" indent="-120546" algn="l" defTabSz="914367" rtl="0" eaLnBrk="1" latinLnBrk="0" hangingPunct="1">
              <a:lnSpc>
                <a:spcPct val="90000"/>
              </a:lnSpc>
              <a:spcBef>
                <a:spcPts val="984"/>
              </a:spcBef>
              <a:buSzPct val="100000"/>
              <a:buFont typeface="Arial" panose="020B0604020202020204" pitchFamily="34" charset="0"/>
              <a:buChar char="•"/>
              <a:defRPr sz="2400" kern="1200">
                <a:solidFill>
                  <a:srgbClr val="3F3F3F"/>
                </a:solidFill>
                <a:latin typeface="Helvetica"/>
                <a:ea typeface="Helvetica"/>
                <a:cs typeface="Helvetica"/>
                <a:sym typeface="Helvetica"/>
              </a:defRPr>
            </a:lvl2pPr>
            <a:lvl3pPr marL="787570" indent="-144655" algn="l" defTabSz="914367" rtl="0" eaLnBrk="1" latinLnBrk="0" hangingPunct="1">
              <a:lnSpc>
                <a:spcPct val="90000"/>
              </a:lnSpc>
              <a:spcBef>
                <a:spcPts val="984"/>
              </a:spcBef>
              <a:buSzPct val="100000"/>
              <a:buFont typeface="Arial" panose="020B0604020202020204" pitchFamily="34" charset="0"/>
              <a:buChar char="•"/>
              <a:defRPr sz="2000" kern="1200">
                <a:solidFill>
                  <a:srgbClr val="3F3F3F"/>
                </a:solidFill>
                <a:latin typeface="Helvetica"/>
                <a:ea typeface="Helvetica"/>
                <a:cs typeface="Helvetica"/>
                <a:sym typeface="Helvetica"/>
              </a:defRPr>
            </a:lvl3pPr>
            <a:lvl4pPr marL="1125101"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4pPr>
            <a:lvl5pPr marL="1446558"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2400" u="sng"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nl-NL" sz="2400" b="1" u="sng" dirty="0">
                <a:solidFill>
                  <a:srgbClr val="002060"/>
                </a:solidFill>
                <a:latin typeface="Arial" panose="020B0604020202020204" pitchFamily="34" charset="0"/>
                <a:cs typeface="Arial" panose="020B0604020202020204" pitchFamily="34" charset="0"/>
              </a:rPr>
              <a:t>Bespreking signalen</a:t>
            </a:r>
            <a:r>
              <a:rPr lang="nl-NL" sz="2400" b="1" dirty="0">
                <a:solidFill>
                  <a:srgbClr val="002060"/>
                </a:solidFill>
                <a:latin typeface="Arial" panose="020B0604020202020204" pitchFamily="34" charset="0"/>
                <a:cs typeface="Arial" panose="020B0604020202020204" pitchFamily="34" charset="0"/>
              </a:rPr>
              <a:t>:</a:t>
            </a:r>
          </a:p>
          <a:p>
            <a:pPr marL="0" indent="0" algn="ctr">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coach-</a:t>
            </a:r>
            <a:r>
              <a:rPr lang="nl-NL" sz="2400" dirty="0" err="1">
                <a:solidFill>
                  <a:srgbClr val="002060"/>
                </a:solidFill>
                <a:latin typeface="Arial" panose="020B0604020202020204" pitchFamily="34" charset="0"/>
                <a:cs typeface="Arial" panose="020B0604020202020204" pitchFamily="34" charset="0"/>
              </a:rPr>
              <a:t>coachee</a:t>
            </a:r>
            <a:endParaRPr lang="nl-NL" sz="24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Homes en </a:t>
            </a:r>
            <a:r>
              <a:rPr lang="nl-NL" sz="2400" dirty="0" err="1">
                <a:solidFill>
                  <a:srgbClr val="002060"/>
                </a:solidFill>
                <a:latin typeface="Arial" panose="020B0604020202020204" pitchFamily="34" charset="0"/>
                <a:cs typeface="Arial" panose="020B0604020202020204" pitchFamily="34" charset="0"/>
              </a:rPr>
              <a:t>Rache</a:t>
            </a:r>
            <a:r>
              <a:rPr lang="nl-NL" sz="2400" dirty="0">
                <a:solidFill>
                  <a:srgbClr val="002060"/>
                </a:solidFill>
                <a:latin typeface="Arial" panose="020B0604020202020204" pitchFamily="34" charset="0"/>
                <a:cs typeface="Arial" panose="020B0604020202020204" pitchFamily="34" charset="0"/>
              </a:rPr>
              <a:t> stress-schaal</a:t>
            </a:r>
          </a:p>
          <a:p>
            <a:pPr marL="0" indent="0" algn="ctr">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Klachtenlijst</a:t>
            </a:r>
          </a:p>
          <a:p>
            <a:pPr marL="0" indent="0" algn="ctr">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a:t>
            </a:r>
            <a:r>
              <a:rPr lang="nl-NL" sz="1800" dirty="0">
                <a:solidFill>
                  <a:srgbClr val="002060"/>
                </a:solidFill>
                <a:latin typeface="Arial" panose="020B0604020202020204" pitchFamily="34" charset="0"/>
                <a:cs typeface="Arial" panose="020B0604020202020204" pitchFamily="34" charset="0"/>
              </a:rPr>
              <a:t>signalen laatste 3 maanden</a:t>
            </a:r>
            <a:r>
              <a:rPr lang="nl-NL" sz="2400" dirty="0">
                <a:solidFill>
                  <a:srgbClr val="002060"/>
                </a:solidFill>
                <a:latin typeface="Arial" panose="020B0604020202020204" pitchFamily="34" charset="0"/>
                <a:cs typeface="Arial" panose="020B0604020202020204" pitchFamily="34" charset="0"/>
              </a:rPr>
              <a:t>)</a:t>
            </a: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u="sng"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4400" b="1" dirty="0">
                <a:solidFill>
                  <a:srgbClr val="002060"/>
                </a:solidFill>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nl-NL" sz="2400" dirty="0">
              <a:solidFill>
                <a:srgbClr val="002060"/>
              </a:solidFill>
              <a:cs typeface="Arial" panose="020B0604020202020204" pitchFamily="34" charset="0"/>
            </a:endParaRPr>
          </a:p>
          <a:p>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a:p>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BE"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p:txBody>
      </p:sp>
    </p:spTree>
    <p:extLst>
      <p:ext uri="{BB962C8B-B14F-4D97-AF65-F5344CB8AC3E}">
        <p14:creationId xmlns:p14="http://schemas.microsoft.com/office/powerpoint/2010/main" val="191821526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2"/>
          </p:nvPr>
        </p:nvSpPr>
        <p:spPr/>
        <p:txBody>
          <a:bodyPr/>
          <a:lstStyle/>
          <a:p>
            <a:fld id="{86CB4B4D-7CA3-9044-876B-883B54F8677D}" type="slidenum">
              <a:rPr lang="nl-BE" smtClean="0"/>
              <a:t>24</a:t>
            </a:fld>
            <a:endParaRPr lang="nl-BE"/>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6111"/>
            <a:ext cx="12192001" cy="8014526"/>
          </a:xfrm>
          <a:prstGeom prst="rect">
            <a:avLst/>
          </a:prstGeom>
        </p:spPr>
      </p:pic>
      <p:sp>
        <p:nvSpPr>
          <p:cNvPr id="8" name="Vorm"/>
          <p:cNvSpPr/>
          <p:nvPr/>
        </p:nvSpPr>
        <p:spPr>
          <a:xfrm rot="5400000">
            <a:off x="6557064" y="1665091"/>
            <a:ext cx="8036138" cy="3233734"/>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9" name="Titel 4"/>
          <p:cNvSpPr txBox="1">
            <a:spLocks/>
          </p:cNvSpPr>
          <p:nvPr/>
        </p:nvSpPr>
        <p:spPr>
          <a:xfrm>
            <a:off x="9413731" y="1019404"/>
            <a:ext cx="2778269" cy="416348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2400" b="1" i="1" dirty="0">
                <a:solidFill>
                  <a:schemeClr val="bg1"/>
                </a:solidFill>
                <a:latin typeface="Arial" panose="020B0604020202020204" pitchFamily="34" charset="0"/>
                <a:cs typeface="Arial" panose="020B0604020202020204" pitchFamily="34" charset="0"/>
              </a:rPr>
              <a:t>Stress?</a:t>
            </a:r>
          </a:p>
          <a:p>
            <a:pPr algn="ctr"/>
            <a:r>
              <a:rPr lang="nl-BE" sz="2400" b="1" i="1" dirty="0">
                <a:solidFill>
                  <a:schemeClr val="bg1"/>
                </a:solidFill>
                <a:latin typeface="Arial" panose="020B0604020202020204" pitchFamily="34" charset="0"/>
                <a:cs typeface="Arial" panose="020B0604020202020204" pitchFamily="34" charset="0"/>
              </a:rPr>
              <a:t>Overspannen?</a:t>
            </a:r>
          </a:p>
          <a:p>
            <a:pPr algn="ctr"/>
            <a:r>
              <a:rPr lang="nl-BE" sz="2400" b="1" i="1" dirty="0">
                <a:solidFill>
                  <a:schemeClr val="bg1"/>
                </a:solidFill>
                <a:latin typeface="Arial" panose="020B0604020202020204" pitchFamily="34" charset="0"/>
                <a:cs typeface="Arial" panose="020B0604020202020204" pitchFamily="34" charset="0"/>
              </a:rPr>
              <a:t>Burn-out?</a:t>
            </a:r>
          </a:p>
          <a:p>
            <a:pPr algn="ctr"/>
            <a:endParaRPr lang="nl-BE" sz="3300" b="1" i="1" dirty="0">
              <a:solidFill>
                <a:schemeClr val="bg1"/>
              </a:solidFill>
              <a:latin typeface="Arial" panose="020B0604020202020204" pitchFamily="34" charset="0"/>
              <a:cs typeface="Arial" panose="020B0604020202020204" pitchFamily="34" charset="0"/>
            </a:endParaRPr>
          </a:p>
          <a:p>
            <a:pPr algn="ctr"/>
            <a:r>
              <a:rPr lang="nl-BE" b="1" i="1" dirty="0">
                <a:solidFill>
                  <a:schemeClr val="bg1"/>
                </a:solidFill>
                <a:latin typeface="Arial" panose="020B0604020202020204" pitchFamily="34" charset="0"/>
                <a:cs typeface="Arial" panose="020B0604020202020204" pitchFamily="34" charset="0"/>
              </a:rPr>
              <a:t>of is het iets ANDERS</a:t>
            </a:r>
          </a:p>
          <a:p>
            <a:pPr algn="ctr"/>
            <a:r>
              <a:rPr lang="nl-BE" sz="2800" b="1" i="1" dirty="0">
                <a:solidFill>
                  <a:schemeClr val="bg1"/>
                </a:solidFill>
                <a:latin typeface="Arial" panose="020B0604020202020204" pitchFamily="34" charset="0"/>
                <a:cs typeface="Arial" panose="020B0604020202020204" pitchFamily="34" charset="0"/>
              </a:rPr>
              <a:t>          </a:t>
            </a:r>
          </a:p>
          <a:p>
            <a:pPr algn="ctr"/>
            <a:r>
              <a:rPr lang="nl-BE" sz="2800" b="1" i="1" dirty="0">
                <a:solidFill>
                  <a:srgbClr val="002060"/>
                </a:solidFill>
                <a:latin typeface="Arial" panose="020B0604020202020204" pitchFamily="34" charset="0"/>
                <a:cs typeface="Arial" panose="020B0604020202020204" pitchFamily="34" charset="0"/>
              </a:rPr>
              <a:t>     </a:t>
            </a:r>
            <a:r>
              <a:rPr lang="nl-BE" b="1" i="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6548181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half" idx="13"/>
          </p:nvPr>
        </p:nvPicPr>
        <p:blipFill>
          <a:blip r:embed="rId2">
            <a:extLst>
              <a:ext uri="{28A0092B-C50C-407E-A947-70E740481C1C}">
                <a14:useLocalDpi xmlns:a14="http://schemas.microsoft.com/office/drawing/2010/main" val="0"/>
              </a:ext>
            </a:extLst>
          </a:blip>
          <a:srcRect l="17718" r="17718"/>
          <a:stretch>
            <a:fillRect/>
          </a:stretch>
        </p:blipFill>
        <p:spPr>
          <a:xfrm>
            <a:off x="0" y="-2914695"/>
            <a:ext cx="12192000" cy="12564275"/>
          </a:xfrm>
        </p:spPr>
      </p:pic>
      <p:sp>
        <p:nvSpPr>
          <p:cNvPr id="3" name="Titel 2"/>
          <p:cNvSpPr>
            <a:spLocks noGrp="1"/>
          </p:cNvSpPr>
          <p:nvPr>
            <p:ph type="title"/>
          </p:nvPr>
        </p:nvSpPr>
        <p:spPr/>
        <p:txBody>
          <a:bodyPr>
            <a:normAutofit fontScale="90000"/>
          </a:bodyPr>
          <a:lstStyle/>
          <a:p>
            <a:endParaRPr lang="nl-BE" dirty="0"/>
          </a:p>
        </p:txBody>
      </p:sp>
      <p:sp>
        <p:nvSpPr>
          <p:cNvPr id="4" name="Tijdelijke aanduiding voor tekst 3"/>
          <p:cNvSpPr>
            <a:spLocks noGrp="1"/>
          </p:cNvSpPr>
          <p:nvPr>
            <p:ph type="body" sz="quarter" idx="1"/>
          </p:nvPr>
        </p:nvSpPr>
        <p:spPr>
          <a:xfrm>
            <a:off x="211757" y="1861687"/>
            <a:ext cx="11618622" cy="2152048"/>
          </a:xfrm>
          <a:solidFill>
            <a:schemeClr val="bg1">
              <a:alpha val="45000"/>
            </a:schemeClr>
          </a:solidFill>
        </p:spPr>
        <p:txBody>
          <a:bodyPr>
            <a:noAutofit/>
          </a:bodyPr>
          <a:lstStyle/>
          <a:p>
            <a:pPr marL="0" indent="0">
              <a:buNone/>
            </a:pP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pPr marL="0" indent="0">
              <a:buNone/>
            </a:pPr>
            <a:r>
              <a:rPr lang="nl-BE" sz="6000" b="1" i="1" dirty="0">
                <a:solidFill>
                  <a:schemeClr val="bg1"/>
                </a:solidFill>
                <a:latin typeface="Arial" panose="020B0604020202020204" pitchFamily="34" charset="0"/>
                <a:cs typeface="Arial" panose="020B0604020202020204" pitchFamily="34" charset="0"/>
              </a:rPr>
              <a:t>                  Eva’s story</a:t>
            </a:r>
            <a:endParaRPr lang="nl-BE" sz="6000" i="1" dirty="0">
              <a:solidFill>
                <a:schemeClr val="bg1"/>
              </a:solidFill>
              <a:latin typeface="Arial" panose="020B0604020202020204" pitchFamily="34" charset="0"/>
              <a:cs typeface="Arial" panose="020B0604020202020204" pitchFamily="34" charset="0"/>
            </a:endParaRPr>
          </a:p>
          <a:p>
            <a:pPr marL="0" indent="0">
              <a:buNone/>
            </a:pPr>
            <a:r>
              <a:rPr lang="nl-BE" sz="2400" i="1" dirty="0">
                <a:solidFill>
                  <a:schemeClr val="bg1"/>
                </a:solidFill>
                <a:latin typeface="Arial" panose="020B0604020202020204" pitchFamily="34" charset="0"/>
                <a:cs typeface="Arial" panose="020B0604020202020204" pitchFamily="34" charset="0"/>
              </a:rPr>
              <a:t>     Overleg na elke dia even en noteer een aantal vragen die je zou stellen aan Eva.</a:t>
            </a:r>
          </a:p>
        </p:txBody>
      </p:sp>
      <p:sp>
        <p:nvSpPr>
          <p:cNvPr id="5" name="Tijdelijke aanduiding voor dianummer 4"/>
          <p:cNvSpPr>
            <a:spLocks noGrp="1"/>
          </p:cNvSpPr>
          <p:nvPr>
            <p:ph type="sldNum" sz="quarter" idx="2"/>
          </p:nvPr>
        </p:nvSpPr>
        <p:spPr/>
        <p:txBody>
          <a:bodyPr/>
          <a:lstStyle/>
          <a:p>
            <a:fld id="{86CB4B4D-7CA3-9044-876B-883B54F8677D}" type="slidenum">
              <a:rPr lang="nl-BE" smtClean="0"/>
              <a:t>25</a:t>
            </a:fld>
            <a:endParaRPr lang="nl-BE"/>
          </a:p>
        </p:txBody>
      </p:sp>
    </p:spTree>
    <p:extLst>
      <p:ext uri="{BB962C8B-B14F-4D97-AF65-F5344CB8AC3E}">
        <p14:creationId xmlns:p14="http://schemas.microsoft.com/office/powerpoint/2010/main" val="107305977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half" idx="13"/>
          </p:nvPr>
        </p:nvPicPr>
        <p:blipFill>
          <a:blip r:embed="rId2">
            <a:extLst>
              <a:ext uri="{28A0092B-C50C-407E-A947-70E740481C1C}">
                <a14:useLocalDpi xmlns:a14="http://schemas.microsoft.com/office/drawing/2010/main" val="0"/>
              </a:ext>
            </a:extLst>
          </a:blip>
          <a:srcRect l="17718" r="17718"/>
          <a:stretch>
            <a:fillRect/>
          </a:stretch>
        </p:blipFill>
        <p:spPr>
          <a:xfrm>
            <a:off x="0" y="-2914695"/>
            <a:ext cx="12192000" cy="12564275"/>
          </a:xfrm>
        </p:spPr>
      </p:pic>
      <p:sp>
        <p:nvSpPr>
          <p:cNvPr id="3" name="Titel 2"/>
          <p:cNvSpPr>
            <a:spLocks noGrp="1"/>
          </p:cNvSpPr>
          <p:nvPr>
            <p:ph type="title"/>
          </p:nvPr>
        </p:nvSpPr>
        <p:spPr/>
        <p:txBody>
          <a:bodyPr>
            <a:normAutofit fontScale="90000"/>
          </a:bodyPr>
          <a:lstStyle/>
          <a:p>
            <a:endParaRPr lang="nl-BE" dirty="0"/>
          </a:p>
        </p:txBody>
      </p:sp>
      <p:sp>
        <p:nvSpPr>
          <p:cNvPr id="4" name="Tijdelijke aanduiding voor tekst 3"/>
          <p:cNvSpPr>
            <a:spLocks noGrp="1"/>
          </p:cNvSpPr>
          <p:nvPr>
            <p:ph type="body" sz="quarter" idx="1"/>
          </p:nvPr>
        </p:nvSpPr>
        <p:spPr>
          <a:xfrm>
            <a:off x="211757" y="1861687"/>
            <a:ext cx="11618622" cy="2152048"/>
          </a:xfrm>
          <a:solidFill>
            <a:schemeClr val="bg1">
              <a:alpha val="45000"/>
            </a:schemeClr>
          </a:solidFill>
        </p:spPr>
        <p:txBody>
          <a:bodyPr>
            <a:noAutofit/>
          </a:bodyPr>
          <a:lstStyle/>
          <a:p>
            <a:pPr marL="0" indent="0">
              <a:buNone/>
            </a:pPr>
            <a:r>
              <a:rPr lang="nl-BE" sz="2400" b="1" dirty="0">
                <a:solidFill>
                  <a:schemeClr val="bg1"/>
                </a:solidFill>
                <a:latin typeface="Arial" panose="020B0604020202020204" pitchFamily="34" charset="0"/>
                <a:cs typeface="Arial" panose="020B0604020202020204" pitchFamily="34" charset="0"/>
              </a:rPr>
              <a:t>‘</a:t>
            </a:r>
            <a:r>
              <a:rPr lang="nl-BE" sz="2400" b="1" i="1" dirty="0">
                <a:solidFill>
                  <a:schemeClr val="bg1"/>
                </a:solidFill>
                <a:latin typeface="Arial" panose="020B0604020202020204" pitchFamily="34" charset="0"/>
                <a:cs typeface="Arial" panose="020B0604020202020204" pitchFamily="34" charset="0"/>
              </a:rPr>
              <a:t>Vorige maand had ik een burn-out. Ik heb eens goed uitgeslapen en nu kan ik er weer tegenaan. Ik zou iedereen zo’n weekje aanraden.’</a:t>
            </a:r>
          </a:p>
          <a:p>
            <a:pPr marL="0" indent="0">
              <a:buNone/>
            </a:pPr>
            <a:endParaRPr lang="nl-BE" sz="2400" b="1" i="1" dirty="0">
              <a:solidFill>
                <a:schemeClr val="bg1"/>
              </a:solidFill>
              <a:latin typeface="Arial" panose="020B0604020202020204" pitchFamily="34" charset="0"/>
              <a:cs typeface="Arial" panose="020B0604020202020204" pitchFamily="34" charset="0"/>
            </a:endParaRPr>
          </a:p>
          <a:p>
            <a:pPr marL="0" indent="0">
              <a:buNone/>
            </a:pPr>
            <a:r>
              <a:rPr lang="nl-BE" sz="2400" b="1" dirty="0">
                <a:solidFill>
                  <a:schemeClr val="bg1"/>
                </a:solidFill>
                <a:latin typeface="Arial" panose="020B0604020202020204" pitchFamily="34" charset="0"/>
                <a:cs typeface="Arial" panose="020B0604020202020204" pitchFamily="34" charset="0"/>
              </a:rPr>
              <a:t>‘</a:t>
            </a:r>
            <a:r>
              <a:rPr lang="nl-BE" sz="2400" b="1" i="1" dirty="0">
                <a:solidFill>
                  <a:schemeClr val="bg1"/>
                </a:solidFill>
                <a:latin typeface="Arial" panose="020B0604020202020204" pitchFamily="34" charset="0"/>
                <a:cs typeface="Arial" panose="020B0604020202020204" pitchFamily="34" charset="0"/>
              </a:rPr>
              <a:t>Ik heb duidelijk minder klachten dan 6 weken geleden. Toen had ik 43 klachten. Nu slechts 25 klachten.</a:t>
            </a:r>
          </a:p>
          <a:p>
            <a:pPr marL="0" indent="0">
              <a:buNone/>
            </a:pPr>
            <a:endParaRPr lang="nl-BE" sz="2400" i="1" dirty="0">
              <a:solidFill>
                <a:schemeClr val="bg1"/>
              </a:solidFill>
              <a:latin typeface="Arial" panose="020B0604020202020204" pitchFamily="34" charset="0"/>
              <a:cs typeface="Arial" panose="020B0604020202020204" pitchFamily="34" charset="0"/>
            </a:endParaRPr>
          </a:p>
          <a:p>
            <a:pPr marL="0" indent="0">
              <a:buNone/>
            </a:pPr>
            <a:endParaRPr lang="nl-BE" sz="2400" i="1" dirty="0">
              <a:solidFill>
                <a:schemeClr val="bg1"/>
              </a:solidFill>
              <a:latin typeface="Arial" panose="020B0604020202020204" pitchFamily="34" charset="0"/>
              <a:cs typeface="Arial" panose="020B0604020202020204" pitchFamily="34" charset="0"/>
            </a:endParaRPr>
          </a:p>
        </p:txBody>
      </p:sp>
      <p:sp>
        <p:nvSpPr>
          <p:cNvPr id="5" name="Tijdelijke aanduiding voor dianummer 4"/>
          <p:cNvSpPr>
            <a:spLocks noGrp="1"/>
          </p:cNvSpPr>
          <p:nvPr>
            <p:ph type="sldNum" sz="quarter" idx="2"/>
          </p:nvPr>
        </p:nvSpPr>
        <p:spPr/>
        <p:txBody>
          <a:bodyPr/>
          <a:lstStyle/>
          <a:p>
            <a:fld id="{86CB4B4D-7CA3-9044-876B-883B54F8677D}" type="slidenum">
              <a:rPr lang="nl-BE" smtClean="0"/>
              <a:t>26</a:t>
            </a:fld>
            <a:endParaRPr lang="nl-BE"/>
          </a:p>
        </p:txBody>
      </p:sp>
      <p:sp>
        <p:nvSpPr>
          <p:cNvPr id="7" name="Tijdelijke aanduiding voor tekst 3"/>
          <p:cNvSpPr txBox="1">
            <a:spLocks/>
          </p:cNvSpPr>
          <p:nvPr/>
        </p:nvSpPr>
        <p:spPr>
          <a:xfrm>
            <a:off x="5996540" y="849086"/>
            <a:ext cx="5669280" cy="595490"/>
          </a:xfrm>
          <a:prstGeom prst="rect">
            <a:avLst/>
          </a:prstGeom>
          <a:solidFill>
            <a:srgbClr val="002060"/>
          </a:solidFill>
        </p:spPr>
        <p:txBody>
          <a:bodyPr vert="horz" lIns="48767" tIns="48767" rIns="48767" bIns="48767" rtlCol="0">
            <a:noAutofit/>
          </a:bodyPr>
          <a:lstStyle>
            <a:lvl1pPr marL="228600" indent="-228600" algn="l" defTabSz="914367" rtl="0" eaLnBrk="1" latinLnBrk="0" hangingPunct="1">
              <a:lnSpc>
                <a:spcPct val="90000"/>
              </a:lnSpc>
              <a:spcBef>
                <a:spcPts val="984"/>
              </a:spcBef>
              <a:buFont typeface="Arial" panose="020B0604020202020204" pitchFamily="34" charset="0"/>
              <a:buChar char="•"/>
              <a:defRPr sz="2800" kern="1200">
                <a:solidFill>
                  <a:srgbClr val="3F3F3F"/>
                </a:solidFill>
                <a:latin typeface="Helvetica"/>
                <a:ea typeface="Helvetica"/>
                <a:cs typeface="Helvetica"/>
                <a:sym typeface="Helvetica"/>
              </a:defRPr>
            </a:lvl1pPr>
            <a:lvl2pPr marL="442004" indent="-120546" algn="l" defTabSz="914367" rtl="0" eaLnBrk="1" latinLnBrk="0" hangingPunct="1">
              <a:lnSpc>
                <a:spcPct val="90000"/>
              </a:lnSpc>
              <a:spcBef>
                <a:spcPts val="984"/>
              </a:spcBef>
              <a:buSzPct val="100000"/>
              <a:buFont typeface="Arial" panose="020B0604020202020204" pitchFamily="34" charset="0"/>
              <a:buChar char="•"/>
              <a:defRPr sz="2400" kern="1200">
                <a:solidFill>
                  <a:srgbClr val="3F3F3F"/>
                </a:solidFill>
                <a:latin typeface="Helvetica"/>
                <a:ea typeface="Helvetica"/>
                <a:cs typeface="Helvetica"/>
                <a:sym typeface="Helvetica"/>
              </a:defRPr>
            </a:lvl2pPr>
            <a:lvl3pPr marL="787570" indent="-144655" algn="l" defTabSz="914367" rtl="0" eaLnBrk="1" latinLnBrk="0" hangingPunct="1">
              <a:lnSpc>
                <a:spcPct val="90000"/>
              </a:lnSpc>
              <a:spcBef>
                <a:spcPts val="984"/>
              </a:spcBef>
              <a:buSzPct val="100000"/>
              <a:buFont typeface="Arial" panose="020B0604020202020204" pitchFamily="34" charset="0"/>
              <a:buChar char="•"/>
              <a:defRPr sz="2000" kern="1200">
                <a:solidFill>
                  <a:srgbClr val="3F3F3F"/>
                </a:solidFill>
                <a:latin typeface="Helvetica"/>
                <a:ea typeface="Helvetica"/>
                <a:cs typeface="Helvetica"/>
                <a:sym typeface="Helvetica"/>
              </a:defRPr>
            </a:lvl3pPr>
            <a:lvl4pPr marL="1125101"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4pPr>
            <a:lvl5pPr marL="1446558"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b="1" dirty="0">
                <a:solidFill>
                  <a:schemeClr val="bg1"/>
                </a:solidFill>
                <a:latin typeface="Arial" panose="020B0604020202020204" pitchFamily="34" charset="0"/>
                <a:cs typeface="Arial" panose="020B0604020202020204" pitchFamily="34" charset="0"/>
              </a:rPr>
              <a:t>Weet je nog… </a:t>
            </a:r>
          </a:p>
          <a:p>
            <a:pPr marL="0" indent="0">
              <a:buFont typeface="Arial" panose="020B0604020202020204" pitchFamily="34" charset="0"/>
              <a:buNone/>
            </a:pPr>
            <a:endParaRPr lang="nl-BE" sz="2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BE" sz="2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25714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half" idx="13"/>
          </p:nvPr>
        </p:nvPicPr>
        <p:blipFill>
          <a:blip r:embed="rId2">
            <a:extLst>
              <a:ext uri="{28A0092B-C50C-407E-A947-70E740481C1C}">
                <a14:useLocalDpi xmlns:a14="http://schemas.microsoft.com/office/drawing/2010/main" val="0"/>
              </a:ext>
            </a:extLst>
          </a:blip>
          <a:srcRect l="17718" r="17718"/>
          <a:stretch>
            <a:fillRect/>
          </a:stretch>
        </p:blipFill>
        <p:spPr>
          <a:xfrm>
            <a:off x="0" y="-2914695"/>
            <a:ext cx="12192000" cy="12564275"/>
          </a:xfrm>
        </p:spPr>
      </p:pic>
      <p:sp>
        <p:nvSpPr>
          <p:cNvPr id="3" name="Titel 2"/>
          <p:cNvSpPr>
            <a:spLocks noGrp="1"/>
          </p:cNvSpPr>
          <p:nvPr>
            <p:ph type="title"/>
          </p:nvPr>
        </p:nvSpPr>
        <p:spPr/>
        <p:txBody>
          <a:bodyPr>
            <a:normAutofit fontScale="90000"/>
          </a:bodyPr>
          <a:lstStyle/>
          <a:p>
            <a:endParaRPr lang="nl-BE" dirty="0"/>
          </a:p>
        </p:txBody>
      </p:sp>
      <p:sp>
        <p:nvSpPr>
          <p:cNvPr id="4" name="Tijdelijke aanduiding voor tekst 3"/>
          <p:cNvSpPr>
            <a:spLocks noGrp="1"/>
          </p:cNvSpPr>
          <p:nvPr>
            <p:ph type="body" sz="quarter" idx="1"/>
          </p:nvPr>
        </p:nvSpPr>
        <p:spPr>
          <a:xfrm>
            <a:off x="211757" y="1861687"/>
            <a:ext cx="11618622" cy="2152048"/>
          </a:xfrm>
          <a:solidFill>
            <a:schemeClr val="bg1">
              <a:alpha val="45000"/>
            </a:schemeClr>
          </a:solidFill>
        </p:spPr>
        <p:txBody>
          <a:bodyPr>
            <a:noAutofit/>
          </a:bodyPr>
          <a:lstStyle/>
          <a:p>
            <a:pPr marL="0" indent="0">
              <a:buNone/>
            </a:pPr>
            <a:r>
              <a:rPr lang="nl-NL" sz="2400" b="1" dirty="0">
                <a:solidFill>
                  <a:schemeClr val="bg1"/>
                </a:solidFill>
                <a:latin typeface="Arial" panose="020B0604020202020204" pitchFamily="34" charset="0"/>
                <a:cs typeface="Arial" panose="020B0604020202020204" pitchFamily="34" charset="0"/>
              </a:rPr>
              <a:t> Eva werkt als schoonheidsspecialiste en ze heeft goed contact met haar  </a:t>
            </a:r>
            <a:br>
              <a:rPr lang="nl-NL" sz="2400" b="1" dirty="0">
                <a:solidFill>
                  <a:schemeClr val="bg1"/>
                </a:solidFill>
                <a:latin typeface="Arial" panose="020B0604020202020204" pitchFamily="34" charset="0"/>
                <a:cs typeface="Arial" panose="020B0604020202020204" pitchFamily="34" charset="0"/>
              </a:rPr>
            </a:br>
            <a:r>
              <a:rPr lang="nl-NL" sz="2400" b="1" dirty="0">
                <a:solidFill>
                  <a:schemeClr val="bg1"/>
                </a:solidFill>
                <a:latin typeface="Arial" panose="020B0604020202020204" pitchFamily="34" charset="0"/>
                <a:cs typeface="Arial" panose="020B0604020202020204" pitchFamily="34" charset="0"/>
              </a:rPr>
              <a:t> collega’s.  Ze voelt zich ontzettend moe en leeg.  Ze heeft veel aan haar hoofd. </a:t>
            </a:r>
          </a:p>
          <a:p>
            <a:pPr marL="0" indent="0">
              <a:buNone/>
            </a:pPr>
            <a:r>
              <a:rPr lang="nl-NL" sz="2400" b="1" dirty="0">
                <a:solidFill>
                  <a:schemeClr val="bg1"/>
                </a:solidFill>
                <a:latin typeface="Arial" panose="020B0604020202020204" pitchFamily="34" charset="0"/>
                <a:cs typeface="Arial" panose="020B0604020202020204" pitchFamily="34" charset="0"/>
              </a:rPr>
              <a:t> Ze is voorzichtig aan het daten en merkt dat haar dochter steeds vaker eetbuien heeft. Ook is ze er achter gekomen dat haar dochter vaak spijbelt en slechte punten achterhoudt. </a:t>
            </a:r>
          </a:p>
        </p:txBody>
      </p:sp>
      <p:sp>
        <p:nvSpPr>
          <p:cNvPr id="5" name="Tijdelijke aanduiding voor dianummer 4"/>
          <p:cNvSpPr>
            <a:spLocks noGrp="1"/>
          </p:cNvSpPr>
          <p:nvPr>
            <p:ph type="sldNum" sz="quarter" idx="2"/>
          </p:nvPr>
        </p:nvSpPr>
        <p:spPr/>
        <p:txBody>
          <a:bodyPr/>
          <a:lstStyle/>
          <a:p>
            <a:fld id="{86CB4B4D-7CA3-9044-876B-883B54F8677D}" type="slidenum">
              <a:rPr lang="nl-BE" smtClean="0"/>
              <a:t>27</a:t>
            </a:fld>
            <a:endParaRPr lang="nl-BE"/>
          </a:p>
        </p:txBody>
      </p:sp>
      <p:sp>
        <p:nvSpPr>
          <p:cNvPr id="2" name="Tekstvak 1"/>
          <p:cNvSpPr txBox="1"/>
          <p:nvPr/>
        </p:nvSpPr>
        <p:spPr>
          <a:xfrm>
            <a:off x="7064265" y="4596943"/>
            <a:ext cx="4766113" cy="830997"/>
          </a:xfrm>
          <a:prstGeom prst="rect">
            <a:avLst/>
          </a:prstGeom>
          <a:solidFill>
            <a:srgbClr val="002060"/>
          </a:solidFill>
        </p:spPr>
        <p:txBody>
          <a:bodyPr wrap="square" rtlCol="0">
            <a:spAutoFit/>
          </a:bodyPr>
          <a:lstStyle/>
          <a:p>
            <a:pPr algn="ctr"/>
            <a:r>
              <a:rPr lang="nl-BE" sz="2400" dirty="0">
                <a:solidFill>
                  <a:schemeClr val="bg1"/>
                </a:solidFill>
                <a:latin typeface="Arial" panose="020B0604020202020204" pitchFamily="34" charset="0"/>
                <a:cs typeface="Arial" panose="020B0604020202020204" pitchFamily="34" charset="0"/>
              </a:rPr>
              <a:t>Welke vragen zou je aan Eva stellen?</a:t>
            </a:r>
          </a:p>
        </p:txBody>
      </p:sp>
      <p:sp>
        <p:nvSpPr>
          <p:cNvPr id="7" name="Tijdelijke aanduiding voor tekst 3"/>
          <p:cNvSpPr txBox="1">
            <a:spLocks/>
          </p:cNvSpPr>
          <p:nvPr/>
        </p:nvSpPr>
        <p:spPr>
          <a:xfrm>
            <a:off x="6988064" y="849086"/>
            <a:ext cx="4677755" cy="595490"/>
          </a:xfrm>
          <a:prstGeom prst="rect">
            <a:avLst/>
          </a:prstGeom>
          <a:solidFill>
            <a:srgbClr val="002060"/>
          </a:solidFill>
        </p:spPr>
        <p:txBody>
          <a:bodyPr vert="horz" lIns="48767" tIns="48767" rIns="48767" bIns="48767" rtlCol="0">
            <a:noAutofit/>
          </a:bodyPr>
          <a:lstStyle>
            <a:lvl1pPr marL="228600" indent="-228600" algn="l" defTabSz="914367" rtl="0" eaLnBrk="1" latinLnBrk="0" hangingPunct="1">
              <a:lnSpc>
                <a:spcPct val="90000"/>
              </a:lnSpc>
              <a:spcBef>
                <a:spcPts val="984"/>
              </a:spcBef>
              <a:buFont typeface="Arial" panose="020B0604020202020204" pitchFamily="34" charset="0"/>
              <a:buChar char="•"/>
              <a:defRPr sz="2800" kern="1200">
                <a:solidFill>
                  <a:srgbClr val="3F3F3F"/>
                </a:solidFill>
                <a:latin typeface="Helvetica"/>
                <a:ea typeface="Helvetica"/>
                <a:cs typeface="Helvetica"/>
                <a:sym typeface="Helvetica"/>
              </a:defRPr>
            </a:lvl1pPr>
            <a:lvl2pPr marL="442004" indent="-120546" algn="l" defTabSz="914367" rtl="0" eaLnBrk="1" latinLnBrk="0" hangingPunct="1">
              <a:lnSpc>
                <a:spcPct val="90000"/>
              </a:lnSpc>
              <a:spcBef>
                <a:spcPts val="984"/>
              </a:spcBef>
              <a:buSzPct val="100000"/>
              <a:buFont typeface="Arial" panose="020B0604020202020204" pitchFamily="34" charset="0"/>
              <a:buChar char="•"/>
              <a:defRPr sz="2400" kern="1200">
                <a:solidFill>
                  <a:srgbClr val="3F3F3F"/>
                </a:solidFill>
                <a:latin typeface="Helvetica"/>
                <a:ea typeface="Helvetica"/>
                <a:cs typeface="Helvetica"/>
                <a:sym typeface="Helvetica"/>
              </a:defRPr>
            </a:lvl2pPr>
            <a:lvl3pPr marL="787570" indent="-144655" algn="l" defTabSz="914367" rtl="0" eaLnBrk="1" latinLnBrk="0" hangingPunct="1">
              <a:lnSpc>
                <a:spcPct val="90000"/>
              </a:lnSpc>
              <a:spcBef>
                <a:spcPts val="984"/>
              </a:spcBef>
              <a:buSzPct val="100000"/>
              <a:buFont typeface="Arial" panose="020B0604020202020204" pitchFamily="34" charset="0"/>
              <a:buChar char="•"/>
              <a:defRPr sz="2000" kern="1200">
                <a:solidFill>
                  <a:srgbClr val="3F3F3F"/>
                </a:solidFill>
                <a:latin typeface="Helvetica"/>
                <a:ea typeface="Helvetica"/>
                <a:cs typeface="Helvetica"/>
                <a:sym typeface="Helvetica"/>
              </a:defRPr>
            </a:lvl3pPr>
            <a:lvl4pPr marL="1125101"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4pPr>
            <a:lvl5pPr marL="1446558"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a:solidFill>
                  <a:schemeClr val="bg1"/>
                </a:solidFill>
                <a:latin typeface="Arial" panose="020B0604020202020204" pitchFamily="34" charset="0"/>
                <a:cs typeface="Arial" panose="020B0604020202020204" pitchFamily="34" charset="0"/>
              </a:rPr>
              <a:t>Eva vertelde: </a:t>
            </a:r>
          </a:p>
          <a:p>
            <a:pPr marL="0" indent="0">
              <a:buFont typeface="Arial" panose="020B0604020202020204" pitchFamily="34" charset="0"/>
              <a:buNone/>
            </a:pPr>
            <a:endParaRPr lang="nl-BE" sz="2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BE" sz="2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68786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half" idx="13"/>
          </p:nvPr>
        </p:nvPicPr>
        <p:blipFill>
          <a:blip r:embed="rId2">
            <a:extLst>
              <a:ext uri="{28A0092B-C50C-407E-A947-70E740481C1C}">
                <a14:useLocalDpi xmlns:a14="http://schemas.microsoft.com/office/drawing/2010/main" val="0"/>
              </a:ext>
            </a:extLst>
          </a:blip>
          <a:srcRect l="17718" r="17718"/>
          <a:stretch>
            <a:fillRect/>
          </a:stretch>
        </p:blipFill>
        <p:spPr>
          <a:xfrm>
            <a:off x="0" y="-2914695"/>
            <a:ext cx="12192000" cy="12564275"/>
          </a:xfrm>
        </p:spPr>
      </p:pic>
      <p:sp>
        <p:nvSpPr>
          <p:cNvPr id="3" name="Titel 2"/>
          <p:cNvSpPr>
            <a:spLocks noGrp="1"/>
          </p:cNvSpPr>
          <p:nvPr>
            <p:ph type="title"/>
          </p:nvPr>
        </p:nvSpPr>
        <p:spPr/>
        <p:txBody>
          <a:bodyPr>
            <a:normAutofit fontScale="90000"/>
          </a:bodyPr>
          <a:lstStyle/>
          <a:p>
            <a:endParaRPr lang="nl-BE" dirty="0"/>
          </a:p>
        </p:txBody>
      </p:sp>
      <p:sp>
        <p:nvSpPr>
          <p:cNvPr id="4" name="Tijdelijke aanduiding voor tekst 3"/>
          <p:cNvSpPr>
            <a:spLocks noGrp="1"/>
          </p:cNvSpPr>
          <p:nvPr>
            <p:ph type="body" sz="quarter" idx="1"/>
          </p:nvPr>
        </p:nvSpPr>
        <p:spPr>
          <a:xfrm>
            <a:off x="211757" y="1861687"/>
            <a:ext cx="11618622" cy="2152048"/>
          </a:xfrm>
          <a:solidFill>
            <a:schemeClr val="bg1">
              <a:alpha val="45000"/>
            </a:schemeClr>
          </a:solidFill>
        </p:spPr>
        <p:txBody>
          <a:bodyPr>
            <a:noAutofit/>
          </a:bodyPr>
          <a:lstStyle/>
          <a:p>
            <a:pPr marL="0" indent="0">
              <a:buNone/>
            </a:pPr>
            <a:r>
              <a:rPr lang="nl-NL" sz="2400" b="1" dirty="0">
                <a:solidFill>
                  <a:schemeClr val="bg1"/>
                </a:solidFill>
                <a:latin typeface="Arial" panose="020B0604020202020204" pitchFamily="34" charset="0"/>
                <a:cs typeface="Arial" panose="020B0604020202020204" pitchFamily="34" charset="0"/>
              </a:rPr>
              <a:t> “Mijn </a:t>
            </a:r>
            <a:r>
              <a:rPr lang="nl-NL" sz="2400" b="1" dirty="0">
                <a:solidFill>
                  <a:schemeClr val="bg1"/>
                </a:solidFill>
              </a:rPr>
              <a:t>leven is één grote puinhoop, dat was eigenlijk altijd al zo” zei ze. </a:t>
            </a:r>
          </a:p>
          <a:p>
            <a:pPr marL="0" indent="0">
              <a:buNone/>
            </a:pPr>
            <a:r>
              <a:rPr lang="nl-NL" sz="2400" b="1" dirty="0">
                <a:solidFill>
                  <a:schemeClr val="bg1"/>
                </a:solidFill>
              </a:rPr>
              <a:t>Het leek alsof ze in alles was mislukt: geen baan kunnen houden, geen man kunnen houden en ze loopt </a:t>
            </a:r>
            <a:r>
              <a:rPr lang="nl-NL" sz="2400" b="1" dirty="0">
                <a:solidFill>
                  <a:schemeClr val="bg1"/>
                </a:solidFill>
                <a:latin typeface="Arial" panose="020B0604020202020204" pitchFamily="34" charset="0"/>
                <a:cs typeface="Arial" panose="020B0604020202020204" pitchFamily="34" charset="0"/>
              </a:rPr>
              <a:t>hopeloos achter met haar rekeningen. Ze liep al jaren te knokken om zichzelf recht te houden.</a:t>
            </a:r>
          </a:p>
        </p:txBody>
      </p:sp>
      <p:sp>
        <p:nvSpPr>
          <p:cNvPr id="5" name="Tijdelijke aanduiding voor dianummer 4"/>
          <p:cNvSpPr>
            <a:spLocks noGrp="1"/>
          </p:cNvSpPr>
          <p:nvPr>
            <p:ph type="sldNum" sz="quarter" idx="2"/>
          </p:nvPr>
        </p:nvSpPr>
        <p:spPr/>
        <p:txBody>
          <a:bodyPr/>
          <a:lstStyle/>
          <a:p>
            <a:fld id="{86CB4B4D-7CA3-9044-876B-883B54F8677D}" type="slidenum">
              <a:rPr lang="nl-BE" smtClean="0"/>
              <a:t>28</a:t>
            </a:fld>
            <a:endParaRPr lang="nl-BE"/>
          </a:p>
        </p:txBody>
      </p:sp>
      <p:sp>
        <p:nvSpPr>
          <p:cNvPr id="2" name="Tekstvak 1"/>
          <p:cNvSpPr txBox="1"/>
          <p:nvPr/>
        </p:nvSpPr>
        <p:spPr>
          <a:xfrm>
            <a:off x="7064265" y="4596943"/>
            <a:ext cx="4766113" cy="830997"/>
          </a:xfrm>
          <a:prstGeom prst="rect">
            <a:avLst/>
          </a:prstGeom>
          <a:solidFill>
            <a:srgbClr val="002060"/>
          </a:solidFill>
        </p:spPr>
        <p:txBody>
          <a:bodyPr wrap="square" rtlCol="0">
            <a:spAutoFit/>
          </a:bodyPr>
          <a:lstStyle/>
          <a:p>
            <a:pPr algn="ctr"/>
            <a:r>
              <a:rPr lang="nl-BE" sz="2400" dirty="0">
                <a:solidFill>
                  <a:schemeClr val="bg1"/>
                </a:solidFill>
                <a:latin typeface="Arial" panose="020B0604020202020204" pitchFamily="34" charset="0"/>
                <a:cs typeface="Arial" panose="020B0604020202020204" pitchFamily="34" charset="0"/>
              </a:rPr>
              <a:t>Welke vragen zou je aan Eva stellen?</a:t>
            </a:r>
          </a:p>
        </p:txBody>
      </p:sp>
      <p:sp>
        <p:nvSpPr>
          <p:cNvPr id="7" name="Tijdelijke aanduiding voor tekst 3"/>
          <p:cNvSpPr txBox="1">
            <a:spLocks/>
          </p:cNvSpPr>
          <p:nvPr/>
        </p:nvSpPr>
        <p:spPr>
          <a:xfrm>
            <a:off x="6988064" y="849086"/>
            <a:ext cx="4677755" cy="595490"/>
          </a:xfrm>
          <a:prstGeom prst="rect">
            <a:avLst/>
          </a:prstGeom>
          <a:solidFill>
            <a:srgbClr val="002060"/>
          </a:solidFill>
        </p:spPr>
        <p:txBody>
          <a:bodyPr vert="horz" lIns="48767" tIns="48767" rIns="48767" bIns="48767" rtlCol="0">
            <a:noAutofit/>
          </a:bodyPr>
          <a:lstStyle>
            <a:lvl1pPr marL="228600" indent="-228600" algn="l" defTabSz="914367" rtl="0" eaLnBrk="1" latinLnBrk="0" hangingPunct="1">
              <a:lnSpc>
                <a:spcPct val="90000"/>
              </a:lnSpc>
              <a:spcBef>
                <a:spcPts val="984"/>
              </a:spcBef>
              <a:buFont typeface="Arial" panose="020B0604020202020204" pitchFamily="34" charset="0"/>
              <a:buChar char="•"/>
              <a:defRPr sz="2800" kern="1200">
                <a:solidFill>
                  <a:srgbClr val="3F3F3F"/>
                </a:solidFill>
                <a:latin typeface="Helvetica"/>
                <a:ea typeface="Helvetica"/>
                <a:cs typeface="Helvetica"/>
                <a:sym typeface="Helvetica"/>
              </a:defRPr>
            </a:lvl1pPr>
            <a:lvl2pPr marL="442004" indent="-120546" algn="l" defTabSz="914367" rtl="0" eaLnBrk="1" latinLnBrk="0" hangingPunct="1">
              <a:lnSpc>
                <a:spcPct val="90000"/>
              </a:lnSpc>
              <a:spcBef>
                <a:spcPts val="984"/>
              </a:spcBef>
              <a:buSzPct val="100000"/>
              <a:buFont typeface="Arial" panose="020B0604020202020204" pitchFamily="34" charset="0"/>
              <a:buChar char="•"/>
              <a:defRPr sz="2400" kern="1200">
                <a:solidFill>
                  <a:srgbClr val="3F3F3F"/>
                </a:solidFill>
                <a:latin typeface="Helvetica"/>
                <a:ea typeface="Helvetica"/>
                <a:cs typeface="Helvetica"/>
                <a:sym typeface="Helvetica"/>
              </a:defRPr>
            </a:lvl2pPr>
            <a:lvl3pPr marL="787570" indent="-144655" algn="l" defTabSz="914367" rtl="0" eaLnBrk="1" latinLnBrk="0" hangingPunct="1">
              <a:lnSpc>
                <a:spcPct val="90000"/>
              </a:lnSpc>
              <a:spcBef>
                <a:spcPts val="984"/>
              </a:spcBef>
              <a:buSzPct val="100000"/>
              <a:buFont typeface="Arial" panose="020B0604020202020204" pitchFamily="34" charset="0"/>
              <a:buChar char="•"/>
              <a:defRPr sz="2000" kern="1200">
                <a:solidFill>
                  <a:srgbClr val="3F3F3F"/>
                </a:solidFill>
                <a:latin typeface="Helvetica"/>
                <a:ea typeface="Helvetica"/>
                <a:cs typeface="Helvetica"/>
                <a:sym typeface="Helvetica"/>
              </a:defRPr>
            </a:lvl3pPr>
            <a:lvl4pPr marL="1125101"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4pPr>
            <a:lvl5pPr marL="1446558"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a:solidFill>
                  <a:schemeClr val="bg1"/>
                </a:solidFill>
                <a:latin typeface="Arial" panose="020B0604020202020204" pitchFamily="34" charset="0"/>
                <a:cs typeface="Arial" panose="020B0604020202020204" pitchFamily="34" charset="0"/>
              </a:rPr>
              <a:t>Eva vertelde: </a:t>
            </a:r>
          </a:p>
          <a:p>
            <a:pPr marL="0" indent="0">
              <a:buFont typeface="Arial" panose="020B0604020202020204" pitchFamily="34" charset="0"/>
              <a:buNone/>
            </a:pPr>
            <a:endParaRPr lang="nl-BE" sz="2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BE" sz="2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050754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half" idx="13"/>
          </p:nvPr>
        </p:nvPicPr>
        <p:blipFill>
          <a:blip r:embed="rId2">
            <a:extLst>
              <a:ext uri="{28A0092B-C50C-407E-A947-70E740481C1C}">
                <a14:useLocalDpi xmlns:a14="http://schemas.microsoft.com/office/drawing/2010/main" val="0"/>
              </a:ext>
            </a:extLst>
          </a:blip>
          <a:srcRect l="17718" r="17718"/>
          <a:stretch>
            <a:fillRect/>
          </a:stretch>
        </p:blipFill>
        <p:spPr>
          <a:xfrm>
            <a:off x="0" y="-2914695"/>
            <a:ext cx="12192000" cy="12564275"/>
          </a:xfrm>
        </p:spPr>
      </p:pic>
      <p:sp>
        <p:nvSpPr>
          <p:cNvPr id="4" name="Tijdelijke aanduiding voor tekst 3"/>
          <p:cNvSpPr>
            <a:spLocks noGrp="1"/>
          </p:cNvSpPr>
          <p:nvPr>
            <p:ph type="body" sz="quarter" idx="1"/>
          </p:nvPr>
        </p:nvSpPr>
        <p:spPr>
          <a:xfrm>
            <a:off x="211757" y="1861686"/>
            <a:ext cx="11618622" cy="2604435"/>
          </a:xfrm>
          <a:solidFill>
            <a:schemeClr val="bg1">
              <a:alpha val="45000"/>
            </a:schemeClr>
          </a:solidFill>
        </p:spPr>
        <p:txBody>
          <a:bodyPr>
            <a:noAutofit/>
          </a:bodyPr>
          <a:lstStyle/>
          <a:p>
            <a:pPr marL="0" indent="0">
              <a:buNone/>
            </a:pPr>
            <a:r>
              <a:rPr lang="nl-NL" sz="2400" b="1" dirty="0">
                <a:solidFill>
                  <a:schemeClr val="bg1"/>
                </a:solidFill>
                <a:latin typeface="Arial" panose="020B0604020202020204" pitchFamily="34" charset="0"/>
                <a:cs typeface="Arial" panose="020B0604020202020204" pitchFamily="34" charset="0"/>
              </a:rPr>
              <a:t>Eva geeft aan snel door haar emoties overspoeld te raken en de neiging te hebben zich snel afgewezen te voelen door haar dochter en moeder. </a:t>
            </a:r>
          </a:p>
          <a:p>
            <a:pPr marL="0" indent="0">
              <a:buNone/>
            </a:pPr>
            <a:br>
              <a:rPr lang="nl-NL" sz="2400" b="1" dirty="0">
                <a:solidFill>
                  <a:schemeClr val="bg1"/>
                </a:solidFill>
                <a:latin typeface="Arial" panose="020B0604020202020204" pitchFamily="34" charset="0"/>
                <a:cs typeface="Arial" panose="020B0604020202020204" pitchFamily="34" charset="0"/>
              </a:rPr>
            </a:br>
            <a:r>
              <a:rPr lang="nl-NL" sz="2400" b="1" dirty="0">
                <a:solidFill>
                  <a:schemeClr val="bg1"/>
                </a:solidFill>
                <a:latin typeface="Arial" panose="020B0604020202020204" pitchFamily="34" charset="0"/>
                <a:cs typeface="Arial" panose="020B0604020202020204" pitchFamily="34" charset="0"/>
              </a:rPr>
              <a:t>Haar moeder is de enige constante in haar leven, al is die relatie nu ook weer niet echt ‘gezellig’ te noemen. “Mannen waren absoluut geen constante” zei ze. De goede stootte ze af en met de slechte stortte ze zich in onmogelijke relaties, soms zelfs met geweld.</a:t>
            </a:r>
            <a:br>
              <a:rPr lang="nl-NL" sz="2400" b="1" dirty="0">
                <a:solidFill>
                  <a:schemeClr val="bg1"/>
                </a:solidFill>
                <a:latin typeface="Arial" panose="020B0604020202020204" pitchFamily="34" charset="0"/>
                <a:cs typeface="Arial" panose="020B0604020202020204" pitchFamily="34" charset="0"/>
              </a:rPr>
            </a:br>
            <a:endParaRPr lang="nl-BE" sz="2400" b="1" dirty="0">
              <a:solidFill>
                <a:schemeClr val="bg1"/>
              </a:solidFill>
            </a:endParaRPr>
          </a:p>
        </p:txBody>
      </p:sp>
      <p:sp>
        <p:nvSpPr>
          <p:cNvPr id="5" name="Tijdelijke aanduiding voor dianummer 4"/>
          <p:cNvSpPr>
            <a:spLocks noGrp="1"/>
          </p:cNvSpPr>
          <p:nvPr>
            <p:ph type="sldNum" sz="quarter" idx="2"/>
          </p:nvPr>
        </p:nvSpPr>
        <p:spPr/>
        <p:txBody>
          <a:bodyPr/>
          <a:lstStyle/>
          <a:p>
            <a:fld id="{86CB4B4D-7CA3-9044-876B-883B54F8677D}" type="slidenum">
              <a:rPr lang="nl-BE" smtClean="0"/>
              <a:t>29</a:t>
            </a:fld>
            <a:endParaRPr lang="nl-BE"/>
          </a:p>
        </p:txBody>
      </p:sp>
      <p:sp>
        <p:nvSpPr>
          <p:cNvPr id="2" name="Tekstvak 1"/>
          <p:cNvSpPr txBox="1"/>
          <p:nvPr/>
        </p:nvSpPr>
        <p:spPr>
          <a:xfrm>
            <a:off x="7064265" y="4596943"/>
            <a:ext cx="4766113" cy="830997"/>
          </a:xfrm>
          <a:prstGeom prst="rect">
            <a:avLst/>
          </a:prstGeom>
          <a:solidFill>
            <a:srgbClr val="002060"/>
          </a:solidFill>
        </p:spPr>
        <p:txBody>
          <a:bodyPr wrap="square" rtlCol="0">
            <a:spAutoFit/>
          </a:bodyPr>
          <a:lstStyle/>
          <a:p>
            <a:pPr algn="ctr"/>
            <a:r>
              <a:rPr lang="nl-BE" sz="2400" dirty="0">
                <a:solidFill>
                  <a:schemeClr val="bg1"/>
                </a:solidFill>
                <a:latin typeface="Arial" panose="020B0604020202020204" pitchFamily="34" charset="0"/>
                <a:cs typeface="Arial" panose="020B0604020202020204" pitchFamily="34" charset="0"/>
              </a:rPr>
              <a:t>Welke vragen zou je aan Eva stellen?</a:t>
            </a:r>
          </a:p>
        </p:txBody>
      </p:sp>
      <p:sp>
        <p:nvSpPr>
          <p:cNvPr id="7" name="Tijdelijke aanduiding voor tekst 3"/>
          <p:cNvSpPr txBox="1">
            <a:spLocks/>
          </p:cNvSpPr>
          <p:nvPr/>
        </p:nvSpPr>
        <p:spPr>
          <a:xfrm>
            <a:off x="6988064" y="849086"/>
            <a:ext cx="4677755" cy="595490"/>
          </a:xfrm>
          <a:prstGeom prst="rect">
            <a:avLst/>
          </a:prstGeom>
          <a:solidFill>
            <a:srgbClr val="002060"/>
          </a:solidFill>
        </p:spPr>
        <p:txBody>
          <a:bodyPr vert="horz" lIns="48767" tIns="48767" rIns="48767" bIns="48767" rtlCol="0">
            <a:noAutofit/>
          </a:bodyPr>
          <a:lstStyle>
            <a:lvl1pPr marL="228600" indent="-228600" algn="l" defTabSz="914367" rtl="0" eaLnBrk="1" latinLnBrk="0" hangingPunct="1">
              <a:lnSpc>
                <a:spcPct val="90000"/>
              </a:lnSpc>
              <a:spcBef>
                <a:spcPts val="984"/>
              </a:spcBef>
              <a:buFont typeface="Arial" panose="020B0604020202020204" pitchFamily="34" charset="0"/>
              <a:buChar char="•"/>
              <a:defRPr sz="2800" kern="1200">
                <a:solidFill>
                  <a:srgbClr val="3F3F3F"/>
                </a:solidFill>
                <a:latin typeface="Helvetica"/>
                <a:ea typeface="Helvetica"/>
                <a:cs typeface="Helvetica"/>
                <a:sym typeface="Helvetica"/>
              </a:defRPr>
            </a:lvl1pPr>
            <a:lvl2pPr marL="442004" indent="-120546" algn="l" defTabSz="914367" rtl="0" eaLnBrk="1" latinLnBrk="0" hangingPunct="1">
              <a:lnSpc>
                <a:spcPct val="90000"/>
              </a:lnSpc>
              <a:spcBef>
                <a:spcPts val="984"/>
              </a:spcBef>
              <a:buSzPct val="100000"/>
              <a:buFont typeface="Arial" panose="020B0604020202020204" pitchFamily="34" charset="0"/>
              <a:buChar char="•"/>
              <a:defRPr sz="2400" kern="1200">
                <a:solidFill>
                  <a:srgbClr val="3F3F3F"/>
                </a:solidFill>
                <a:latin typeface="Helvetica"/>
                <a:ea typeface="Helvetica"/>
                <a:cs typeface="Helvetica"/>
                <a:sym typeface="Helvetica"/>
              </a:defRPr>
            </a:lvl2pPr>
            <a:lvl3pPr marL="787570" indent="-144655" algn="l" defTabSz="914367" rtl="0" eaLnBrk="1" latinLnBrk="0" hangingPunct="1">
              <a:lnSpc>
                <a:spcPct val="90000"/>
              </a:lnSpc>
              <a:spcBef>
                <a:spcPts val="984"/>
              </a:spcBef>
              <a:buSzPct val="100000"/>
              <a:buFont typeface="Arial" panose="020B0604020202020204" pitchFamily="34" charset="0"/>
              <a:buChar char="•"/>
              <a:defRPr sz="2000" kern="1200">
                <a:solidFill>
                  <a:srgbClr val="3F3F3F"/>
                </a:solidFill>
                <a:latin typeface="Helvetica"/>
                <a:ea typeface="Helvetica"/>
                <a:cs typeface="Helvetica"/>
                <a:sym typeface="Helvetica"/>
              </a:defRPr>
            </a:lvl3pPr>
            <a:lvl4pPr marL="1125101"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4pPr>
            <a:lvl5pPr marL="1446558"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a:solidFill>
                  <a:schemeClr val="bg1"/>
                </a:solidFill>
                <a:latin typeface="Arial" panose="020B0604020202020204" pitchFamily="34" charset="0"/>
                <a:cs typeface="Arial" panose="020B0604020202020204" pitchFamily="34" charset="0"/>
              </a:rPr>
              <a:t>Eva vertelde: </a:t>
            </a:r>
          </a:p>
          <a:p>
            <a:pPr marL="0" indent="0">
              <a:buFont typeface="Arial" panose="020B0604020202020204" pitchFamily="34" charset="0"/>
              <a:buNone/>
            </a:pPr>
            <a:endParaRPr lang="nl-BE" sz="2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BE" sz="2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06792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dirty="0"/>
          </a:p>
        </p:txBody>
      </p:sp>
      <p:sp>
        <p:nvSpPr>
          <p:cNvPr id="2" name="Tekstvak 1"/>
          <p:cNvSpPr txBox="1"/>
          <p:nvPr/>
        </p:nvSpPr>
        <p:spPr>
          <a:xfrm>
            <a:off x="361148" y="1120083"/>
            <a:ext cx="11469701" cy="4871205"/>
          </a:xfrm>
          <a:prstGeom prst="rect">
            <a:avLst/>
          </a:prstGeom>
          <a:solidFill>
            <a:schemeClr val="bg1"/>
          </a:solidFill>
        </p:spPr>
        <p:txBody>
          <a:bodyPr wrap="square" rtlCol="0">
            <a:spAutoFit/>
          </a:bodyPr>
          <a:lstStyle/>
          <a:p>
            <a:endParaRPr lang="nl-BE" dirty="0"/>
          </a:p>
        </p:txBody>
      </p:sp>
      <p:sp>
        <p:nvSpPr>
          <p:cNvPr id="7" name="Titel 1"/>
          <p:cNvSpPr>
            <a:spLocks noGrp="1"/>
          </p:cNvSpPr>
          <p:nvPr>
            <p:ph type="title"/>
          </p:nvPr>
        </p:nvSpPr>
        <p:spPr>
          <a:xfrm>
            <a:off x="607145" y="1087775"/>
            <a:ext cx="10515600" cy="1325563"/>
          </a:xfrm>
        </p:spPr>
        <p:txBody>
          <a:bodyPr/>
          <a:lstStyle/>
          <a:p>
            <a:r>
              <a:rPr lang="nl-BE" sz="3600" b="1" dirty="0">
                <a:solidFill>
                  <a:srgbClr val="002060"/>
                </a:solidFill>
                <a:latin typeface="Arial" panose="020B0604020202020204" pitchFamily="34" charset="0"/>
                <a:cs typeface="Arial" panose="020B0604020202020204" pitchFamily="34" charset="0"/>
              </a:rPr>
              <a:t>| </a:t>
            </a:r>
            <a:r>
              <a:rPr lang="nl-BE" sz="3600" dirty="0">
                <a:solidFill>
                  <a:srgbClr val="002060"/>
                </a:solidFill>
                <a:latin typeface="Arial" panose="020B0604020202020204" pitchFamily="34" charset="0"/>
                <a:cs typeface="Arial" panose="020B0604020202020204" pitchFamily="34" charset="0"/>
              </a:rPr>
              <a:t>P</a:t>
            </a:r>
            <a:r>
              <a:rPr lang="nl-BE" sz="3600" b="1" dirty="0">
                <a:solidFill>
                  <a:srgbClr val="002060"/>
                </a:solidFill>
                <a:latin typeface="Arial" panose="020B0604020202020204" pitchFamily="34" charset="0"/>
                <a:cs typeface="Arial" panose="020B0604020202020204" pitchFamily="34" charset="0"/>
              </a:rPr>
              <a:t>rogramma</a:t>
            </a:r>
            <a:endParaRPr lang="nl-BE" dirty="0"/>
          </a:p>
        </p:txBody>
      </p:sp>
      <p:sp>
        <p:nvSpPr>
          <p:cNvPr id="3" name="Rechthoek 2">
            <a:extLst>
              <a:ext uri="{FF2B5EF4-FFF2-40B4-BE49-F238E27FC236}">
                <a16:creationId xmlns:a16="http://schemas.microsoft.com/office/drawing/2014/main" id="{C989A50D-5F5E-41F2-8DF8-790CAF1228BD}"/>
              </a:ext>
            </a:extLst>
          </p:cNvPr>
          <p:cNvSpPr/>
          <p:nvPr/>
        </p:nvSpPr>
        <p:spPr>
          <a:xfrm>
            <a:off x="918256" y="2445646"/>
            <a:ext cx="10355483" cy="3139321"/>
          </a:xfrm>
          <a:prstGeom prst="rect">
            <a:avLst/>
          </a:prstGeom>
        </p:spPr>
        <p:txBody>
          <a:bodyPr wrap="square">
            <a:spAutoFit/>
          </a:bodyPr>
          <a:lstStyle/>
          <a:p>
            <a:r>
              <a:rPr lang="nl-NL" dirty="0">
                <a:solidFill>
                  <a:srgbClr val="002060"/>
                </a:solidFill>
                <a:latin typeface="Arial" panose="020B0604020202020204" pitchFamily="34" charset="0"/>
                <a:cs typeface="Arial" panose="020B0604020202020204" pitchFamily="34" charset="0"/>
              </a:rPr>
              <a:t>Dag 1: ‘Mijn Leertraject’ en ‘Het verhaal van Veerkracht’.</a:t>
            </a:r>
          </a:p>
          <a:p>
            <a:endParaRPr lang="nl-NL" dirty="0">
              <a:solidFill>
                <a:srgbClr val="002060"/>
              </a:solidFill>
              <a:latin typeface="Arial" panose="020B0604020202020204" pitchFamily="34" charset="0"/>
              <a:cs typeface="Arial" panose="020B0604020202020204" pitchFamily="34" charset="0"/>
            </a:endParaRPr>
          </a:p>
          <a:p>
            <a:r>
              <a:rPr lang="nl-NL" dirty="0">
                <a:solidFill>
                  <a:srgbClr val="002060"/>
                </a:solidFill>
                <a:latin typeface="Arial" panose="020B0604020202020204" pitchFamily="34" charset="0"/>
                <a:cs typeface="Arial" panose="020B0604020202020204" pitchFamily="34" charset="0"/>
              </a:rPr>
              <a:t>Dag 2: Een onderdompeling in ‘Stress &amp; Burn-out’.</a:t>
            </a:r>
          </a:p>
          <a:p>
            <a:endParaRPr lang="nl-NL" dirty="0">
              <a:solidFill>
                <a:srgbClr val="002060"/>
              </a:solidFill>
              <a:latin typeface="Arial" panose="020B0604020202020204" pitchFamily="34" charset="0"/>
              <a:cs typeface="Arial" panose="020B0604020202020204" pitchFamily="34" charset="0"/>
            </a:endParaRPr>
          </a:p>
          <a:p>
            <a:r>
              <a:rPr lang="nl-NL" dirty="0">
                <a:solidFill>
                  <a:srgbClr val="002060"/>
                </a:solidFill>
                <a:latin typeface="Arial" panose="020B0604020202020204" pitchFamily="34" charset="0"/>
                <a:cs typeface="Arial" panose="020B0604020202020204" pitchFamily="34" charset="0"/>
              </a:rPr>
              <a:t>Dag 3: Coachen op gezondheidsniveau.</a:t>
            </a:r>
          </a:p>
          <a:p>
            <a:endParaRPr lang="nl-NL" i="1" dirty="0">
              <a:solidFill>
                <a:srgbClr val="002060"/>
              </a:solidFill>
              <a:latin typeface="Arial" panose="020B0604020202020204" pitchFamily="34" charset="0"/>
              <a:cs typeface="Arial" panose="020B0604020202020204" pitchFamily="34" charset="0"/>
            </a:endParaRPr>
          </a:p>
          <a:p>
            <a:r>
              <a:rPr lang="nl-NL" dirty="0">
                <a:solidFill>
                  <a:srgbClr val="002060"/>
                </a:solidFill>
                <a:latin typeface="Arial" panose="020B0604020202020204" pitchFamily="34" charset="0"/>
                <a:cs typeface="Arial" panose="020B0604020202020204" pitchFamily="34" charset="0"/>
              </a:rPr>
              <a:t>Dag 4: Coachen op competentie- en waardenniveau.</a:t>
            </a:r>
          </a:p>
          <a:p>
            <a:endParaRPr lang="nl-NL" i="1" dirty="0">
              <a:solidFill>
                <a:srgbClr val="002060"/>
              </a:solidFill>
              <a:latin typeface="Arial" panose="020B0604020202020204" pitchFamily="34" charset="0"/>
              <a:cs typeface="Arial" panose="020B0604020202020204" pitchFamily="34" charset="0"/>
            </a:endParaRPr>
          </a:p>
          <a:p>
            <a:r>
              <a:rPr lang="nl-NL" dirty="0">
                <a:solidFill>
                  <a:srgbClr val="002060"/>
                </a:solidFill>
                <a:latin typeface="Arial" panose="020B0604020202020204" pitchFamily="34" charset="0"/>
                <a:cs typeface="Arial" panose="020B0604020202020204" pitchFamily="34" charset="0"/>
              </a:rPr>
              <a:t>Dag 5: Coachen op elementen binnen de werkcontext.</a:t>
            </a:r>
          </a:p>
          <a:p>
            <a:endParaRPr lang="nl-NL" i="1" dirty="0">
              <a:solidFill>
                <a:srgbClr val="002060"/>
              </a:solidFill>
              <a:latin typeface="Arial" panose="020B0604020202020204" pitchFamily="34" charset="0"/>
              <a:cs typeface="Arial" panose="020B0604020202020204" pitchFamily="34" charset="0"/>
            </a:endParaRPr>
          </a:p>
          <a:p>
            <a:r>
              <a:rPr lang="nl-NL" dirty="0">
                <a:solidFill>
                  <a:srgbClr val="002060"/>
                </a:solidFill>
                <a:latin typeface="Arial" panose="020B0604020202020204" pitchFamily="34" charset="0"/>
                <a:cs typeface="Arial" panose="020B0604020202020204" pitchFamily="34" charset="0"/>
              </a:rPr>
              <a:t>Dag 6: Intervisie (real-time coaching en collegiale consultatie).</a:t>
            </a:r>
          </a:p>
        </p:txBody>
      </p:sp>
      <p:sp>
        <p:nvSpPr>
          <p:cNvPr id="8" name="Ovaal 7">
            <a:extLst>
              <a:ext uri="{FF2B5EF4-FFF2-40B4-BE49-F238E27FC236}">
                <a16:creationId xmlns:a16="http://schemas.microsoft.com/office/drawing/2014/main" id="{EC529F17-6905-4399-B9B3-073AFEA86E89}"/>
              </a:ext>
            </a:extLst>
          </p:cNvPr>
          <p:cNvSpPr/>
          <p:nvPr/>
        </p:nvSpPr>
        <p:spPr>
          <a:xfrm>
            <a:off x="607144" y="2897196"/>
            <a:ext cx="7090021" cy="671610"/>
          </a:xfrm>
          <a:prstGeom prst="ellipse">
            <a:avLst/>
          </a:prstGeom>
          <a:gradFill>
            <a:gsLst>
              <a:gs pos="0">
                <a:srgbClr val="5B0EA1">
                  <a:alpha val="24005"/>
                </a:srgbClr>
              </a:gs>
              <a:gs pos="100000">
                <a:srgbClr val="12B8B8">
                  <a:alpha val="24005"/>
                </a:srgbClr>
              </a:gs>
            </a:gsLst>
            <a:lin ang="2580791"/>
          </a:gradFill>
          <a:ln w="12700">
            <a:miter lim="400000"/>
          </a:ln>
          <a:effectLst>
            <a:outerShdw blurRad="762000" dir="5400000" rotWithShape="0">
              <a:srgbClr val="000000">
                <a:alpha val="31201"/>
              </a:srgbClr>
            </a:outerShdw>
          </a:effectLst>
        </p:spPr>
        <p:txBody>
          <a:bodyPr lIns="0" tIns="0" rIns="0" bIns="0" rtlCol="0" anchor="ctr"/>
          <a:lstStyle/>
          <a:p>
            <a:pPr algn="ctr">
              <a:lnSpc>
                <a:spcPct val="100000"/>
              </a:lnSpc>
              <a:spcBef>
                <a:spcPts val="0"/>
              </a:spcBef>
            </a:pPr>
            <a:endParaRPr lang="nl-BE" sz="5600" b="1" cap="all">
              <a:solidFill>
                <a:srgbClr val="FFFFFF"/>
              </a:solidFill>
              <a:latin typeface="Gill Sans"/>
              <a:ea typeface="Gill Sans"/>
              <a:cs typeface="Gill Sans"/>
              <a:sym typeface="Gill Sans"/>
            </a:endParaRPr>
          </a:p>
        </p:txBody>
      </p:sp>
    </p:spTree>
    <p:extLst>
      <p:ext uri="{BB962C8B-B14F-4D97-AF65-F5344CB8AC3E}">
        <p14:creationId xmlns:p14="http://schemas.microsoft.com/office/powerpoint/2010/main" val="1851706586"/>
      </p:ext>
    </p:extLst>
  </p:cSld>
  <p:clrMapOvr>
    <a:masterClrMapping/>
  </p:clrMapOvr>
  <p:transition spd="med" advTm="10536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half" idx="13"/>
          </p:nvPr>
        </p:nvPicPr>
        <p:blipFill>
          <a:blip r:embed="rId2">
            <a:extLst>
              <a:ext uri="{28A0092B-C50C-407E-A947-70E740481C1C}">
                <a14:useLocalDpi xmlns:a14="http://schemas.microsoft.com/office/drawing/2010/main" val="0"/>
              </a:ext>
            </a:extLst>
          </a:blip>
          <a:srcRect l="17718" r="17718"/>
          <a:stretch>
            <a:fillRect/>
          </a:stretch>
        </p:blipFill>
        <p:spPr>
          <a:xfrm>
            <a:off x="0" y="-2914695"/>
            <a:ext cx="12192000" cy="12564275"/>
          </a:xfrm>
        </p:spPr>
      </p:pic>
      <p:sp>
        <p:nvSpPr>
          <p:cNvPr id="3" name="Titel 2"/>
          <p:cNvSpPr>
            <a:spLocks noGrp="1"/>
          </p:cNvSpPr>
          <p:nvPr>
            <p:ph type="title"/>
          </p:nvPr>
        </p:nvSpPr>
        <p:spPr/>
        <p:txBody>
          <a:bodyPr>
            <a:normAutofit fontScale="90000"/>
          </a:bodyPr>
          <a:lstStyle/>
          <a:p>
            <a:endParaRPr lang="nl-BE" dirty="0"/>
          </a:p>
        </p:txBody>
      </p:sp>
      <p:sp>
        <p:nvSpPr>
          <p:cNvPr id="4" name="Tijdelijke aanduiding voor tekst 3"/>
          <p:cNvSpPr>
            <a:spLocks noGrp="1"/>
          </p:cNvSpPr>
          <p:nvPr>
            <p:ph type="body" sz="quarter" idx="1"/>
          </p:nvPr>
        </p:nvSpPr>
        <p:spPr>
          <a:xfrm>
            <a:off x="211757" y="1861686"/>
            <a:ext cx="11618622" cy="2604435"/>
          </a:xfrm>
          <a:solidFill>
            <a:schemeClr val="bg1">
              <a:alpha val="45000"/>
            </a:schemeClr>
          </a:solidFill>
        </p:spPr>
        <p:txBody>
          <a:bodyPr>
            <a:noAutofit/>
          </a:bodyPr>
          <a:lstStyle/>
          <a:p>
            <a:pPr marL="0" indent="0">
              <a:buNone/>
            </a:pPr>
            <a:r>
              <a:rPr lang="nl-NL" sz="2400" b="1" dirty="0">
                <a:solidFill>
                  <a:schemeClr val="bg1"/>
                </a:solidFill>
                <a:latin typeface="Arial" panose="020B0604020202020204" pitchFamily="34" charset="0"/>
                <a:cs typeface="Arial" panose="020B0604020202020204" pitchFamily="34" charset="0"/>
              </a:rPr>
              <a:t>Jarenlang hielpen drugs en alcohol haar om overeind te blijven. Haar armen staan nog vol littekens van het krassen. Maar daar is ze mee kunnen stoppen sinds ze moeder was, nu 6 jaar geleden. </a:t>
            </a:r>
          </a:p>
          <a:p>
            <a:pPr marL="0" indent="0">
              <a:buNone/>
            </a:pPr>
            <a:r>
              <a:rPr lang="nl-NL" sz="2400" b="1" dirty="0">
                <a:solidFill>
                  <a:schemeClr val="bg1"/>
                </a:solidFill>
                <a:latin typeface="Arial" panose="020B0604020202020204" pitchFamily="34" charset="0"/>
                <a:cs typeface="Arial" panose="020B0604020202020204" pitchFamily="34" charset="0"/>
              </a:rPr>
              <a:t>Eva heeft in haar leven drie zelfmoordpogingen ondernomen. Op die momenten dacht ze dat haar kinderen beter af zouden zijn zonder haar. Maar nadien voelde ze zich erg schuldig en schaamde ze zich dat ze zo’n slechte moeder was.</a:t>
            </a:r>
          </a:p>
          <a:p>
            <a:pPr marL="0" indent="0">
              <a:buNone/>
            </a:pPr>
            <a:r>
              <a:rPr lang="nl-NL" sz="2400" dirty="0">
                <a:solidFill>
                  <a:schemeClr val="bg1"/>
                </a:solidFill>
                <a:latin typeface="Arial" panose="020B0604020202020204" pitchFamily="34" charset="0"/>
                <a:cs typeface="Arial" panose="020B0604020202020204" pitchFamily="34" charset="0"/>
              </a:rPr>
              <a:t> </a:t>
            </a:r>
          </a:p>
          <a:p>
            <a:pPr marL="0" indent="0">
              <a:buNone/>
            </a:pPr>
            <a:endParaRPr lang="nl-NL" sz="2400" b="1" dirty="0">
              <a:solidFill>
                <a:schemeClr val="bg1"/>
              </a:solidFill>
              <a:latin typeface="Arial" panose="020B0604020202020204" pitchFamily="34" charset="0"/>
              <a:cs typeface="Arial" panose="020B0604020202020204" pitchFamily="34" charset="0"/>
            </a:endParaRPr>
          </a:p>
        </p:txBody>
      </p:sp>
      <p:sp>
        <p:nvSpPr>
          <p:cNvPr id="5" name="Tijdelijke aanduiding voor dianummer 4"/>
          <p:cNvSpPr>
            <a:spLocks noGrp="1"/>
          </p:cNvSpPr>
          <p:nvPr>
            <p:ph type="sldNum" sz="quarter" idx="2"/>
          </p:nvPr>
        </p:nvSpPr>
        <p:spPr/>
        <p:txBody>
          <a:bodyPr/>
          <a:lstStyle/>
          <a:p>
            <a:fld id="{86CB4B4D-7CA3-9044-876B-883B54F8677D}" type="slidenum">
              <a:rPr lang="nl-BE" smtClean="0"/>
              <a:t>30</a:t>
            </a:fld>
            <a:endParaRPr lang="nl-BE"/>
          </a:p>
        </p:txBody>
      </p:sp>
      <p:sp>
        <p:nvSpPr>
          <p:cNvPr id="2" name="Tekstvak 1"/>
          <p:cNvSpPr txBox="1"/>
          <p:nvPr/>
        </p:nvSpPr>
        <p:spPr>
          <a:xfrm>
            <a:off x="7064265" y="4596943"/>
            <a:ext cx="4766113" cy="830997"/>
          </a:xfrm>
          <a:prstGeom prst="rect">
            <a:avLst/>
          </a:prstGeom>
          <a:solidFill>
            <a:srgbClr val="002060"/>
          </a:solidFill>
        </p:spPr>
        <p:txBody>
          <a:bodyPr wrap="square" rtlCol="0">
            <a:spAutoFit/>
          </a:bodyPr>
          <a:lstStyle/>
          <a:p>
            <a:pPr algn="ctr"/>
            <a:r>
              <a:rPr lang="nl-BE" sz="2400" dirty="0">
                <a:solidFill>
                  <a:schemeClr val="bg1"/>
                </a:solidFill>
                <a:latin typeface="Arial" panose="020B0604020202020204" pitchFamily="34" charset="0"/>
                <a:cs typeface="Arial" panose="020B0604020202020204" pitchFamily="34" charset="0"/>
              </a:rPr>
              <a:t>Welke vragen zou je aan Eva stellen?</a:t>
            </a:r>
          </a:p>
        </p:txBody>
      </p:sp>
      <p:sp>
        <p:nvSpPr>
          <p:cNvPr id="7" name="Tijdelijke aanduiding voor tekst 3"/>
          <p:cNvSpPr txBox="1">
            <a:spLocks/>
          </p:cNvSpPr>
          <p:nvPr/>
        </p:nvSpPr>
        <p:spPr>
          <a:xfrm>
            <a:off x="6988064" y="849086"/>
            <a:ext cx="4677755" cy="595490"/>
          </a:xfrm>
          <a:prstGeom prst="rect">
            <a:avLst/>
          </a:prstGeom>
          <a:solidFill>
            <a:srgbClr val="002060"/>
          </a:solidFill>
        </p:spPr>
        <p:txBody>
          <a:bodyPr vert="horz" lIns="48767" tIns="48767" rIns="48767" bIns="48767" rtlCol="0">
            <a:noAutofit/>
          </a:bodyPr>
          <a:lstStyle>
            <a:lvl1pPr marL="228600" indent="-228600" algn="l" defTabSz="914367" rtl="0" eaLnBrk="1" latinLnBrk="0" hangingPunct="1">
              <a:lnSpc>
                <a:spcPct val="90000"/>
              </a:lnSpc>
              <a:spcBef>
                <a:spcPts val="984"/>
              </a:spcBef>
              <a:buFont typeface="Arial" panose="020B0604020202020204" pitchFamily="34" charset="0"/>
              <a:buChar char="•"/>
              <a:defRPr sz="2800" kern="1200">
                <a:solidFill>
                  <a:srgbClr val="3F3F3F"/>
                </a:solidFill>
                <a:latin typeface="Helvetica"/>
                <a:ea typeface="Helvetica"/>
                <a:cs typeface="Helvetica"/>
                <a:sym typeface="Helvetica"/>
              </a:defRPr>
            </a:lvl1pPr>
            <a:lvl2pPr marL="442004" indent="-120546" algn="l" defTabSz="914367" rtl="0" eaLnBrk="1" latinLnBrk="0" hangingPunct="1">
              <a:lnSpc>
                <a:spcPct val="90000"/>
              </a:lnSpc>
              <a:spcBef>
                <a:spcPts val="984"/>
              </a:spcBef>
              <a:buSzPct val="100000"/>
              <a:buFont typeface="Arial" panose="020B0604020202020204" pitchFamily="34" charset="0"/>
              <a:buChar char="•"/>
              <a:defRPr sz="2400" kern="1200">
                <a:solidFill>
                  <a:srgbClr val="3F3F3F"/>
                </a:solidFill>
                <a:latin typeface="Helvetica"/>
                <a:ea typeface="Helvetica"/>
                <a:cs typeface="Helvetica"/>
                <a:sym typeface="Helvetica"/>
              </a:defRPr>
            </a:lvl2pPr>
            <a:lvl3pPr marL="787570" indent="-144655" algn="l" defTabSz="914367" rtl="0" eaLnBrk="1" latinLnBrk="0" hangingPunct="1">
              <a:lnSpc>
                <a:spcPct val="90000"/>
              </a:lnSpc>
              <a:spcBef>
                <a:spcPts val="984"/>
              </a:spcBef>
              <a:buSzPct val="100000"/>
              <a:buFont typeface="Arial" panose="020B0604020202020204" pitchFamily="34" charset="0"/>
              <a:buChar char="•"/>
              <a:defRPr sz="2000" kern="1200">
                <a:solidFill>
                  <a:srgbClr val="3F3F3F"/>
                </a:solidFill>
                <a:latin typeface="Helvetica"/>
                <a:ea typeface="Helvetica"/>
                <a:cs typeface="Helvetica"/>
                <a:sym typeface="Helvetica"/>
              </a:defRPr>
            </a:lvl3pPr>
            <a:lvl4pPr marL="1125101"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4pPr>
            <a:lvl5pPr marL="1446558"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a:solidFill>
                  <a:schemeClr val="bg1"/>
                </a:solidFill>
                <a:latin typeface="Arial" panose="020B0604020202020204" pitchFamily="34" charset="0"/>
                <a:cs typeface="Arial" panose="020B0604020202020204" pitchFamily="34" charset="0"/>
              </a:rPr>
              <a:t>Eva vertelde: </a:t>
            </a:r>
          </a:p>
          <a:p>
            <a:pPr marL="0" indent="0">
              <a:buFont typeface="Arial" panose="020B0604020202020204" pitchFamily="34" charset="0"/>
              <a:buNone/>
            </a:pPr>
            <a:endParaRPr lang="nl-BE" sz="2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BE" sz="2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93718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5" name="image1.png" descr="image1.png"/>
          <p:cNvPicPr>
            <a:picLocks noChangeAspect="1"/>
          </p:cNvPicPr>
          <p:nvPr/>
        </p:nvPicPr>
        <p:blipFill rotWithShape="1">
          <a:blip r:embed="rId2"/>
          <a:srcRect b="63712"/>
          <a:stretch/>
        </p:blipFill>
        <p:spPr>
          <a:xfrm rot="16200000">
            <a:off x="-5130895" y="4242132"/>
            <a:ext cx="13154735" cy="3522372"/>
          </a:xfrm>
          <a:prstGeom prst="rect">
            <a:avLst/>
          </a:prstGeom>
          <a:ln w="12700">
            <a:miter lim="400000"/>
          </a:ln>
        </p:spPr>
      </p:pic>
      <p:sp>
        <p:nvSpPr>
          <p:cNvPr id="3" name="Tekstvak 2"/>
          <p:cNvSpPr txBox="1"/>
          <p:nvPr/>
        </p:nvSpPr>
        <p:spPr>
          <a:xfrm>
            <a:off x="2512194" y="3744227"/>
            <a:ext cx="8537915" cy="461665"/>
          </a:xfrm>
          <a:prstGeom prst="rect">
            <a:avLst/>
          </a:prstGeom>
          <a:noFill/>
        </p:spPr>
        <p:txBody>
          <a:bodyPr wrap="none" rtlCol="0">
            <a:spAutoFit/>
          </a:bodyPr>
          <a:lstStyle/>
          <a:p>
            <a:r>
              <a:rPr lang="nl-BE" sz="2400" dirty="0">
                <a:solidFill>
                  <a:srgbClr val="002060"/>
                </a:solidFill>
                <a:latin typeface="Arial" panose="020B0604020202020204" pitchFamily="34" charset="0"/>
                <a:cs typeface="Arial" panose="020B0604020202020204" pitchFamily="34" charset="0"/>
              </a:rPr>
              <a:t>Heeft Eva een burn-out of is er hier iets anders aan de hand?</a:t>
            </a:r>
          </a:p>
        </p:txBody>
      </p:sp>
    </p:spTree>
    <p:extLst>
      <p:ext uri="{BB962C8B-B14F-4D97-AF65-F5344CB8AC3E}">
        <p14:creationId xmlns:p14="http://schemas.microsoft.com/office/powerpoint/2010/main" val="48360710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5" name="image1.png" descr="image1.png"/>
          <p:cNvPicPr>
            <a:picLocks noChangeAspect="1"/>
          </p:cNvPicPr>
          <p:nvPr/>
        </p:nvPicPr>
        <p:blipFill rotWithShape="1">
          <a:blip r:embed="rId2"/>
          <a:srcRect b="63712"/>
          <a:stretch/>
        </p:blipFill>
        <p:spPr>
          <a:xfrm rot="16200000">
            <a:off x="-5130895" y="4242132"/>
            <a:ext cx="13154735" cy="3522372"/>
          </a:xfrm>
          <a:prstGeom prst="rect">
            <a:avLst/>
          </a:prstGeom>
          <a:ln w="12700">
            <a:miter lim="400000"/>
          </a:ln>
        </p:spPr>
      </p:pic>
      <p:sp>
        <p:nvSpPr>
          <p:cNvPr id="11" name="Tekstvak 10"/>
          <p:cNvSpPr txBox="1"/>
          <p:nvPr/>
        </p:nvSpPr>
        <p:spPr>
          <a:xfrm>
            <a:off x="2447760" y="387747"/>
            <a:ext cx="9369873" cy="8586966"/>
          </a:xfrm>
          <a:prstGeom prst="rect">
            <a:avLst/>
          </a:prstGeom>
          <a:noFill/>
        </p:spPr>
        <p:txBody>
          <a:bodyPr wrap="none" rtlCol="0">
            <a:spAutoFit/>
          </a:bodyPr>
          <a:lstStyle/>
          <a:p>
            <a:r>
              <a:rPr lang="nl-BE" sz="2400" b="1" dirty="0">
                <a:solidFill>
                  <a:srgbClr val="002060"/>
                </a:solidFill>
                <a:latin typeface="Arial" panose="020B0604020202020204" pitchFamily="34" charset="0"/>
                <a:cs typeface="Arial" panose="020B0604020202020204" pitchFamily="34" charset="0"/>
              </a:rPr>
              <a:t>depressie: </a:t>
            </a:r>
            <a:r>
              <a:rPr lang="nl-BE" sz="2400" dirty="0">
                <a:solidFill>
                  <a:srgbClr val="002060"/>
                </a:solidFill>
                <a:latin typeface="Arial" panose="020B0604020202020204" pitchFamily="34" charset="0"/>
                <a:cs typeface="Arial" panose="020B0604020202020204" pitchFamily="34" charset="0"/>
              </a:rPr>
              <a:t>stemmingsstoornis, somber en lusteloos</a:t>
            </a:r>
          </a:p>
          <a:p>
            <a:endParaRPr lang="nl-BE" sz="2400" b="1" dirty="0">
              <a:solidFill>
                <a:srgbClr val="002060"/>
              </a:solidFill>
              <a:latin typeface="Arial" panose="020B0604020202020204" pitchFamily="34" charset="0"/>
              <a:cs typeface="Arial" panose="020B0604020202020204" pitchFamily="34" charset="0"/>
            </a:endParaRPr>
          </a:p>
          <a:p>
            <a:r>
              <a:rPr lang="nl-BE" sz="2400" b="1" dirty="0">
                <a:solidFill>
                  <a:srgbClr val="002060"/>
                </a:solidFill>
                <a:latin typeface="Arial" panose="020B0604020202020204" pitchFamily="34" charset="0"/>
                <a:cs typeface="Arial" panose="020B0604020202020204" pitchFamily="34" charset="0"/>
              </a:rPr>
              <a:t>dwangmatige persoonlijkheid: </a:t>
            </a:r>
            <a:r>
              <a:rPr lang="nl-BE" sz="2400" dirty="0">
                <a:solidFill>
                  <a:srgbClr val="002060"/>
                </a:solidFill>
                <a:latin typeface="Arial" panose="020B0604020202020204" pitchFamily="34" charset="0"/>
                <a:cs typeface="Arial" panose="020B0604020202020204" pitchFamily="34" charset="0"/>
              </a:rPr>
              <a:t>controle en perfectie</a:t>
            </a:r>
          </a:p>
          <a:p>
            <a:endParaRPr lang="nl-BE" sz="2400" dirty="0">
              <a:solidFill>
                <a:srgbClr val="002060"/>
              </a:solidFill>
              <a:latin typeface="Arial" panose="020B0604020202020204" pitchFamily="34" charset="0"/>
              <a:cs typeface="Arial" panose="020B0604020202020204" pitchFamily="34" charset="0"/>
            </a:endParaRPr>
          </a:p>
          <a:p>
            <a:r>
              <a:rPr lang="nl-BE" sz="2400" b="1" dirty="0">
                <a:solidFill>
                  <a:srgbClr val="002060"/>
                </a:solidFill>
                <a:latin typeface="Arial" panose="020B0604020202020204" pitchFamily="34" charset="0"/>
                <a:cs typeface="Arial" panose="020B0604020202020204" pitchFamily="34" charset="0"/>
              </a:rPr>
              <a:t>vermijdende persoonlijkheid: </a:t>
            </a:r>
            <a:r>
              <a:rPr lang="nl-BE" sz="2400" dirty="0">
                <a:solidFill>
                  <a:srgbClr val="002060"/>
                </a:solidFill>
                <a:latin typeface="Arial" panose="020B0604020202020204" pitchFamily="34" charset="0"/>
                <a:cs typeface="Arial" panose="020B0604020202020204" pitchFamily="34" charset="0"/>
              </a:rPr>
              <a:t>schaamte, faalangst, laag zelfbeeld</a:t>
            </a:r>
          </a:p>
          <a:p>
            <a:endParaRPr lang="nl-BE" sz="2400" dirty="0">
              <a:solidFill>
                <a:srgbClr val="002060"/>
              </a:solidFill>
              <a:latin typeface="Arial" panose="020B0604020202020204" pitchFamily="34" charset="0"/>
              <a:cs typeface="Arial" panose="020B0604020202020204" pitchFamily="34" charset="0"/>
            </a:endParaRPr>
          </a:p>
          <a:p>
            <a:r>
              <a:rPr lang="nl-BE" sz="2400" b="1" dirty="0">
                <a:solidFill>
                  <a:srgbClr val="002060"/>
                </a:solidFill>
                <a:latin typeface="Arial" panose="020B0604020202020204" pitchFamily="34" charset="0"/>
                <a:cs typeface="Arial" panose="020B0604020202020204" pitchFamily="34" charset="0"/>
              </a:rPr>
              <a:t>borderline persoonlijkheid</a:t>
            </a:r>
            <a:r>
              <a:rPr lang="nl-BE" sz="2400" dirty="0">
                <a:solidFill>
                  <a:srgbClr val="002060"/>
                </a:solidFill>
                <a:latin typeface="Arial" panose="020B0604020202020204" pitchFamily="34" charset="0"/>
                <a:cs typeface="Arial" panose="020B0604020202020204" pitchFamily="34" charset="0"/>
              </a:rPr>
              <a:t>:  instabiel en impulsief</a:t>
            </a:r>
          </a:p>
          <a:p>
            <a:endParaRPr lang="nl-BE" sz="2400" dirty="0">
              <a:solidFill>
                <a:srgbClr val="002060"/>
              </a:solidFill>
              <a:latin typeface="Arial" panose="020B0604020202020204" pitchFamily="34" charset="0"/>
              <a:cs typeface="Arial" panose="020B0604020202020204" pitchFamily="34" charset="0"/>
            </a:endParaRPr>
          </a:p>
          <a:p>
            <a:r>
              <a:rPr lang="nl-BE" sz="2400" b="1" dirty="0">
                <a:solidFill>
                  <a:srgbClr val="002060"/>
                </a:solidFill>
                <a:latin typeface="Arial" panose="020B0604020202020204" pitchFamily="34" charset="0"/>
                <a:cs typeface="Arial" panose="020B0604020202020204" pitchFamily="34" charset="0"/>
              </a:rPr>
              <a:t>narcistische persoonlijkheid: </a:t>
            </a:r>
            <a:r>
              <a:rPr lang="nl-BE" sz="2400" dirty="0">
                <a:solidFill>
                  <a:srgbClr val="002060"/>
                </a:solidFill>
                <a:latin typeface="Arial" panose="020B0604020202020204" pitchFamily="34" charset="0"/>
                <a:cs typeface="Arial" panose="020B0604020202020204" pitchFamily="34" charset="0"/>
              </a:rPr>
              <a:t>macht en bewondering</a:t>
            </a:r>
          </a:p>
          <a:p>
            <a:endParaRPr lang="nl-BE" sz="2400" b="1" dirty="0">
              <a:solidFill>
                <a:srgbClr val="002060"/>
              </a:solidFill>
              <a:latin typeface="Arial" panose="020B0604020202020204" pitchFamily="34" charset="0"/>
              <a:cs typeface="Arial" panose="020B0604020202020204" pitchFamily="34" charset="0"/>
            </a:endParaRPr>
          </a:p>
          <a:p>
            <a:r>
              <a:rPr lang="nl-BE" sz="2400" b="1" dirty="0">
                <a:solidFill>
                  <a:srgbClr val="002060"/>
                </a:solidFill>
                <a:latin typeface="Arial" panose="020B0604020202020204" pitchFamily="34" charset="0"/>
                <a:cs typeface="Arial" panose="020B0604020202020204" pitchFamily="34" charset="0"/>
              </a:rPr>
              <a:t>theatrale persoonlijkheid: </a:t>
            </a:r>
            <a:r>
              <a:rPr lang="nl-BE" sz="2400" dirty="0">
                <a:solidFill>
                  <a:srgbClr val="002060"/>
                </a:solidFill>
                <a:latin typeface="Arial" panose="020B0604020202020204" pitchFamily="34" charset="0"/>
                <a:cs typeface="Arial" panose="020B0604020202020204" pitchFamily="34" charset="0"/>
              </a:rPr>
              <a:t>aandacht en hysterie</a:t>
            </a:r>
          </a:p>
          <a:p>
            <a:endParaRPr lang="nl-BE" sz="2400" b="1" dirty="0">
              <a:solidFill>
                <a:srgbClr val="002060"/>
              </a:solidFill>
              <a:latin typeface="Arial" panose="020B0604020202020204" pitchFamily="34" charset="0"/>
              <a:cs typeface="Arial" panose="020B0604020202020204" pitchFamily="34" charset="0"/>
            </a:endParaRPr>
          </a:p>
          <a:p>
            <a:r>
              <a:rPr lang="nl-BE" sz="2400" b="1" dirty="0">
                <a:solidFill>
                  <a:srgbClr val="002060"/>
                </a:solidFill>
                <a:latin typeface="Arial" panose="020B0604020202020204" pitchFamily="34" charset="0"/>
                <a:cs typeface="Arial" panose="020B0604020202020204" pitchFamily="34" charset="0"/>
              </a:rPr>
              <a:t>antisociale persoonlijkheid: </a:t>
            </a:r>
            <a:r>
              <a:rPr lang="nl-BE" sz="2400" dirty="0">
                <a:solidFill>
                  <a:srgbClr val="002060"/>
                </a:solidFill>
                <a:latin typeface="Arial" panose="020B0604020202020204" pitchFamily="34" charset="0"/>
                <a:cs typeface="Arial" panose="020B0604020202020204" pitchFamily="34" charset="0"/>
              </a:rPr>
              <a:t>egoïstisch en meedogenloos</a:t>
            </a:r>
          </a:p>
          <a:p>
            <a:endParaRPr lang="nl-BE" sz="2400" b="1" dirty="0">
              <a:solidFill>
                <a:srgbClr val="002060"/>
              </a:solidFill>
              <a:latin typeface="Arial" panose="020B0604020202020204" pitchFamily="34" charset="0"/>
              <a:cs typeface="Arial" panose="020B0604020202020204" pitchFamily="34" charset="0"/>
            </a:endParaRPr>
          </a:p>
          <a:p>
            <a:r>
              <a:rPr lang="nl-BE" sz="2400" b="1" dirty="0">
                <a:solidFill>
                  <a:srgbClr val="002060"/>
                </a:solidFill>
                <a:latin typeface="Arial" panose="020B0604020202020204" pitchFamily="34" charset="0"/>
                <a:cs typeface="Arial" panose="020B0604020202020204" pitchFamily="34" charset="0"/>
              </a:rPr>
              <a:t>afhankelijke persoonlijkheid: </a:t>
            </a:r>
            <a:r>
              <a:rPr lang="nl-BE" sz="2400" dirty="0">
                <a:solidFill>
                  <a:srgbClr val="002060"/>
                </a:solidFill>
                <a:latin typeface="Arial" panose="020B0604020202020204" pitchFamily="34" charset="0"/>
                <a:cs typeface="Arial" panose="020B0604020202020204" pitchFamily="34" charset="0"/>
              </a:rPr>
              <a:t>hulpeloos en onderdanig</a:t>
            </a:r>
          </a:p>
          <a:p>
            <a:endParaRPr lang="nl-BE" sz="2400" dirty="0">
              <a:solidFill>
                <a:srgbClr val="002060"/>
              </a:solidFill>
              <a:latin typeface="Arial" panose="020B0604020202020204" pitchFamily="34" charset="0"/>
              <a:cs typeface="Arial" panose="020B0604020202020204" pitchFamily="34" charset="0"/>
            </a:endParaRPr>
          </a:p>
          <a:p>
            <a:r>
              <a:rPr lang="nl-BE" sz="2400" b="1" dirty="0">
                <a:solidFill>
                  <a:srgbClr val="002060"/>
                </a:solidFill>
                <a:latin typeface="Arial" panose="020B0604020202020204" pitchFamily="34" charset="0"/>
                <a:cs typeface="Arial" panose="020B0604020202020204" pitchFamily="34" charset="0"/>
              </a:rPr>
              <a:t>PTSD en second trauma</a:t>
            </a:r>
            <a:r>
              <a:rPr lang="nl-BE" sz="2400" dirty="0">
                <a:solidFill>
                  <a:srgbClr val="002060"/>
                </a:solidFill>
                <a:latin typeface="Arial" panose="020B0604020202020204" pitchFamily="34" charset="0"/>
                <a:cs typeface="Arial" panose="020B0604020202020204" pitchFamily="34" charset="0"/>
              </a:rPr>
              <a:t>: traumatische ervaringen</a:t>
            </a:r>
          </a:p>
          <a:p>
            <a:endParaRPr lang="nl-BE" sz="2400" b="1" dirty="0">
              <a:solidFill>
                <a:srgbClr val="002060"/>
              </a:solidFill>
              <a:latin typeface="Arial" panose="020B0604020202020204" pitchFamily="34" charset="0"/>
              <a:cs typeface="Arial" panose="020B0604020202020204" pitchFamily="34" charset="0"/>
            </a:endParaRPr>
          </a:p>
          <a:p>
            <a:endParaRPr lang="nl-BE" sz="2400" b="1" dirty="0">
              <a:solidFill>
                <a:srgbClr val="002060"/>
              </a:solidFill>
              <a:latin typeface="Arial" panose="020B0604020202020204" pitchFamily="34" charset="0"/>
              <a:cs typeface="Arial" panose="020B0604020202020204" pitchFamily="34" charset="0"/>
            </a:endParaRPr>
          </a:p>
          <a:p>
            <a:endParaRPr lang="nl-BE" sz="2400" b="1" dirty="0">
              <a:solidFill>
                <a:srgbClr val="002060"/>
              </a:solidFill>
              <a:latin typeface="Arial" panose="020B0604020202020204" pitchFamily="34" charset="0"/>
              <a:cs typeface="Arial" panose="020B0604020202020204" pitchFamily="34" charset="0"/>
            </a:endParaRPr>
          </a:p>
          <a:p>
            <a:pPr algn="ctr"/>
            <a:endParaRPr lang="nl-BE" sz="2400" b="1" dirty="0">
              <a:solidFill>
                <a:srgbClr val="002060"/>
              </a:solidFill>
              <a:latin typeface="Arial" panose="020B0604020202020204" pitchFamily="34" charset="0"/>
              <a:cs typeface="Arial" panose="020B0604020202020204" pitchFamily="34" charset="0"/>
            </a:endParaRPr>
          </a:p>
          <a:p>
            <a:pPr algn="ctr"/>
            <a:endParaRPr lang="nl-BE" sz="2400" b="1" dirty="0">
              <a:solidFill>
                <a:srgbClr val="002060"/>
              </a:solidFill>
              <a:latin typeface="Arial" panose="020B0604020202020204" pitchFamily="34" charset="0"/>
              <a:cs typeface="Arial" panose="020B0604020202020204" pitchFamily="34" charset="0"/>
            </a:endParaRPr>
          </a:p>
          <a:p>
            <a:pPr algn="ctr"/>
            <a:endParaRPr lang="nl-BE"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56354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5" name="image1.png" descr="image1.png"/>
          <p:cNvPicPr>
            <a:picLocks noChangeAspect="1"/>
          </p:cNvPicPr>
          <p:nvPr/>
        </p:nvPicPr>
        <p:blipFill rotWithShape="1">
          <a:blip r:embed="rId2"/>
          <a:srcRect b="63712"/>
          <a:stretch/>
        </p:blipFill>
        <p:spPr>
          <a:xfrm rot="16200000">
            <a:off x="-5130895" y="4242132"/>
            <a:ext cx="13154735" cy="3522372"/>
          </a:xfrm>
          <a:prstGeom prst="rect">
            <a:avLst/>
          </a:prstGeom>
          <a:ln w="12700">
            <a:miter lim="400000"/>
          </a:ln>
        </p:spPr>
      </p:pic>
      <p:sp>
        <p:nvSpPr>
          <p:cNvPr id="3" name="Tekstvak 2"/>
          <p:cNvSpPr txBox="1"/>
          <p:nvPr/>
        </p:nvSpPr>
        <p:spPr>
          <a:xfrm>
            <a:off x="2245118" y="1771048"/>
            <a:ext cx="7322069" cy="5632311"/>
          </a:xfrm>
          <a:prstGeom prst="rect">
            <a:avLst/>
          </a:prstGeom>
          <a:noFill/>
        </p:spPr>
        <p:txBody>
          <a:bodyPr wrap="none" rtlCol="0">
            <a:spAutoFit/>
          </a:bodyPr>
          <a:lstStyle/>
          <a:p>
            <a:r>
              <a:rPr lang="nl-BE" sz="2400" dirty="0">
                <a:solidFill>
                  <a:srgbClr val="002060"/>
                </a:solidFill>
                <a:latin typeface="Arial" panose="020B0604020202020204" pitchFamily="34" charset="0"/>
                <a:cs typeface="Arial" panose="020B0604020202020204" pitchFamily="34" charset="0"/>
              </a:rPr>
              <a:t>Hoe omgaan met psychopathologische problemen?</a:t>
            </a:r>
          </a:p>
          <a:p>
            <a:endParaRPr lang="nl-BE" sz="2400" dirty="0">
              <a:solidFill>
                <a:srgbClr val="002060"/>
              </a:solidFill>
              <a:latin typeface="Arial" panose="020B0604020202020204" pitchFamily="34" charset="0"/>
              <a:cs typeface="Arial" panose="020B0604020202020204" pitchFamily="34" charset="0"/>
            </a:endParaRPr>
          </a:p>
          <a:p>
            <a:r>
              <a:rPr lang="nl-BE" sz="2400" dirty="0">
                <a:solidFill>
                  <a:srgbClr val="002060"/>
                </a:solidFill>
                <a:latin typeface="Arial" panose="020B0604020202020204" pitchFamily="34" charset="0"/>
                <a:cs typeface="Arial" panose="020B0604020202020204" pitchFamily="34" charset="0"/>
              </a:rPr>
              <a:t>    NIET OORDELEN / GEEN DIAGNOSE STELLEN</a:t>
            </a:r>
          </a:p>
          <a:p>
            <a:pPr marL="342900" indent="-342900">
              <a:buFont typeface="Arial" panose="020B0604020202020204" pitchFamily="34" charset="0"/>
              <a:buChar char="•"/>
            </a:pPr>
            <a:endParaRPr lang="nl-BE"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a:solidFill>
                  <a:srgbClr val="002060"/>
                </a:solidFill>
                <a:latin typeface="Arial" panose="020B0604020202020204" pitchFamily="34" charset="0"/>
                <a:cs typeface="Arial" panose="020B0604020202020204" pitchFamily="34" charset="0"/>
              </a:rPr>
              <a:t>actief luisteren</a:t>
            </a:r>
          </a:p>
          <a:p>
            <a:pPr marL="342900" indent="-342900">
              <a:buFont typeface="Arial" panose="020B0604020202020204" pitchFamily="34" charset="0"/>
              <a:buChar char="•"/>
            </a:pPr>
            <a:r>
              <a:rPr lang="nl-BE" sz="2400" dirty="0">
                <a:solidFill>
                  <a:srgbClr val="002060"/>
                </a:solidFill>
                <a:latin typeface="Arial" panose="020B0604020202020204" pitchFamily="34" charset="0"/>
                <a:cs typeface="Arial" panose="020B0604020202020204" pitchFamily="34" charset="0"/>
              </a:rPr>
              <a:t>vragenstellen</a:t>
            </a:r>
          </a:p>
          <a:p>
            <a:pPr marL="342900" indent="-342900">
              <a:buFont typeface="Arial" panose="020B0604020202020204" pitchFamily="34" charset="0"/>
              <a:buChar char="•"/>
            </a:pPr>
            <a:r>
              <a:rPr lang="nl-BE" sz="2400" dirty="0">
                <a:solidFill>
                  <a:srgbClr val="002060"/>
                </a:solidFill>
                <a:latin typeface="Arial" panose="020B0604020202020204" pitchFamily="34" charset="0"/>
                <a:cs typeface="Arial" panose="020B0604020202020204" pitchFamily="34" charset="0"/>
              </a:rPr>
              <a:t>je observaties uitspreken</a:t>
            </a:r>
          </a:p>
          <a:p>
            <a:pPr marL="342900" indent="-342900">
              <a:buFont typeface="Arial" panose="020B0604020202020204" pitchFamily="34" charset="0"/>
              <a:buChar char="•"/>
            </a:pPr>
            <a:r>
              <a:rPr lang="nl-BE" sz="2400" dirty="0">
                <a:solidFill>
                  <a:srgbClr val="002060"/>
                </a:solidFill>
                <a:latin typeface="Arial" panose="020B0604020202020204" pitchFamily="34" charset="0"/>
                <a:cs typeface="Arial" panose="020B0604020202020204" pitchFamily="34" charset="0"/>
              </a:rPr>
              <a:t>gedrag en effecten in een </a:t>
            </a:r>
          </a:p>
          <a:p>
            <a:r>
              <a:rPr lang="nl-BE" sz="2400" dirty="0">
                <a:solidFill>
                  <a:srgbClr val="002060"/>
                </a:solidFill>
                <a:latin typeface="Arial" panose="020B0604020202020204" pitchFamily="34" charset="0"/>
                <a:cs typeface="Arial" panose="020B0604020202020204" pitchFamily="34" charset="0"/>
              </a:rPr>
              <a:t>    samenvatting teruggeven</a:t>
            </a:r>
          </a:p>
          <a:p>
            <a:endParaRPr lang="nl-BE" sz="2400" dirty="0">
              <a:solidFill>
                <a:srgbClr val="002060"/>
              </a:solidFill>
              <a:latin typeface="Arial" panose="020B0604020202020204" pitchFamily="34" charset="0"/>
              <a:cs typeface="Arial" panose="020B0604020202020204" pitchFamily="34" charset="0"/>
            </a:endParaRPr>
          </a:p>
          <a:p>
            <a:r>
              <a:rPr lang="nl-BE" sz="2400" dirty="0">
                <a:solidFill>
                  <a:srgbClr val="002060"/>
                </a:solidFill>
                <a:latin typeface="Arial" panose="020B0604020202020204" pitchFamily="34" charset="0"/>
                <a:cs typeface="Arial" panose="020B0604020202020204" pitchFamily="34" charset="0"/>
              </a:rPr>
              <a:t>     AANGEVEN dat de coachee </a:t>
            </a:r>
          </a:p>
          <a:p>
            <a:r>
              <a:rPr lang="nl-BE" sz="2400" dirty="0">
                <a:solidFill>
                  <a:srgbClr val="002060"/>
                </a:solidFill>
                <a:latin typeface="Arial" panose="020B0604020202020204" pitchFamily="34" charset="0"/>
                <a:cs typeface="Arial" panose="020B0604020202020204" pitchFamily="34" charset="0"/>
              </a:rPr>
              <a:t>    geholpen kan worden door een </a:t>
            </a:r>
            <a:r>
              <a:rPr lang="nl-BE" sz="2400" u="sng" dirty="0">
                <a:solidFill>
                  <a:srgbClr val="002060"/>
                </a:solidFill>
                <a:latin typeface="Arial" panose="020B0604020202020204" pitchFamily="34" charset="0"/>
                <a:cs typeface="Arial" panose="020B0604020202020204" pitchFamily="34" charset="0"/>
              </a:rPr>
              <a:t>andere expert</a:t>
            </a:r>
            <a:endParaRPr lang="nl-BE"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BE" sz="2400" dirty="0">
              <a:solidFill>
                <a:srgbClr val="002060"/>
              </a:solidFill>
              <a:latin typeface="Arial" panose="020B0604020202020204" pitchFamily="34" charset="0"/>
              <a:cs typeface="Arial" panose="020B0604020202020204" pitchFamily="34" charset="0"/>
            </a:endParaRPr>
          </a:p>
          <a:p>
            <a:endParaRPr lang="nl-BE" sz="2400" dirty="0">
              <a:solidFill>
                <a:srgbClr val="002060"/>
              </a:solidFill>
              <a:latin typeface="Arial" panose="020B0604020202020204" pitchFamily="34" charset="0"/>
              <a:cs typeface="Arial" panose="020B0604020202020204" pitchFamily="34" charset="0"/>
            </a:endParaRPr>
          </a:p>
          <a:p>
            <a:endParaRPr lang="nl-BE" sz="2400" dirty="0">
              <a:solidFill>
                <a:srgbClr val="002060"/>
              </a:solidFill>
              <a:latin typeface="Arial" panose="020B0604020202020204" pitchFamily="34" charset="0"/>
              <a:cs typeface="Arial" panose="020B0604020202020204" pitchFamily="34" charset="0"/>
            </a:endParaRPr>
          </a:p>
        </p:txBody>
      </p:sp>
      <p:pic>
        <p:nvPicPr>
          <p:cNvPr id="6" name="Afbeelding 5"/>
          <p:cNvPicPr>
            <a:picLocks noChangeAspect="1"/>
          </p:cNvPicPr>
          <p:nvPr/>
        </p:nvPicPr>
        <p:blipFill>
          <a:blip r:embed="rId3"/>
          <a:stretch>
            <a:fillRect/>
          </a:stretch>
        </p:blipFill>
        <p:spPr>
          <a:xfrm>
            <a:off x="7517331" y="2868230"/>
            <a:ext cx="3778566" cy="2815586"/>
          </a:xfrm>
          <a:prstGeom prst="rect">
            <a:avLst/>
          </a:prstGeom>
        </p:spPr>
      </p:pic>
    </p:spTree>
    <p:extLst>
      <p:ext uri="{BB962C8B-B14F-4D97-AF65-F5344CB8AC3E}">
        <p14:creationId xmlns:p14="http://schemas.microsoft.com/office/powerpoint/2010/main" val="125728050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5" name="image1.png" descr="image1.png"/>
          <p:cNvPicPr>
            <a:picLocks noChangeAspect="1"/>
          </p:cNvPicPr>
          <p:nvPr/>
        </p:nvPicPr>
        <p:blipFill rotWithShape="1">
          <a:blip r:embed="rId2"/>
          <a:srcRect b="63712"/>
          <a:stretch/>
        </p:blipFill>
        <p:spPr>
          <a:xfrm rot="16200000">
            <a:off x="-5130895" y="4242132"/>
            <a:ext cx="13154735" cy="3522372"/>
          </a:xfrm>
          <a:prstGeom prst="rect">
            <a:avLst/>
          </a:prstGeom>
          <a:ln w="12700">
            <a:miter lim="400000"/>
          </a:ln>
        </p:spPr>
      </p:pic>
      <p:sp>
        <p:nvSpPr>
          <p:cNvPr id="3" name="Tekstvak 2"/>
          <p:cNvSpPr txBox="1"/>
          <p:nvPr/>
        </p:nvSpPr>
        <p:spPr>
          <a:xfrm>
            <a:off x="2245118" y="1771048"/>
            <a:ext cx="8823935" cy="5632311"/>
          </a:xfrm>
          <a:prstGeom prst="rect">
            <a:avLst/>
          </a:prstGeom>
          <a:noFill/>
        </p:spPr>
        <p:txBody>
          <a:bodyPr wrap="square" rtlCol="0">
            <a:spAutoFit/>
          </a:bodyPr>
          <a:lstStyle/>
          <a:p>
            <a:r>
              <a:rPr lang="nl-BE" sz="2400" dirty="0">
                <a:solidFill>
                  <a:srgbClr val="002060"/>
                </a:solidFill>
                <a:latin typeface="Arial" panose="020B0604020202020204" pitchFamily="34" charset="0"/>
                <a:cs typeface="Arial" panose="020B0604020202020204" pitchFamily="34" charset="0"/>
              </a:rPr>
              <a:t>Hoe doorverwijzen?</a:t>
            </a:r>
          </a:p>
          <a:p>
            <a:endParaRPr lang="nl-BE" sz="2400" dirty="0">
              <a:solidFill>
                <a:srgbClr val="002060"/>
              </a:solidFill>
              <a:latin typeface="Arial" panose="020B0604020202020204" pitchFamily="34" charset="0"/>
              <a:cs typeface="Arial" panose="020B0604020202020204" pitchFamily="34" charset="0"/>
            </a:endParaRPr>
          </a:p>
          <a:p>
            <a:endParaRPr lang="nl-BE"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a:solidFill>
                  <a:srgbClr val="002060"/>
                </a:solidFill>
                <a:latin typeface="Arial" panose="020B0604020202020204" pitchFamily="34" charset="0"/>
                <a:cs typeface="Arial" panose="020B0604020202020204" pitchFamily="34" charset="0"/>
              </a:rPr>
              <a:t>uitspreken van het concrete gedrag (confrontatie) zodat de coachee een bewustwording kan ervaren</a:t>
            </a:r>
          </a:p>
          <a:p>
            <a:endParaRPr lang="nl-BE"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a:solidFill>
                  <a:srgbClr val="002060"/>
                </a:solidFill>
                <a:latin typeface="Arial" panose="020B0604020202020204" pitchFamily="34" charset="0"/>
                <a:cs typeface="Arial" panose="020B0604020202020204" pitchFamily="34" charset="0"/>
              </a:rPr>
              <a:t>introduceer een andere hulpverlener: huisarts, psycholoog, psychiater, psychotherapeut</a:t>
            </a:r>
          </a:p>
          <a:p>
            <a:pPr marL="342900" indent="-342900">
              <a:buFont typeface="Arial" panose="020B0604020202020204" pitchFamily="34" charset="0"/>
              <a:buChar char="•"/>
            </a:pPr>
            <a:endParaRPr lang="nl-BE"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a:solidFill>
                  <a:srgbClr val="002060"/>
                </a:solidFill>
                <a:latin typeface="Arial" panose="020B0604020202020204" pitchFamily="34" charset="0"/>
                <a:cs typeface="Arial" panose="020B0604020202020204" pitchFamily="34" charset="0"/>
              </a:rPr>
              <a:t>help de coachee om een afspraak te maken </a:t>
            </a:r>
          </a:p>
          <a:p>
            <a:pPr marL="342900" indent="-342900">
              <a:buFont typeface="Arial" panose="020B0604020202020204" pitchFamily="34" charset="0"/>
              <a:buChar char="•"/>
            </a:pPr>
            <a:endParaRPr lang="nl-BE"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a:solidFill>
                  <a:srgbClr val="002060"/>
                </a:solidFill>
                <a:latin typeface="Arial" panose="020B0604020202020204" pitchFamily="34" charset="0"/>
                <a:cs typeface="Arial" panose="020B0604020202020204" pitchFamily="34" charset="0"/>
              </a:rPr>
              <a:t>doe aan nazorg en opvolging </a:t>
            </a:r>
          </a:p>
          <a:p>
            <a:pPr marL="342900" indent="-342900">
              <a:buFont typeface="Arial" panose="020B0604020202020204" pitchFamily="34" charset="0"/>
              <a:buChar char="•"/>
            </a:pPr>
            <a:endParaRPr lang="nl-BE" sz="2400" dirty="0">
              <a:solidFill>
                <a:srgbClr val="002060"/>
              </a:solidFill>
              <a:latin typeface="Arial" panose="020B0604020202020204" pitchFamily="34" charset="0"/>
              <a:cs typeface="Arial" panose="020B0604020202020204" pitchFamily="34" charset="0"/>
            </a:endParaRPr>
          </a:p>
          <a:p>
            <a:endParaRPr lang="nl-BE" sz="2400" dirty="0">
              <a:solidFill>
                <a:srgbClr val="002060"/>
              </a:solidFill>
              <a:latin typeface="Arial" panose="020B0604020202020204" pitchFamily="34" charset="0"/>
              <a:cs typeface="Arial" panose="020B0604020202020204" pitchFamily="34" charset="0"/>
            </a:endParaRPr>
          </a:p>
          <a:p>
            <a:endParaRPr lang="nl-BE"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08674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796" name="image1.png" descr="image1.png"/>
          <p:cNvPicPr>
            <a:picLocks noChangeAspect="1"/>
          </p:cNvPicPr>
          <p:nvPr/>
        </p:nvPicPr>
        <p:blipFill>
          <a:blip r:embed="rId2"/>
          <a:srcRect b="32723"/>
          <a:stretch>
            <a:fillRect/>
          </a:stretch>
        </p:blipFill>
        <p:spPr>
          <a:xfrm>
            <a:off x="2134953" y="-299479"/>
            <a:ext cx="10288377" cy="5681159"/>
          </a:xfrm>
          <a:prstGeom prst="rect">
            <a:avLst/>
          </a:prstGeom>
          <a:ln w="12700">
            <a:miter lim="400000"/>
          </a:ln>
        </p:spPr>
      </p:pic>
      <p:pic>
        <p:nvPicPr>
          <p:cNvPr id="12" name="Afbeelding 11">
            <a:extLst>
              <a:ext uri="{FF2B5EF4-FFF2-40B4-BE49-F238E27FC236}">
                <a16:creationId xmlns:a16="http://schemas.microsoft.com/office/drawing/2014/main" id="{816B6BB3-F968-C148-AB4F-328F5099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4797" y="5381680"/>
            <a:ext cx="1212254" cy="1062243"/>
          </a:xfrm>
          <a:prstGeom prst="rect">
            <a:avLst/>
          </a:prstGeom>
        </p:spPr>
      </p:pic>
      <p:sp>
        <p:nvSpPr>
          <p:cNvPr id="6" name="Tekstvak 5">
            <a:extLst>
              <a:ext uri="{FF2B5EF4-FFF2-40B4-BE49-F238E27FC236}">
                <a16:creationId xmlns:a16="http://schemas.microsoft.com/office/drawing/2014/main" id="{43B4CDC0-91E2-4271-9F41-95695DBF040A}"/>
              </a:ext>
            </a:extLst>
          </p:cNvPr>
          <p:cNvSpPr txBox="1"/>
          <p:nvPr/>
        </p:nvSpPr>
        <p:spPr>
          <a:xfrm>
            <a:off x="714685" y="1210328"/>
            <a:ext cx="2743200" cy="4508927"/>
          </a:xfrm>
          <a:prstGeom prst="rect">
            <a:avLst/>
          </a:prstGeom>
          <a:noFill/>
        </p:spPr>
        <p:txBody>
          <a:bodyPr wrap="square" rtlCol="0">
            <a:spAutoFit/>
          </a:bodyPr>
          <a:lstStyle/>
          <a:p>
            <a:r>
              <a:rPr lang="nl-BE" sz="28700" b="1" dirty="0">
                <a:solidFill>
                  <a:srgbClr val="002060"/>
                </a:solidFill>
                <a:latin typeface="Avenir Next Demi Bold" panose="020B0503020202020204" pitchFamily="34" charset="0"/>
              </a:rPr>
              <a:t>2</a:t>
            </a:r>
          </a:p>
        </p:txBody>
      </p:sp>
      <p:sp>
        <p:nvSpPr>
          <p:cNvPr id="7" name="Tekstvak 6">
            <a:extLst>
              <a:ext uri="{FF2B5EF4-FFF2-40B4-BE49-F238E27FC236}">
                <a16:creationId xmlns:a16="http://schemas.microsoft.com/office/drawing/2014/main" id="{3FCD77BD-A9B6-4B2F-9C50-F7F5D5180323}"/>
              </a:ext>
            </a:extLst>
          </p:cNvPr>
          <p:cNvSpPr txBox="1"/>
          <p:nvPr/>
        </p:nvSpPr>
        <p:spPr>
          <a:xfrm>
            <a:off x="2680110" y="2698939"/>
            <a:ext cx="1467068" cy="2400657"/>
          </a:xfrm>
          <a:prstGeom prst="rect">
            <a:avLst/>
          </a:prstGeom>
          <a:noFill/>
        </p:spPr>
        <p:txBody>
          <a:bodyPr wrap="none" rtlCol="0">
            <a:spAutoFit/>
          </a:bodyPr>
          <a:lstStyle/>
          <a:p>
            <a:r>
              <a:rPr lang="nl-BE" sz="15000" dirty="0">
                <a:solidFill>
                  <a:schemeClr val="bg1"/>
                </a:solidFill>
                <a:latin typeface="Arial" panose="020B0604020202020204" pitchFamily="34" charset="0"/>
                <a:cs typeface="Arial" panose="020B0604020202020204" pitchFamily="34" charset="0"/>
              </a:rPr>
              <a:t>B</a:t>
            </a:r>
          </a:p>
        </p:txBody>
      </p:sp>
      <p:sp>
        <p:nvSpPr>
          <p:cNvPr id="8" name="Onze Visie">
            <a:extLst>
              <a:ext uri="{FF2B5EF4-FFF2-40B4-BE49-F238E27FC236}">
                <a16:creationId xmlns:a16="http://schemas.microsoft.com/office/drawing/2014/main" id="{F7F5EDAD-3269-43A1-A56C-7383ADAEEB57}"/>
              </a:ext>
            </a:extLst>
          </p:cNvPr>
          <p:cNvSpPr txBox="1">
            <a:spLocks/>
          </p:cNvSpPr>
          <p:nvPr/>
        </p:nvSpPr>
        <p:spPr>
          <a:xfrm>
            <a:off x="-2966308" y="4449355"/>
            <a:ext cx="7642513" cy="1300481"/>
          </a:xfrm>
          <a:prstGeom prst="rect">
            <a:avLst/>
          </a:prstGeom>
        </p:spPr>
        <p:txBody>
          <a:bodyPr vert="horz" lIns="48767" tIns="48767" rIns="48767" bIns="48767" rtlCol="0" anchor="ctr">
            <a:noAutofit/>
          </a:bodyPr>
          <a:lstStyle>
            <a:lvl1pPr algn="l" defTabSz="1040384" rtl="0" eaLnBrk="1" latinLnBrk="0" hangingPunct="1">
              <a:lnSpc>
                <a:spcPct val="90000"/>
              </a:lnSpc>
              <a:spcBef>
                <a:spcPct val="0"/>
              </a:spcBef>
              <a:buNone/>
              <a:defRPr sz="5120" b="1" kern="1200" cap="none">
                <a:solidFill>
                  <a:srgbClr val="172457"/>
                </a:solidFill>
                <a:latin typeface="Avenir Next"/>
                <a:ea typeface="Avenir Next"/>
                <a:cs typeface="Avenir Next"/>
                <a:sym typeface="Avenir Next"/>
              </a:defRPr>
            </a:lvl1pPr>
          </a:lstStyle>
          <a:p>
            <a:pPr algn="r"/>
            <a:r>
              <a:rPr lang="nl-NL" sz="3600" dirty="0">
                <a:solidFill>
                  <a:srgbClr val="002060"/>
                </a:solidFill>
              </a:rPr>
              <a:t>Preventieve aanpak</a:t>
            </a:r>
            <a:br>
              <a:rPr lang="nl-NL" sz="2000" dirty="0">
                <a:solidFill>
                  <a:srgbClr val="12B8B8"/>
                </a:solidFill>
              </a:rPr>
            </a:br>
            <a:endParaRPr lang="nl-NL" sz="1800" b="0" dirty="0">
              <a:solidFill>
                <a:srgbClr val="2510A0"/>
              </a:solidFill>
            </a:endParaRPr>
          </a:p>
        </p:txBody>
      </p:sp>
    </p:spTree>
    <p:extLst>
      <p:ext uri="{BB962C8B-B14F-4D97-AF65-F5344CB8AC3E}">
        <p14:creationId xmlns:p14="http://schemas.microsoft.com/office/powerpoint/2010/main" val="3311647896"/>
      </p:ext>
    </p:extLst>
  </p:cSld>
  <p:clrMapOvr>
    <a:masterClrMapping/>
  </p:clrMapOvr>
  <p:transition spd="med" advTm="1998"/>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sp>
        <p:nvSpPr>
          <p:cNvPr id="10" name="Tekstvak 9">
            <a:extLst>
              <a:ext uri="{FF2B5EF4-FFF2-40B4-BE49-F238E27FC236}">
                <a16:creationId xmlns:a16="http://schemas.microsoft.com/office/drawing/2014/main" id="{A64A1B94-0DF2-4A9D-B4C7-77D7F2B4A8BB}"/>
              </a:ext>
            </a:extLst>
          </p:cNvPr>
          <p:cNvSpPr txBox="1"/>
          <p:nvPr/>
        </p:nvSpPr>
        <p:spPr>
          <a:xfrm>
            <a:off x="756857" y="2321004"/>
            <a:ext cx="2147909" cy="2215991"/>
          </a:xfrm>
          <a:prstGeom prst="rect">
            <a:avLst/>
          </a:prstGeom>
          <a:noFill/>
        </p:spPr>
        <p:txBody>
          <a:bodyPr wrap="square" rtlCol="0">
            <a:spAutoFit/>
          </a:bodyPr>
          <a:lstStyle/>
          <a:p>
            <a:r>
              <a:rPr lang="nl-BE" sz="6600" dirty="0">
                <a:solidFill>
                  <a:srgbClr val="002060"/>
                </a:solidFill>
                <a:latin typeface="Arial" panose="020B0604020202020204" pitchFamily="34" charset="0"/>
                <a:cs typeface="Arial" panose="020B0604020202020204" pitchFamily="34" charset="0"/>
              </a:rPr>
              <a:t>  1 </a:t>
            </a:r>
            <a:r>
              <a:rPr lang="nl-BE" sz="2400" b="1" dirty="0">
                <a:solidFill>
                  <a:srgbClr val="002060"/>
                </a:solidFill>
                <a:latin typeface="Arial" panose="020B0604020202020204" pitchFamily="34" charset="0"/>
                <a:cs typeface="Arial" panose="020B0604020202020204" pitchFamily="34" charset="0"/>
              </a:rPr>
              <a:t>Specifieke preventieve aanpak </a:t>
            </a:r>
          </a:p>
        </p:txBody>
      </p:sp>
      <p:sp>
        <p:nvSpPr>
          <p:cNvPr id="5" name="Ovaal 4">
            <a:extLst>
              <a:ext uri="{FF2B5EF4-FFF2-40B4-BE49-F238E27FC236}">
                <a16:creationId xmlns:a16="http://schemas.microsoft.com/office/drawing/2014/main" id="{2721F931-8090-43BB-9B87-E2C0E0894E3B}"/>
              </a:ext>
            </a:extLst>
          </p:cNvPr>
          <p:cNvSpPr/>
          <p:nvPr/>
        </p:nvSpPr>
        <p:spPr>
          <a:xfrm>
            <a:off x="6298709" y="1463593"/>
            <a:ext cx="3597402" cy="4312117"/>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400" dirty="0">
                <a:solidFill>
                  <a:srgbClr val="002060"/>
                </a:solidFill>
                <a:latin typeface="Arial" panose="020B0604020202020204" pitchFamily="34" charset="0"/>
                <a:cs typeface="Arial" panose="020B0604020202020204" pitchFamily="34" charset="0"/>
              </a:rPr>
              <a:t>1 O O</a:t>
            </a:r>
          </a:p>
        </p:txBody>
      </p:sp>
    </p:spTree>
    <p:extLst>
      <p:ext uri="{BB962C8B-B14F-4D97-AF65-F5344CB8AC3E}">
        <p14:creationId xmlns:p14="http://schemas.microsoft.com/office/powerpoint/2010/main" val="1463009831"/>
      </p:ext>
    </p:extLst>
  </p:cSld>
  <p:clrMapOvr>
    <a:masterClrMapping/>
  </p:clrMapOvr>
  <p:transition spd="med" advTm="1998"/>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5" name="image1.png" descr="image1.png"/>
          <p:cNvPicPr>
            <a:picLocks noChangeAspect="1"/>
          </p:cNvPicPr>
          <p:nvPr/>
        </p:nvPicPr>
        <p:blipFill rotWithShape="1">
          <a:blip r:embed="rId2"/>
          <a:srcRect b="63712"/>
          <a:stretch/>
        </p:blipFill>
        <p:spPr>
          <a:xfrm rot="16200000">
            <a:off x="-5272843" y="4457584"/>
            <a:ext cx="13154735" cy="3522372"/>
          </a:xfrm>
          <a:prstGeom prst="rect">
            <a:avLst/>
          </a:prstGeom>
          <a:ln w="12700">
            <a:miter lim="400000"/>
          </a:ln>
        </p:spPr>
      </p:pic>
      <p:sp>
        <p:nvSpPr>
          <p:cNvPr id="4" name="Ovaal 3"/>
          <p:cNvSpPr/>
          <p:nvPr/>
        </p:nvSpPr>
        <p:spPr>
          <a:xfrm>
            <a:off x="2918901" y="1414914"/>
            <a:ext cx="3597402" cy="4312117"/>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400" dirty="0">
                <a:solidFill>
                  <a:srgbClr val="002060"/>
                </a:solidFill>
                <a:latin typeface="Arial" panose="020B0604020202020204" pitchFamily="34" charset="0"/>
                <a:cs typeface="Arial" panose="020B0604020202020204" pitchFamily="34" charset="0"/>
              </a:rPr>
              <a:t>1 O O</a:t>
            </a:r>
          </a:p>
        </p:txBody>
      </p:sp>
      <p:sp>
        <p:nvSpPr>
          <p:cNvPr id="6" name="Tekstvak 6"/>
          <p:cNvSpPr txBox="1">
            <a:spLocks noChangeArrowheads="1"/>
          </p:cNvSpPr>
          <p:nvPr/>
        </p:nvSpPr>
        <p:spPr bwMode="auto">
          <a:xfrm>
            <a:off x="7005587" y="1232768"/>
            <a:ext cx="4058452" cy="4739759"/>
          </a:xfrm>
          <a:prstGeom prst="rect">
            <a:avLst/>
          </a:prstGeom>
          <a:noFill/>
          <a:ln w="9525">
            <a:noFill/>
            <a:miter lim="800000"/>
            <a:headEnd/>
            <a:tailEnd/>
          </a:ln>
        </p:spPr>
        <p:txBody>
          <a:bodyPr wrap="square">
            <a:spAutoFit/>
          </a:bodyPr>
          <a:lstStyle/>
          <a:p>
            <a:pPr algn="ctr"/>
            <a:r>
              <a:rPr lang="nl-BE" sz="6000" b="1" dirty="0">
                <a:solidFill>
                  <a:srgbClr val="002060"/>
                </a:solidFill>
                <a:latin typeface="+mj-lt"/>
                <a:cs typeface="Arial" panose="020B0604020202020204" pitchFamily="34" charset="0"/>
              </a:rPr>
              <a:t> </a:t>
            </a:r>
            <a:r>
              <a:rPr lang="nl-BE" sz="4400" b="1" dirty="0">
                <a:solidFill>
                  <a:srgbClr val="002060"/>
                </a:solidFill>
                <a:latin typeface="+mj-lt"/>
                <a:cs typeface="Arial" panose="020B0604020202020204" pitchFamily="34" charset="0"/>
              </a:rPr>
              <a:t>        </a:t>
            </a:r>
          </a:p>
          <a:p>
            <a:pPr algn="ctr"/>
            <a:r>
              <a:rPr lang="nl-BE" sz="3200" i="1" dirty="0">
                <a:solidFill>
                  <a:srgbClr val="002060"/>
                </a:solidFill>
                <a:latin typeface="Arial" panose="020B0604020202020204" pitchFamily="34" charset="0"/>
                <a:cs typeface="Arial" panose="020B0604020202020204" pitchFamily="34" charset="0"/>
              </a:rPr>
              <a:t>Als je blijft denken zoals je altijd hebt gedacht en </a:t>
            </a:r>
          </a:p>
          <a:p>
            <a:pPr algn="ctr"/>
            <a:r>
              <a:rPr lang="nl-BE" sz="3200" i="1" dirty="0">
                <a:solidFill>
                  <a:srgbClr val="002060"/>
                </a:solidFill>
                <a:latin typeface="Arial" panose="020B0604020202020204" pitchFamily="34" charset="0"/>
                <a:cs typeface="Arial" panose="020B0604020202020204" pitchFamily="34" charset="0"/>
              </a:rPr>
              <a:t>als je blijft doen wat je altijd hebt gedaan, blijf je krijgen wat je altijd hebt gekregen! </a:t>
            </a:r>
            <a:br>
              <a:rPr lang="nl-BE" sz="4800" i="1" dirty="0">
                <a:solidFill>
                  <a:srgbClr val="002060"/>
                </a:solidFill>
                <a:latin typeface="Arial" panose="020B0604020202020204" pitchFamily="34" charset="0"/>
                <a:cs typeface="Arial" panose="020B0604020202020204" pitchFamily="34" charset="0"/>
              </a:rPr>
            </a:br>
            <a:endParaRPr lang="nl-BE"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555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5640946" y="0"/>
            <a:ext cx="6671255" cy="8041079"/>
          </a:xfrm>
          <a:prstGeom prst="rect">
            <a:avLst/>
          </a:prstGeom>
        </p:spPr>
      </p:pic>
      <p:sp>
        <p:nvSpPr>
          <p:cNvPr id="6" name="Tekstvak 5"/>
          <p:cNvSpPr txBox="1"/>
          <p:nvPr/>
        </p:nvSpPr>
        <p:spPr>
          <a:xfrm>
            <a:off x="2056078" y="2403176"/>
            <a:ext cx="3017173" cy="4154984"/>
          </a:xfrm>
          <a:prstGeom prst="rect">
            <a:avLst/>
          </a:prstGeom>
          <a:noFill/>
        </p:spPr>
        <p:txBody>
          <a:bodyPr wrap="none" rtlCol="0">
            <a:spAutoFit/>
          </a:bodyPr>
          <a:lstStyle/>
          <a:p>
            <a:endParaRPr lang="nl-BE" sz="2400" dirty="0">
              <a:solidFill>
                <a:schemeClr val="bg1"/>
              </a:solidFill>
              <a:latin typeface="Taz Bold" panose="020B0703040502020204" pitchFamily="34" charset="0"/>
            </a:endParaRPr>
          </a:p>
          <a:p>
            <a:r>
              <a:rPr lang="nl-BE" sz="2000" dirty="0">
                <a:solidFill>
                  <a:srgbClr val="002060"/>
                </a:solidFill>
                <a:latin typeface="Arial" panose="020B0604020202020204" pitchFamily="34" charset="0"/>
                <a:cs typeface="Arial" panose="020B0604020202020204" pitchFamily="34" charset="0"/>
              </a:rPr>
              <a:t>10.000 prikkels per min</a:t>
            </a:r>
          </a:p>
          <a:p>
            <a:endParaRPr lang="nl-BE" sz="2000" dirty="0">
              <a:solidFill>
                <a:srgbClr val="002060"/>
              </a:solidFill>
              <a:latin typeface="Arial" panose="020B0604020202020204" pitchFamily="34" charset="0"/>
              <a:cs typeface="Arial" panose="020B0604020202020204" pitchFamily="34" charset="0"/>
            </a:endParaRPr>
          </a:p>
          <a:p>
            <a:r>
              <a:rPr lang="nl-BE" sz="2000" dirty="0">
                <a:solidFill>
                  <a:srgbClr val="002060"/>
                </a:solidFill>
                <a:latin typeface="Arial" panose="020B0604020202020204" pitchFamily="34" charset="0"/>
                <a:cs typeface="Arial" panose="020B0604020202020204" pitchFamily="34" charset="0"/>
              </a:rPr>
              <a:t>Info van 174 kranten/dag</a:t>
            </a:r>
          </a:p>
          <a:p>
            <a:endParaRPr lang="nl-BE" sz="2000" dirty="0">
              <a:solidFill>
                <a:srgbClr val="002060"/>
              </a:solidFill>
              <a:latin typeface="Arial" panose="020B0604020202020204" pitchFamily="34" charset="0"/>
              <a:cs typeface="Arial" panose="020B0604020202020204" pitchFamily="34" charset="0"/>
            </a:endParaRPr>
          </a:p>
          <a:p>
            <a:r>
              <a:rPr lang="nl-BE" sz="2000" dirty="0">
                <a:solidFill>
                  <a:srgbClr val="002060"/>
                </a:solidFill>
                <a:latin typeface="Arial" panose="020B0604020202020204" pitchFamily="34" charset="0"/>
                <a:cs typeface="Arial" panose="020B0604020202020204" pitchFamily="34" charset="0"/>
              </a:rPr>
              <a:t>150x/ dag gsm controle</a:t>
            </a:r>
          </a:p>
          <a:p>
            <a:endParaRPr lang="nl-BE" sz="2000" dirty="0">
              <a:solidFill>
                <a:srgbClr val="002060"/>
              </a:solidFill>
              <a:latin typeface="Arial" panose="020B0604020202020204" pitchFamily="34" charset="0"/>
              <a:cs typeface="Arial" panose="020B0604020202020204" pitchFamily="34" charset="0"/>
            </a:endParaRPr>
          </a:p>
          <a:p>
            <a:r>
              <a:rPr lang="nl-BE" sz="2000" dirty="0">
                <a:solidFill>
                  <a:srgbClr val="002060"/>
                </a:solidFill>
                <a:latin typeface="Arial" panose="020B0604020202020204" pitchFamily="34" charset="0"/>
                <a:cs typeface="Arial" panose="020B0604020202020204" pitchFamily="34" charset="0"/>
              </a:rPr>
              <a:t>openstaande mails</a:t>
            </a:r>
          </a:p>
          <a:p>
            <a:endParaRPr lang="nl-BE" sz="2000" dirty="0">
              <a:solidFill>
                <a:srgbClr val="002060"/>
              </a:solidFill>
              <a:latin typeface="Arial" panose="020B0604020202020204" pitchFamily="34" charset="0"/>
              <a:cs typeface="Arial" panose="020B0604020202020204" pitchFamily="34" charset="0"/>
            </a:endParaRPr>
          </a:p>
          <a:p>
            <a:r>
              <a:rPr lang="nl-BE" sz="2000" dirty="0">
                <a:solidFill>
                  <a:srgbClr val="002060"/>
                </a:solidFill>
                <a:latin typeface="Arial" panose="020B0604020202020204" pitchFamily="34" charset="0"/>
                <a:cs typeface="Arial" panose="020B0604020202020204" pitchFamily="34" charset="0"/>
              </a:rPr>
              <a:t>voortdurende connectie</a:t>
            </a:r>
          </a:p>
          <a:p>
            <a:endParaRPr lang="nl-BE" sz="2000" dirty="0">
              <a:solidFill>
                <a:srgbClr val="002060"/>
              </a:solidFill>
              <a:latin typeface="Arial" panose="020B0604020202020204" pitchFamily="34" charset="0"/>
              <a:cs typeface="Arial" panose="020B0604020202020204" pitchFamily="34" charset="0"/>
            </a:endParaRPr>
          </a:p>
          <a:p>
            <a:endParaRPr lang="nl-BE" sz="2000" dirty="0">
              <a:solidFill>
                <a:srgbClr val="002060"/>
              </a:solidFill>
              <a:latin typeface="Arial" panose="020B0604020202020204" pitchFamily="34" charset="0"/>
              <a:cs typeface="Arial" panose="020B0604020202020204" pitchFamily="34" charset="0"/>
            </a:endParaRPr>
          </a:p>
          <a:p>
            <a:endParaRPr lang="nl-BE" sz="2000" dirty="0">
              <a:solidFill>
                <a:srgbClr val="002060"/>
              </a:solidFill>
              <a:latin typeface="Arial" panose="020B0604020202020204" pitchFamily="34" charset="0"/>
              <a:cs typeface="Arial" panose="020B0604020202020204" pitchFamily="34" charset="0"/>
            </a:endParaRPr>
          </a:p>
        </p:txBody>
      </p:sp>
      <p:sp>
        <p:nvSpPr>
          <p:cNvPr id="4" name="Tekstvak 3"/>
          <p:cNvSpPr txBox="1"/>
          <p:nvPr/>
        </p:nvSpPr>
        <p:spPr>
          <a:xfrm>
            <a:off x="965202" y="291525"/>
            <a:ext cx="4738798" cy="1600438"/>
          </a:xfrm>
          <a:prstGeom prst="rect">
            <a:avLst/>
          </a:prstGeom>
          <a:noFill/>
        </p:spPr>
        <p:txBody>
          <a:bodyPr wrap="none" rtlCol="0">
            <a:spAutoFit/>
          </a:bodyPr>
          <a:lstStyle/>
          <a:p>
            <a:r>
              <a:rPr lang="nl-BE" sz="6600" dirty="0">
                <a:solidFill>
                  <a:srgbClr val="002060"/>
                </a:solidFill>
                <a:latin typeface="Arial" panose="020B0604020202020204" pitchFamily="34" charset="0"/>
                <a:cs typeface="Arial" panose="020B0604020202020204" pitchFamily="34" charset="0"/>
              </a:rPr>
              <a:t> </a:t>
            </a:r>
            <a:r>
              <a:rPr lang="nl-BE" sz="3200" b="1" dirty="0">
                <a:solidFill>
                  <a:srgbClr val="002060"/>
                </a:solidFill>
                <a:latin typeface="Arial" panose="020B0604020202020204" pitchFamily="34" charset="0"/>
                <a:cs typeface="Arial" panose="020B0604020202020204" pitchFamily="34" charset="0"/>
              </a:rPr>
              <a:t>Anders denken</a:t>
            </a:r>
          </a:p>
          <a:p>
            <a:r>
              <a:rPr lang="nl-BE" sz="3200" b="1" dirty="0">
                <a:solidFill>
                  <a:srgbClr val="002060"/>
                </a:solidFill>
                <a:latin typeface="Arial" panose="020B0604020202020204" pitchFamily="34" charset="0"/>
                <a:cs typeface="Arial" panose="020B0604020202020204" pitchFamily="34" charset="0"/>
              </a:rPr>
              <a:t>            over informatie </a:t>
            </a:r>
          </a:p>
        </p:txBody>
      </p:sp>
      <p:sp>
        <p:nvSpPr>
          <p:cNvPr id="3" name="PIJL-OMLAAG 2"/>
          <p:cNvSpPr/>
          <p:nvPr/>
        </p:nvSpPr>
        <p:spPr>
          <a:xfrm>
            <a:off x="8976574" y="2102952"/>
            <a:ext cx="484632" cy="97840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p:cNvPicPr>
            <a:picLocks noChangeAspect="1"/>
          </p:cNvPicPr>
          <p:nvPr/>
        </p:nvPicPr>
        <p:blipFill>
          <a:blip r:embed="rId4"/>
          <a:stretch>
            <a:fillRect/>
          </a:stretch>
        </p:blipFill>
        <p:spPr>
          <a:xfrm rot="20130679">
            <a:off x="5737349" y="348695"/>
            <a:ext cx="6963082" cy="4108963"/>
          </a:xfrm>
          <a:prstGeom prst="rect">
            <a:avLst/>
          </a:prstGeom>
        </p:spPr>
      </p:pic>
      <p:sp>
        <p:nvSpPr>
          <p:cNvPr id="8"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9" name="image1.png" descr="image1.png"/>
          <p:cNvPicPr>
            <a:picLocks noChangeAspect="1"/>
          </p:cNvPicPr>
          <p:nvPr/>
        </p:nvPicPr>
        <p:blipFill rotWithShape="1">
          <a:blip r:embed="rId5"/>
          <a:srcRect b="63712"/>
          <a:stretch/>
        </p:blipFill>
        <p:spPr>
          <a:xfrm rot="16200000">
            <a:off x="-5272843" y="4457584"/>
            <a:ext cx="13154735" cy="3522372"/>
          </a:xfrm>
          <a:prstGeom prst="rect">
            <a:avLst/>
          </a:prstGeom>
          <a:ln w="12700">
            <a:miter lim="400000"/>
          </a:ln>
        </p:spPr>
      </p:pic>
    </p:spTree>
    <p:extLst>
      <p:ext uri="{BB962C8B-B14F-4D97-AF65-F5344CB8AC3E}">
        <p14:creationId xmlns:p14="http://schemas.microsoft.com/office/powerpoint/2010/main" val="2586650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5640946" y="0"/>
            <a:ext cx="6671255" cy="8041079"/>
          </a:xfrm>
          <a:prstGeom prst="rect">
            <a:avLst/>
          </a:prstGeom>
        </p:spPr>
      </p:pic>
      <p:sp>
        <p:nvSpPr>
          <p:cNvPr id="6" name="Tekstvak 5"/>
          <p:cNvSpPr txBox="1"/>
          <p:nvPr/>
        </p:nvSpPr>
        <p:spPr>
          <a:xfrm>
            <a:off x="2011474" y="2403176"/>
            <a:ext cx="1952779" cy="4154984"/>
          </a:xfrm>
          <a:prstGeom prst="rect">
            <a:avLst/>
          </a:prstGeom>
          <a:noFill/>
        </p:spPr>
        <p:txBody>
          <a:bodyPr wrap="none" rtlCol="0">
            <a:spAutoFit/>
          </a:bodyPr>
          <a:lstStyle/>
          <a:p>
            <a:endParaRPr lang="nl-BE" sz="2400" dirty="0">
              <a:solidFill>
                <a:schemeClr val="bg1"/>
              </a:solidFill>
              <a:latin typeface="Taz Bold" panose="020B0703040502020204" pitchFamily="34" charset="0"/>
            </a:endParaRPr>
          </a:p>
          <a:p>
            <a:r>
              <a:rPr lang="nl-BE" sz="2000" dirty="0">
                <a:solidFill>
                  <a:srgbClr val="002060"/>
                </a:solidFill>
                <a:latin typeface="Arial" panose="020B0604020202020204" pitchFamily="34" charset="0"/>
                <a:cs typeface="Arial" panose="020B0604020202020204" pitchFamily="34" charset="0"/>
              </a:rPr>
              <a:t>perfectionist</a:t>
            </a:r>
          </a:p>
          <a:p>
            <a:endParaRPr lang="nl-BE" sz="2000" dirty="0">
              <a:solidFill>
                <a:srgbClr val="002060"/>
              </a:solidFill>
              <a:latin typeface="Arial" panose="020B0604020202020204" pitchFamily="34" charset="0"/>
              <a:cs typeface="Arial" panose="020B0604020202020204" pitchFamily="34" charset="0"/>
            </a:endParaRPr>
          </a:p>
          <a:p>
            <a:r>
              <a:rPr lang="nl-BE" sz="2000" dirty="0">
                <a:solidFill>
                  <a:srgbClr val="002060"/>
                </a:solidFill>
                <a:latin typeface="Arial" panose="020B0604020202020204" pitchFamily="34" charset="0"/>
                <a:cs typeface="Arial" panose="020B0604020202020204" pitchFamily="34" charset="0"/>
              </a:rPr>
              <a:t>love Junck</a:t>
            </a:r>
          </a:p>
          <a:p>
            <a:endParaRPr lang="nl-BE" sz="2000" dirty="0">
              <a:solidFill>
                <a:srgbClr val="002060"/>
              </a:solidFill>
              <a:latin typeface="Arial" panose="020B0604020202020204" pitchFamily="34" charset="0"/>
              <a:cs typeface="Arial" panose="020B0604020202020204" pitchFamily="34" charset="0"/>
            </a:endParaRPr>
          </a:p>
          <a:p>
            <a:r>
              <a:rPr lang="nl-BE" sz="2000" dirty="0">
                <a:solidFill>
                  <a:srgbClr val="002060"/>
                </a:solidFill>
                <a:latin typeface="Arial" panose="020B0604020202020204" pitchFamily="34" charset="0"/>
                <a:cs typeface="Arial" panose="020B0604020202020204" pitchFamily="34" charset="0"/>
              </a:rPr>
              <a:t>waardendenker</a:t>
            </a:r>
          </a:p>
          <a:p>
            <a:endParaRPr lang="nl-BE" sz="2000" dirty="0">
              <a:solidFill>
                <a:srgbClr val="002060"/>
              </a:solidFill>
              <a:latin typeface="Arial" panose="020B0604020202020204" pitchFamily="34" charset="0"/>
              <a:cs typeface="Arial" panose="020B0604020202020204" pitchFamily="34" charset="0"/>
            </a:endParaRPr>
          </a:p>
          <a:p>
            <a:r>
              <a:rPr lang="nl-BE" sz="2000" dirty="0">
                <a:solidFill>
                  <a:srgbClr val="002060"/>
                </a:solidFill>
                <a:latin typeface="Arial" panose="020B0604020202020204" pitchFamily="34" charset="0"/>
                <a:cs typeface="Arial" panose="020B0604020202020204" pitchFamily="34" charset="0"/>
              </a:rPr>
              <a:t>rampdenker</a:t>
            </a:r>
          </a:p>
          <a:p>
            <a:endParaRPr lang="nl-BE" sz="2000" dirty="0">
              <a:solidFill>
                <a:srgbClr val="002060"/>
              </a:solidFill>
              <a:latin typeface="Arial" panose="020B0604020202020204" pitchFamily="34" charset="0"/>
              <a:cs typeface="Arial" panose="020B0604020202020204" pitchFamily="34" charset="0"/>
            </a:endParaRPr>
          </a:p>
          <a:p>
            <a:r>
              <a:rPr lang="nl-BE" sz="2000" dirty="0" err="1">
                <a:solidFill>
                  <a:srgbClr val="002060"/>
                </a:solidFill>
                <a:latin typeface="Arial" panose="020B0604020202020204" pitchFamily="34" charset="0"/>
                <a:cs typeface="Arial" panose="020B0604020202020204" pitchFamily="34" charset="0"/>
              </a:rPr>
              <a:t>subassertieve</a:t>
            </a:r>
            <a:endParaRPr lang="nl-BE" sz="2000" dirty="0">
              <a:solidFill>
                <a:srgbClr val="002060"/>
              </a:solidFill>
              <a:latin typeface="Arial" panose="020B0604020202020204" pitchFamily="34" charset="0"/>
              <a:cs typeface="Arial" panose="020B0604020202020204" pitchFamily="34" charset="0"/>
            </a:endParaRPr>
          </a:p>
          <a:p>
            <a:endParaRPr lang="nl-BE" sz="2000" dirty="0">
              <a:solidFill>
                <a:srgbClr val="002060"/>
              </a:solidFill>
              <a:latin typeface="Arial" panose="020B0604020202020204" pitchFamily="34" charset="0"/>
              <a:cs typeface="Arial" panose="020B0604020202020204" pitchFamily="34" charset="0"/>
            </a:endParaRPr>
          </a:p>
          <a:p>
            <a:endParaRPr lang="nl-BE" sz="2000" dirty="0">
              <a:solidFill>
                <a:srgbClr val="002060"/>
              </a:solidFill>
              <a:latin typeface="Arial" panose="020B0604020202020204" pitchFamily="34" charset="0"/>
              <a:cs typeface="Arial" panose="020B0604020202020204" pitchFamily="34" charset="0"/>
            </a:endParaRPr>
          </a:p>
          <a:p>
            <a:endParaRPr lang="nl-BE" sz="2000" dirty="0">
              <a:solidFill>
                <a:srgbClr val="002060"/>
              </a:solidFill>
              <a:latin typeface="Arial" panose="020B0604020202020204" pitchFamily="34" charset="0"/>
              <a:cs typeface="Arial" panose="020B0604020202020204" pitchFamily="34" charset="0"/>
            </a:endParaRPr>
          </a:p>
        </p:txBody>
      </p:sp>
      <p:sp>
        <p:nvSpPr>
          <p:cNvPr id="4" name="Tekstvak 3"/>
          <p:cNvSpPr txBox="1"/>
          <p:nvPr/>
        </p:nvSpPr>
        <p:spPr>
          <a:xfrm>
            <a:off x="965202" y="291525"/>
            <a:ext cx="4054315" cy="1600438"/>
          </a:xfrm>
          <a:prstGeom prst="rect">
            <a:avLst/>
          </a:prstGeom>
          <a:noFill/>
        </p:spPr>
        <p:txBody>
          <a:bodyPr wrap="none" rtlCol="0">
            <a:spAutoFit/>
          </a:bodyPr>
          <a:lstStyle/>
          <a:p>
            <a:r>
              <a:rPr lang="nl-BE" sz="6600" dirty="0">
                <a:solidFill>
                  <a:srgbClr val="002060"/>
                </a:solidFill>
                <a:latin typeface="Arial" panose="020B0604020202020204" pitchFamily="34" charset="0"/>
                <a:cs typeface="Arial" panose="020B0604020202020204" pitchFamily="34" charset="0"/>
              </a:rPr>
              <a:t> </a:t>
            </a:r>
            <a:r>
              <a:rPr lang="nl-BE" sz="3200" b="1" dirty="0">
                <a:solidFill>
                  <a:srgbClr val="002060"/>
                </a:solidFill>
                <a:latin typeface="Arial" panose="020B0604020202020204" pitchFamily="34" charset="0"/>
                <a:cs typeface="Arial" panose="020B0604020202020204" pitchFamily="34" charset="0"/>
              </a:rPr>
              <a:t>Anders denken</a:t>
            </a:r>
          </a:p>
          <a:p>
            <a:r>
              <a:rPr lang="nl-BE" sz="3200" b="1" dirty="0">
                <a:solidFill>
                  <a:srgbClr val="002060"/>
                </a:solidFill>
                <a:latin typeface="Arial" panose="020B0604020202020204" pitchFamily="34" charset="0"/>
                <a:cs typeface="Arial" panose="020B0604020202020204" pitchFamily="34" charset="0"/>
              </a:rPr>
              <a:t>            over onszelf </a:t>
            </a:r>
          </a:p>
        </p:txBody>
      </p:sp>
      <p:sp>
        <p:nvSpPr>
          <p:cNvPr id="3" name="PIJL-OMLAAG 2"/>
          <p:cNvSpPr/>
          <p:nvPr/>
        </p:nvSpPr>
        <p:spPr>
          <a:xfrm>
            <a:off x="8976574" y="2102952"/>
            <a:ext cx="484632" cy="97840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9" name="Picture 4" descr="http://s2.quickmeme.com/img/21/21872fb39be830def8c31af27f0cc8de12ac7a9f148a7f9ecd476256c25c43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172" y="0"/>
            <a:ext cx="6680029" cy="869324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1.png" descr="image1.png"/>
          <p:cNvPicPr>
            <a:picLocks noChangeAspect="1"/>
          </p:cNvPicPr>
          <p:nvPr/>
        </p:nvPicPr>
        <p:blipFill rotWithShape="1">
          <a:blip r:embed="rId4"/>
          <a:srcRect b="63712"/>
          <a:stretch/>
        </p:blipFill>
        <p:spPr>
          <a:xfrm rot="16200000">
            <a:off x="-5272843" y="4457584"/>
            <a:ext cx="13154735" cy="3522372"/>
          </a:xfrm>
          <a:prstGeom prst="rect">
            <a:avLst/>
          </a:prstGeom>
          <a:ln w="12700">
            <a:miter lim="400000"/>
          </a:ln>
        </p:spPr>
      </p:pic>
    </p:spTree>
    <p:extLst>
      <p:ext uri="{BB962C8B-B14F-4D97-AF65-F5344CB8AC3E}">
        <p14:creationId xmlns:p14="http://schemas.microsoft.com/office/powerpoint/2010/main" val="1224190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ijn">
            <a:extLst>
              <a:ext uri="{FF2B5EF4-FFF2-40B4-BE49-F238E27FC236}">
                <a16:creationId xmlns:a16="http://schemas.microsoft.com/office/drawing/2014/main" id="{81CEA606-68E3-B942-AF98-2EFCB5F8A63E}"/>
              </a:ext>
            </a:extLst>
          </p:cNvPr>
          <p:cNvSpPr/>
          <p:nvPr/>
        </p:nvSpPr>
        <p:spPr>
          <a:xfrm flipV="1">
            <a:off x="1346516" y="933253"/>
            <a:ext cx="2998419" cy="747369"/>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4" name="Tijdelijke aanduiding voor dianummer 3">
            <a:extLst>
              <a:ext uri="{FF2B5EF4-FFF2-40B4-BE49-F238E27FC236}">
                <a16:creationId xmlns:a16="http://schemas.microsoft.com/office/drawing/2014/main" id="{F9D6A4E0-5A60-F64E-B5C4-E49A246676A1}"/>
              </a:ext>
            </a:extLst>
          </p:cNvPr>
          <p:cNvSpPr>
            <a:spLocks noGrp="1"/>
          </p:cNvSpPr>
          <p:nvPr>
            <p:ph type="sldNum" sz="quarter" idx="12"/>
          </p:nvPr>
        </p:nvSpPr>
        <p:spPr/>
        <p:txBody>
          <a:bodyPr/>
          <a:lstStyle/>
          <a:p>
            <a:fld id="{FFBB57A4-8C72-4059-AECB-5ED372413480}" type="slidenum">
              <a:rPr lang="nl-BE" smtClean="0"/>
              <a:t>4</a:t>
            </a:fld>
            <a:endParaRPr lang="nl-BE"/>
          </a:p>
        </p:txBody>
      </p:sp>
      <p:sp>
        <p:nvSpPr>
          <p:cNvPr id="17" name="1">
            <a:extLst>
              <a:ext uri="{FF2B5EF4-FFF2-40B4-BE49-F238E27FC236}">
                <a16:creationId xmlns:a16="http://schemas.microsoft.com/office/drawing/2014/main" id="{5B425FC9-A643-8944-B842-D27DF41C3DF1}"/>
              </a:ext>
            </a:extLst>
          </p:cNvPr>
          <p:cNvSpPr txBox="1"/>
          <p:nvPr/>
        </p:nvSpPr>
        <p:spPr>
          <a:xfrm>
            <a:off x="5741793" y="1338387"/>
            <a:ext cx="332664"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00000"/>
              </a:lnSpc>
              <a:spcBef>
                <a:spcPts val="0"/>
              </a:spcBef>
              <a:defRPr sz="4100" b="1">
                <a:solidFill>
                  <a:srgbClr val="FFFFFF"/>
                </a:solidFill>
              </a:defRPr>
            </a:lvl1pPr>
          </a:lstStyle>
          <a:p>
            <a:pPr defTabSz="410751" hangingPunct="0"/>
            <a:r>
              <a:rPr sz="4800" kern="0" dirty="0">
                <a:latin typeface="Avenir Next"/>
                <a:sym typeface="Avenir Next"/>
              </a:rPr>
              <a:t>1</a:t>
            </a:r>
          </a:p>
        </p:txBody>
      </p:sp>
      <p:sp>
        <p:nvSpPr>
          <p:cNvPr id="19" name="2">
            <a:extLst>
              <a:ext uri="{FF2B5EF4-FFF2-40B4-BE49-F238E27FC236}">
                <a16:creationId xmlns:a16="http://schemas.microsoft.com/office/drawing/2014/main" id="{F55B2481-0FA8-9E47-9265-6E029275B5F5}"/>
              </a:ext>
            </a:extLst>
          </p:cNvPr>
          <p:cNvSpPr txBox="1"/>
          <p:nvPr/>
        </p:nvSpPr>
        <p:spPr>
          <a:xfrm>
            <a:off x="5741819" y="3309797"/>
            <a:ext cx="332664"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00000"/>
              </a:lnSpc>
              <a:spcBef>
                <a:spcPts val="0"/>
              </a:spcBef>
              <a:defRPr sz="4100" b="1">
                <a:solidFill>
                  <a:srgbClr val="FFFFFF"/>
                </a:solidFill>
              </a:defRPr>
            </a:lvl1pPr>
          </a:lstStyle>
          <a:p>
            <a:pPr defTabSz="410751" hangingPunct="0"/>
            <a:r>
              <a:rPr sz="4800" kern="0" dirty="0">
                <a:latin typeface="Avenir Next"/>
                <a:sym typeface="Avenir Next"/>
              </a:rPr>
              <a:t>2</a:t>
            </a:r>
          </a:p>
        </p:txBody>
      </p:sp>
      <p:sp>
        <p:nvSpPr>
          <p:cNvPr id="27" name="2">
            <a:extLst>
              <a:ext uri="{FF2B5EF4-FFF2-40B4-BE49-F238E27FC236}">
                <a16:creationId xmlns:a16="http://schemas.microsoft.com/office/drawing/2014/main" id="{A6632D87-81DC-794A-B673-C3B2C67C4FAE}"/>
              </a:ext>
            </a:extLst>
          </p:cNvPr>
          <p:cNvSpPr txBox="1"/>
          <p:nvPr/>
        </p:nvSpPr>
        <p:spPr>
          <a:xfrm>
            <a:off x="5755299" y="5325157"/>
            <a:ext cx="332664"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00000"/>
              </a:lnSpc>
              <a:spcBef>
                <a:spcPts val="0"/>
              </a:spcBef>
              <a:defRPr sz="4100" b="1">
                <a:solidFill>
                  <a:srgbClr val="FFFFFF"/>
                </a:solidFill>
              </a:defRPr>
            </a:lvl1pPr>
          </a:lstStyle>
          <a:p>
            <a:pPr defTabSz="410751" hangingPunct="0"/>
            <a:r>
              <a:rPr lang="nl-BE" sz="4800" kern="0" dirty="0">
                <a:latin typeface="Avenir Next"/>
                <a:sym typeface="Avenir Next"/>
              </a:rPr>
              <a:t>3</a:t>
            </a:r>
            <a:endParaRPr sz="4800" kern="0" dirty="0">
              <a:latin typeface="Avenir Next"/>
              <a:sym typeface="Avenir Next"/>
            </a:endParaRPr>
          </a:p>
        </p:txBody>
      </p:sp>
      <p:sp>
        <p:nvSpPr>
          <p:cNvPr id="29" name="Tekstvak 28">
            <a:extLst>
              <a:ext uri="{FF2B5EF4-FFF2-40B4-BE49-F238E27FC236}">
                <a16:creationId xmlns:a16="http://schemas.microsoft.com/office/drawing/2014/main" id="{6CADC7DE-0DE1-E94F-9412-E36611DC200A}"/>
              </a:ext>
            </a:extLst>
          </p:cNvPr>
          <p:cNvSpPr txBox="1"/>
          <p:nvPr/>
        </p:nvSpPr>
        <p:spPr>
          <a:xfrm>
            <a:off x="383055" y="417292"/>
            <a:ext cx="8460088" cy="584775"/>
          </a:xfrm>
          <a:prstGeom prst="rect">
            <a:avLst/>
          </a:prstGeom>
          <a:noFill/>
        </p:spPr>
        <p:txBody>
          <a:bodyPr wrap="square" rtlCol="0">
            <a:spAutoFit/>
          </a:bodyPr>
          <a:lstStyle/>
          <a:p>
            <a:r>
              <a:rPr lang="nl-BE" sz="3200" b="1" dirty="0">
                <a:solidFill>
                  <a:srgbClr val="002060"/>
                </a:solidFill>
                <a:latin typeface="Arial" panose="020B0604020202020204" pitchFamily="34" charset="0"/>
                <a:cs typeface="Arial" panose="020B0604020202020204" pitchFamily="34" charset="0"/>
              </a:rPr>
              <a:t>competenties</a:t>
            </a:r>
          </a:p>
        </p:txBody>
      </p:sp>
      <p:sp>
        <p:nvSpPr>
          <p:cNvPr id="26" name="Cirkel">
            <a:extLst>
              <a:ext uri="{FF2B5EF4-FFF2-40B4-BE49-F238E27FC236}">
                <a16:creationId xmlns:a16="http://schemas.microsoft.com/office/drawing/2014/main" id="{EA9951A6-FC60-1C4C-BE93-4CE02696C556}"/>
              </a:ext>
            </a:extLst>
          </p:cNvPr>
          <p:cNvSpPr/>
          <p:nvPr/>
        </p:nvSpPr>
        <p:spPr>
          <a:xfrm>
            <a:off x="4344936" y="352000"/>
            <a:ext cx="952682" cy="895366"/>
          </a:xfrm>
          <a:prstGeom prst="ellipse">
            <a:avLst/>
          </a:prstGeom>
          <a:gradFill>
            <a:gsLst>
              <a:gs pos="0">
                <a:srgbClr val="AF32DC"/>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1</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31" name="Lijn">
            <a:extLst>
              <a:ext uri="{FF2B5EF4-FFF2-40B4-BE49-F238E27FC236}">
                <a16:creationId xmlns:a16="http://schemas.microsoft.com/office/drawing/2014/main" id="{81CEA606-68E3-B942-AF98-2EFCB5F8A63E}"/>
              </a:ext>
            </a:extLst>
          </p:cNvPr>
          <p:cNvSpPr/>
          <p:nvPr/>
        </p:nvSpPr>
        <p:spPr>
          <a:xfrm>
            <a:off x="1277130" y="2043318"/>
            <a:ext cx="4108292" cy="574458"/>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32" name="Ovaal">
            <a:extLst>
              <a:ext uri="{FF2B5EF4-FFF2-40B4-BE49-F238E27FC236}">
                <a16:creationId xmlns:a16="http://schemas.microsoft.com/office/drawing/2014/main" id="{E65EB970-99EF-484A-A650-C1DE4B304445}"/>
              </a:ext>
            </a:extLst>
          </p:cNvPr>
          <p:cNvSpPr/>
          <p:nvPr/>
        </p:nvSpPr>
        <p:spPr>
          <a:xfrm>
            <a:off x="383055" y="1401247"/>
            <a:ext cx="1026701" cy="904391"/>
          </a:xfrm>
          <a:prstGeom prst="ellipse">
            <a:avLst/>
          </a:prstGeom>
          <a:gradFill>
            <a:gsLst>
              <a:gs pos="0">
                <a:srgbClr val="00FFF4"/>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2</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34" name="Lijn">
            <a:extLst>
              <a:ext uri="{FF2B5EF4-FFF2-40B4-BE49-F238E27FC236}">
                <a16:creationId xmlns:a16="http://schemas.microsoft.com/office/drawing/2014/main" id="{81CEA606-68E3-B942-AF98-2EFCB5F8A63E}"/>
              </a:ext>
            </a:extLst>
          </p:cNvPr>
          <p:cNvSpPr/>
          <p:nvPr/>
        </p:nvSpPr>
        <p:spPr>
          <a:xfrm flipV="1">
            <a:off x="1482809" y="2847170"/>
            <a:ext cx="3884172" cy="506439"/>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35" name="Cirkel">
            <a:extLst>
              <a:ext uri="{FF2B5EF4-FFF2-40B4-BE49-F238E27FC236}">
                <a16:creationId xmlns:a16="http://schemas.microsoft.com/office/drawing/2014/main" id="{51C2BCD0-AD1D-9440-8A43-73BECFF5191E}"/>
              </a:ext>
            </a:extLst>
          </p:cNvPr>
          <p:cNvSpPr/>
          <p:nvPr/>
        </p:nvSpPr>
        <p:spPr>
          <a:xfrm>
            <a:off x="5225652" y="2212068"/>
            <a:ext cx="1000041" cy="904391"/>
          </a:xfrm>
          <a:prstGeom prst="ellipse">
            <a:avLst/>
          </a:prstGeom>
          <a:gradFill>
            <a:gsLst>
              <a:gs pos="0">
                <a:srgbClr val="25B03B"/>
              </a:gs>
              <a:gs pos="100000">
                <a:srgbClr val="12B8B8"/>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3</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22" name="Tekstvak 21"/>
          <p:cNvSpPr txBox="1"/>
          <p:nvPr/>
        </p:nvSpPr>
        <p:spPr>
          <a:xfrm>
            <a:off x="5385422" y="155560"/>
            <a:ext cx="6628598" cy="9284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584200" rtl="0" fontAlgn="auto" latinLnBrk="0" hangingPunct="0">
              <a:lnSpc>
                <a:spcPct val="100000"/>
              </a:lnSpc>
              <a:spcBef>
                <a:spcPts val="1000"/>
              </a:spcBef>
              <a:spcAft>
                <a:spcPts val="0"/>
              </a:spcAft>
              <a:buClrTx/>
              <a:buSzTx/>
              <a:buFontTx/>
              <a:buNone/>
              <a:tabLst/>
            </a:pPr>
            <a:endParaRPr kumimoji="0" lang="nl-BE" sz="1400"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venir Next"/>
            </a:endParaRPr>
          </a:p>
          <a:p>
            <a:pPr marL="0" marR="0" indent="0" defTabSz="584200" rtl="0" fontAlgn="auto" latinLnBrk="0" hangingPunct="0">
              <a:lnSpc>
                <a:spcPct val="100000"/>
              </a:lnSpc>
              <a:spcBef>
                <a:spcPts val="600"/>
              </a:spcBef>
              <a:spcAft>
                <a:spcPts val="0"/>
              </a:spcAft>
              <a:buClrTx/>
              <a:buSzTx/>
              <a:buFontTx/>
              <a:buNone/>
              <a:tabLst/>
            </a:pPr>
            <a:r>
              <a:rPr lang="nl-BE" sz="1400" dirty="0">
                <a:solidFill>
                  <a:srgbClr val="002060"/>
                </a:solidFill>
                <a:latin typeface="Arial" panose="020B0604020202020204" pitchFamily="34" charset="0"/>
                <a:cs typeface="Arial" panose="020B0604020202020204" pitchFamily="34" charset="0"/>
              </a:rPr>
              <a:t>EEN GRONDHOUDING  AANNEMEN WAARIN EEN PREVENTIEVE ATTITUDE </a:t>
            </a:r>
          </a:p>
          <a:p>
            <a:pPr marL="0" marR="0" indent="0" defTabSz="584200" rtl="0" fontAlgn="auto" latinLnBrk="0" hangingPunct="0">
              <a:lnSpc>
                <a:spcPct val="100000"/>
              </a:lnSpc>
              <a:spcBef>
                <a:spcPts val="600"/>
              </a:spcBef>
              <a:spcAft>
                <a:spcPts val="0"/>
              </a:spcAft>
              <a:buClrTx/>
              <a:buSzTx/>
              <a:buFontTx/>
              <a:buNone/>
              <a:tabLst/>
            </a:pPr>
            <a:r>
              <a:rPr lang="nl-BE" sz="1400" dirty="0">
                <a:solidFill>
                  <a:srgbClr val="002060"/>
                </a:solidFill>
                <a:latin typeface="Arial" panose="020B0604020202020204" pitchFamily="34" charset="0"/>
                <a:cs typeface="Arial" panose="020B0604020202020204" pitchFamily="34" charset="0"/>
              </a:rPr>
              <a:t> VOOR OP STAAT</a:t>
            </a:r>
            <a:endParaRPr kumimoji="0" lang="en-GB" sz="1400"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venir Next"/>
            </a:endParaRPr>
          </a:p>
        </p:txBody>
      </p:sp>
      <p:sp>
        <p:nvSpPr>
          <p:cNvPr id="25" name="Tekstvak 24"/>
          <p:cNvSpPr txBox="1"/>
          <p:nvPr/>
        </p:nvSpPr>
        <p:spPr>
          <a:xfrm>
            <a:off x="1445190" y="1659101"/>
            <a:ext cx="9561006"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584200" rtl="0" fontAlgn="auto" latinLnBrk="0" hangingPunct="0">
              <a:lnSpc>
                <a:spcPct val="100000"/>
              </a:lnSpc>
              <a:spcBef>
                <a:spcPts val="600"/>
              </a:spcBef>
              <a:spcAft>
                <a:spcPts val="0"/>
              </a:spcAft>
              <a:buClrTx/>
              <a:buSzTx/>
              <a:buFontTx/>
              <a:buNone/>
              <a:tabLst/>
            </a:pPr>
            <a:r>
              <a:rPr lang="nl-BE" sz="1400" dirty="0">
                <a:solidFill>
                  <a:srgbClr val="002060"/>
                </a:solidFill>
                <a:latin typeface="Arial" panose="020B0604020202020204" pitchFamily="34" charset="0"/>
                <a:cs typeface="Arial" panose="020B0604020202020204" pitchFamily="34" charset="0"/>
              </a:rPr>
              <a:t>EEN ANALYSE MAKEN VAN DE ENERGIEBRONNEN  </a:t>
            </a:r>
          </a:p>
        </p:txBody>
      </p:sp>
      <p:sp>
        <p:nvSpPr>
          <p:cNvPr id="30" name="Tekstvak 29"/>
          <p:cNvSpPr txBox="1"/>
          <p:nvPr/>
        </p:nvSpPr>
        <p:spPr>
          <a:xfrm>
            <a:off x="6288038" y="2643945"/>
            <a:ext cx="5903962"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584200" rtl="0" fontAlgn="auto" latinLnBrk="0" hangingPunct="0">
              <a:lnSpc>
                <a:spcPct val="150000"/>
              </a:lnSpc>
              <a:spcBef>
                <a:spcPts val="0"/>
              </a:spcBef>
              <a:spcAft>
                <a:spcPts val="0"/>
              </a:spcAft>
              <a:buClrTx/>
              <a:buSzTx/>
              <a:buFontTx/>
              <a:buNone/>
              <a:tabLst/>
            </a:pPr>
            <a:r>
              <a:rPr lang="nl-BE" sz="1400" dirty="0">
                <a:solidFill>
                  <a:srgbClr val="002060"/>
                </a:solidFill>
                <a:latin typeface="Arial" panose="020B0604020202020204" pitchFamily="34" charset="0"/>
                <a:cs typeface="Arial" panose="020B0604020202020204" pitchFamily="34" charset="0"/>
              </a:rPr>
              <a:t>EFFICIENT COMMUNICEREN VAN DE KRACHTEN VAN DE CLIËNT</a:t>
            </a:r>
            <a:endParaRPr kumimoji="0" lang="en-GB" sz="1400"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venir Next"/>
            </a:endParaRPr>
          </a:p>
        </p:txBody>
      </p:sp>
      <p:sp>
        <p:nvSpPr>
          <p:cNvPr id="33" name="3"/>
          <p:cNvSpPr txBox="1"/>
          <p:nvPr/>
        </p:nvSpPr>
        <p:spPr>
          <a:xfrm>
            <a:off x="1785813" y="3350874"/>
            <a:ext cx="10228207" cy="125271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lnSpc>
                <a:spcPct val="100000"/>
              </a:lnSpc>
              <a:spcBef>
                <a:spcPts val="0"/>
              </a:spcBef>
              <a:defRPr sz="4100" b="1">
                <a:solidFill>
                  <a:srgbClr val="FFFFFF"/>
                </a:solidFill>
              </a:defRPr>
            </a:lvl1pPr>
          </a:lstStyle>
          <a:p>
            <a:pPr algn="l">
              <a:lnSpc>
                <a:spcPct val="150000"/>
              </a:lnSpc>
            </a:pPr>
            <a:r>
              <a:rPr lang="nl-BE" sz="1400" b="0" dirty="0">
                <a:solidFill>
                  <a:srgbClr val="002060"/>
                </a:solidFill>
                <a:latin typeface="Arial" panose="020B0604020202020204" pitchFamily="34" charset="0"/>
                <a:cs typeface="Arial" panose="020B0604020202020204" pitchFamily="34" charset="0"/>
              </a:rPr>
              <a:t>EEN PLAN VAN AANPAK ONTWERPEN OM DE VEERKRACHT  TE VERSTERKEN DOELGERICHT EN IN SAMENSPRAAK MET DE CLIËNT </a:t>
            </a:r>
          </a:p>
          <a:p>
            <a:pPr algn="l">
              <a:lnSpc>
                <a:spcPct val="150000"/>
              </a:lnSpc>
            </a:pPr>
            <a:endParaRPr lang="nl-BE" sz="1400" b="0" dirty="0">
              <a:solidFill>
                <a:srgbClr val="002060"/>
              </a:solidFill>
              <a:latin typeface="Arial" panose="020B0604020202020204" pitchFamily="34" charset="0"/>
              <a:cs typeface="Arial" panose="020B0604020202020204" pitchFamily="34" charset="0"/>
            </a:endParaRPr>
          </a:p>
          <a:p>
            <a:pPr algn="l">
              <a:lnSpc>
                <a:spcPct val="150000"/>
              </a:lnSpc>
            </a:pPr>
            <a:endParaRPr sz="1400" b="0" dirty="0">
              <a:solidFill>
                <a:srgbClr val="002060"/>
              </a:solidFill>
              <a:latin typeface="Arial" panose="020B0604020202020204" pitchFamily="34" charset="0"/>
              <a:cs typeface="Arial" panose="020B0604020202020204" pitchFamily="34" charset="0"/>
            </a:endParaRPr>
          </a:p>
        </p:txBody>
      </p:sp>
      <p:sp>
        <p:nvSpPr>
          <p:cNvPr id="42" name="Lijn">
            <a:extLst>
              <a:ext uri="{FF2B5EF4-FFF2-40B4-BE49-F238E27FC236}">
                <a16:creationId xmlns:a16="http://schemas.microsoft.com/office/drawing/2014/main" id="{81CEA606-68E3-B942-AF98-2EFCB5F8A63E}"/>
              </a:ext>
            </a:extLst>
          </p:cNvPr>
          <p:cNvSpPr/>
          <p:nvPr/>
        </p:nvSpPr>
        <p:spPr>
          <a:xfrm flipH="1" flipV="1">
            <a:off x="1095985" y="3911711"/>
            <a:ext cx="4824523" cy="806223"/>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43" name="Cirkel">
            <a:extLst>
              <a:ext uri="{FF2B5EF4-FFF2-40B4-BE49-F238E27FC236}">
                <a16:creationId xmlns:a16="http://schemas.microsoft.com/office/drawing/2014/main" id="{069B1C5D-28FD-9A40-91AD-990CB0F63254}"/>
              </a:ext>
            </a:extLst>
          </p:cNvPr>
          <p:cNvSpPr/>
          <p:nvPr/>
        </p:nvSpPr>
        <p:spPr>
          <a:xfrm>
            <a:off x="630427" y="3087104"/>
            <a:ext cx="955087" cy="878651"/>
          </a:xfrm>
          <a:prstGeom prst="ellipse">
            <a:avLst/>
          </a:prstGeom>
          <a:gradFill>
            <a:gsLst>
              <a:gs pos="0">
                <a:srgbClr val="EFC42D"/>
              </a:gs>
              <a:gs pos="100000">
                <a:srgbClr val="EB1E98"/>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4</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46" name="Lijn">
            <a:extLst>
              <a:ext uri="{FF2B5EF4-FFF2-40B4-BE49-F238E27FC236}">
                <a16:creationId xmlns:a16="http://schemas.microsoft.com/office/drawing/2014/main" id="{81CEA606-68E3-B942-AF98-2EFCB5F8A63E}"/>
              </a:ext>
            </a:extLst>
          </p:cNvPr>
          <p:cNvSpPr/>
          <p:nvPr/>
        </p:nvSpPr>
        <p:spPr>
          <a:xfrm flipV="1">
            <a:off x="2313108" y="4719285"/>
            <a:ext cx="3428685" cy="220725"/>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48" name="Cirkel">
            <a:extLst>
              <a:ext uri="{FF2B5EF4-FFF2-40B4-BE49-F238E27FC236}">
                <a16:creationId xmlns:a16="http://schemas.microsoft.com/office/drawing/2014/main" id="{BD6AC82F-3A76-EB40-9189-A8312E91F41F}"/>
              </a:ext>
            </a:extLst>
          </p:cNvPr>
          <p:cNvSpPr/>
          <p:nvPr/>
        </p:nvSpPr>
        <p:spPr>
          <a:xfrm>
            <a:off x="5729316" y="4161182"/>
            <a:ext cx="919737" cy="780178"/>
          </a:xfrm>
          <a:prstGeom prst="ellipse">
            <a:avLst/>
          </a:prstGeom>
          <a:gradFill>
            <a:gsLst>
              <a:gs pos="0">
                <a:srgbClr val="FF40FF"/>
              </a:gs>
              <a:gs pos="100000">
                <a:srgbClr val="12B8B8"/>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5</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49" name="3"/>
          <p:cNvSpPr txBox="1"/>
          <p:nvPr/>
        </p:nvSpPr>
        <p:spPr>
          <a:xfrm>
            <a:off x="2516936" y="5048308"/>
            <a:ext cx="9369675" cy="3231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lnSpc>
                <a:spcPct val="100000"/>
              </a:lnSpc>
              <a:spcBef>
                <a:spcPts val="0"/>
              </a:spcBef>
              <a:defRPr sz="4100" b="1">
                <a:solidFill>
                  <a:srgbClr val="FFFFFF"/>
                </a:solidFill>
              </a:defRPr>
            </a:lvl1pPr>
          </a:lstStyle>
          <a:p>
            <a:pPr algn="l">
              <a:lnSpc>
                <a:spcPct val="150000"/>
              </a:lnSpc>
            </a:pPr>
            <a:r>
              <a:rPr lang="nl-BE" sz="1400" b="0" dirty="0">
                <a:solidFill>
                  <a:srgbClr val="002060"/>
                </a:solidFill>
                <a:latin typeface="Arial" panose="020B0604020202020204" pitchFamily="34" charset="0"/>
                <a:cs typeface="Arial" panose="020B0604020202020204" pitchFamily="34" charset="0"/>
              </a:rPr>
              <a:t>HET COACHTRAJECT EN DE RESULTATEN SAMEN MET DE CLIËNT EVALUEREN EN WAAR NODIG BIJSTUREN</a:t>
            </a:r>
            <a:endParaRPr sz="1400" b="0" dirty="0">
              <a:solidFill>
                <a:srgbClr val="002060"/>
              </a:solidFill>
              <a:latin typeface="Arial" panose="020B0604020202020204" pitchFamily="34" charset="0"/>
              <a:cs typeface="Arial" panose="020B0604020202020204" pitchFamily="34" charset="0"/>
            </a:endParaRPr>
          </a:p>
        </p:txBody>
      </p:sp>
      <p:sp>
        <p:nvSpPr>
          <p:cNvPr id="51" name="Lijn">
            <a:extLst>
              <a:ext uri="{FF2B5EF4-FFF2-40B4-BE49-F238E27FC236}">
                <a16:creationId xmlns:a16="http://schemas.microsoft.com/office/drawing/2014/main" id="{81CEA606-68E3-B942-AF98-2EFCB5F8A63E}"/>
              </a:ext>
            </a:extLst>
          </p:cNvPr>
          <p:cNvSpPr/>
          <p:nvPr/>
        </p:nvSpPr>
        <p:spPr>
          <a:xfrm>
            <a:off x="2142836" y="5325157"/>
            <a:ext cx="1625601" cy="838328"/>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52" name="Cirkel">
            <a:extLst>
              <a:ext uri="{FF2B5EF4-FFF2-40B4-BE49-F238E27FC236}">
                <a16:creationId xmlns:a16="http://schemas.microsoft.com/office/drawing/2014/main" id="{EA9951A6-FC60-1C4C-BE93-4CE02696C556}"/>
              </a:ext>
            </a:extLst>
          </p:cNvPr>
          <p:cNvSpPr/>
          <p:nvPr/>
        </p:nvSpPr>
        <p:spPr>
          <a:xfrm>
            <a:off x="1457385" y="4718445"/>
            <a:ext cx="934022" cy="806552"/>
          </a:xfrm>
          <a:prstGeom prst="ellipse">
            <a:avLst/>
          </a:prstGeom>
          <a:gradFill>
            <a:gsLst>
              <a:gs pos="0">
                <a:srgbClr val="AF32DC"/>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6</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53" name="Ovaal">
            <a:extLst>
              <a:ext uri="{FF2B5EF4-FFF2-40B4-BE49-F238E27FC236}">
                <a16:creationId xmlns:a16="http://schemas.microsoft.com/office/drawing/2014/main" id="{E65EB970-99EF-484A-A650-C1DE4B304445}"/>
              </a:ext>
            </a:extLst>
          </p:cNvPr>
          <p:cNvSpPr/>
          <p:nvPr/>
        </p:nvSpPr>
        <p:spPr>
          <a:xfrm>
            <a:off x="3519868" y="5951608"/>
            <a:ext cx="825068" cy="695238"/>
          </a:xfrm>
          <a:prstGeom prst="ellipse">
            <a:avLst/>
          </a:prstGeom>
          <a:gradFill>
            <a:gsLst>
              <a:gs pos="0">
                <a:srgbClr val="00FFF4"/>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7</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54" name="3"/>
          <p:cNvSpPr txBox="1"/>
          <p:nvPr/>
        </p:nvSpPr>
        <p:spPr>
          <a:xfrm>
            <a:off x="4453888" y="5843055"/>
            <a:ext cx="6671569" cy="64633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lnSpc>
                <a:spcPct val="100000"/>
              </a:lnSpc>
              <a:spcBef>
                <a:spcPts val="0"/>
              </a:spcBef>
              <a:defRPr sz="4100" b="1">
                <a:solidFill>
                  <a:srgbClr val="FFFFFF"/>
                </a:solidFill>
              </a:defRPr>
            </a:lvl1pPr>
          </a:lstStyle>
          <a:p>
            <a:pPr algn="l">
              <a:lnSpc>
                <a:spcPct val="150000"/>
              </a:lnSpc>
            </a:pPr>
            <a:endParaRPr lang="nl-BE" sz="1400" b="0" dirty="0">
              <a:solidFill>
                <a:srgbClr val="002060"/>
              </a:solidFill>
              <a:latin typeface="Arial" panose="020B0604020202020204" pitchFamily="34" charset="0"/>
              <a:cs typeface="Arial" panose="020B0604020202020204" pitchFamily="34" charset="0"/>
            </a:endParaRPr>
          </a:p>
          <a:p>
            <a:pPr algn="l">
              <a:lnSpc>
                <a:spcPct val="150000"/>
              </a:lnSpc>
            </a:pPr>
            <a:r>
              <a:rPr lang="nl-BE" sz="1400" b="0" dirty="0">
                <a:solidFill>
                  <a:srgbClr val="002060"/>
                </a:solidFill>
                <a:latin typeface="Arial" panose="020B0604020202020204" pitchFamily="34" charset="0"/>
                <a:cs typeface="Arial" panose="020B0604020202020204" pitchFamily="34" charset="0"/>
              </a:rPr>
              <a:t>OP REGELMATIGE BASIS REFLECTEREN EN COLLEGIAAL CONSULTEREN</a:t>
            </a:r>
            <a:endParaRPr sz="1400" b="0" dirty="0">
              <a:solidFill>
                <a:srgbClr val="002060"/>
              </a:solidFill>
              <a:latin typeface="Arial" panose="020B0604020202020204" pitchFamily="34" charset="0"/>
              <a:cs typeface="Arial" panose="020B0604020202020204" pitchFamily="34" charset="0"/>
            </a:endParaRPr>
          </a:p>
        </p:txBody>
      </p:sp>
      <p:sp>
        <p:nvSpPr>
          <p:cNvPr id="38" name="Tekstvak 37">
            <a:extLst>
              <a:ext uri="{FF2B5EF4-FFF2-40B4-BE49-F238E27FC236}">
                <a16:creationId xmlns:a16="http://schemas.microsoft.com/office/drawing/2014/main" id="{39BDEB18-A33A-40DE-981D-B205A9B81167}"/>
              </a:ext>
            </a:extLst>
          </p:cNvPr>
          <p:cNvSpPr txBox="1"/>
          <p:nvPr/>
        </p:nvSpPr>
        <p:spPr>
          <a:xfrm>
            <a:off x="6842492" y="4191673"/>
            <a:ext cx="590396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584200" rtl="0" fontAlgn="auto" latinLnBrk="0" hangingPunct="0">
              <a:lnSpc>
                <a:spcPct val="150000"/>
              </a:lnSpc>
              <a:spcBef>
                <a:spcPts val="0"/>
              </a:spcBef>
              <a:spcAft>
                <a:spcPts val="0"/>
              </a:spcAft>
              <a:buClrTx/>
              <a:buSzTx/>
              <a:buFontTx/>
              <a:buNone/>
              <a:tabLst/>
            </a:pPr>
            <a:r>
              <a:rPr lang="nl-BE" sz="1400" dirty="0">
                <a:solidFill>
                  <a:srgbClr val="002060"/>
                </a:solidFill>
                <a:latin typeface="Arial" panose="020B0604020202020204" pitchFamily="34" charset="0"/>
                <a:cs typeface="Arial" panose="020B0604020202020204" pitchFamily="34" charset="0"/>
                <a:sym typeface="Avenir Next"/>
              </a:rPr>
              <a:t>TOEPASSEN VAN DIVERSE VERANDERINGSMODELLEN DIE</a:t>
            </a:r>
          </a:p>
          <a:p>
            <a:pPr marL="0" marR="0" indent="0" defTabSz="584200" rtl="0" fontAlgn="auto" latinLnBrk="0" hangingPunct="0">
              <a:lnSpc>
                <a:spcPct val="150000"/>
              </a:lnSpc>
              <a:spcBef>
                <a:spcPts val="0"/>
              </a:spcBef>
              <a:spcAft>
                <a:spcPts val="0"/>
              </a:spcAft>
              <a:buClrTx/>
              <a:buSzTx/>
              <a:buFontTx/>
              <a:buNone/>
              <a:tabLst/>
            </a:pPr>
            <a:r>
              <a:rPr kumimoji="0" lang="nl-BE" sz="1400"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venir Next"/>
              </a:rPr>
              <a:t>DE VEERKRACHT VERSTERKEN</a:t>
            </a:r>
            <a:endParaRPr kumimoji="0" lang="en-GB" sz="1400"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venir Next"/>
            </a:endParaRPr>
          </a:p>
        </p:txBody>
      </p:sp>
    </p:spTree>
    <p:extLst>
      <p:ext uri="{BB962C8B-B14F-4D97-AF65-F5344CB8AC3E}">
        <p14:creationId xmlns:p14="http://schemas.microsoft.com/office/powerpoint/2010/main" val="3009691211"/>
      </p:ext>
    </p:extLst>
  </p:cSld>
  <p:clrMapOvr>
    <a:masterClrMapping/>
  </p:clrMapOvr>
  <mc:AlternateContent xmlns:mc="http://schemas.openxmlformats.org/markup-compatibility/2006" xmlns:p14="http://schemas.microsoft.com/office/powerpoint/2010/main">
    <mc:Choice Requires="p14">
      <p:transition spd="slow" p14:dur="2000" advTm="70597"/>
    </mc:Choice>
    <mc:Fallback xmlns="">
      <p:transition spd="slow" advTm="7059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5640946" y="0"/>
            <a:ext cx="6671255" cy="8041079"/>
          </a:xfrm>
          <a:prstGeom prst="rect">
            <a:avLst/>
          </a:prstGeom>
        </p:spPr>
      </p:pic>
      <p:sp>
        <p:nvSpPr>
          <p:cNvPr id="4" name="Tekstvak 3"/>
          <p:cNvSpPr txBox="1"/>
          <p:nvPr/>
        </p:nvSpPr>
        <p:spPr>
          <a:xfrm>
            <a:off x="965202" y="291525"/>
            <a:ext cx="4516557" cy="1600438"/>
          </a:xfrm>
          <a:prstGeom prst="rect">
            <a:avLst/>
          </a:prstGeom>
          <a:noFill/>
        </p:spPr>
        <p:txBody>
          <a:bodyPr wrap="none" rtlCol="0">
            <a:spAutoFit/>
          </a:bodyPr>
          <a:lstStyle/>
          <a:p>
            <a:r>
              <a:rPr lang="nl-BE" sz="6600" dirty="0">
                <a:solidFill>
                  <a:srgbClr val="002060"/>
                </a:solidFill>
                <a:latin typeface="Arial" panose="020B0604020202020204" pitchFamily="34" charset="0"/>
                <a:cs typeface="Arial" panose="020B0604020202020204" pitchFamily="34" charset="0"/>
              </a:rPr>
              <a:t> </a:t>
            </a:r>
            <a:r>
              <a:rPr lang="nl-BE" sz="3200" b="1" dirty="0">
                <a:solidFill>
                  <a:srgbClr val="002060"/>
                </a:solidFill>
                <a:latin typeface="Arial" panose="020B0604020202020204" pitchFamily="34" charset="0"/>
                <a:cs typeface="Arial" panose="020B0604020202020204" pitchFamily="34" charset="0"/>
              </a:rPr>
              <a:t>Anders denken</a:t>
            </a:r>
          </a:p>
          <a:p>
            <a:r>
              <a:rPr lang="nl-BE" sz="3200" b="1" dirty="0">
                <a:solidFill>
                  <a:srgbClr val="002060"/>
                </a:solidFill>
                <a:latin typeface="Arial" panose="020B0604020202020204" pitchFamily="34" charset="0"/>
                <a:cs typeface="Arial" panose="020B0604020202020204" pitchFamily="34" charset="0"/>
              </a:rPr>
              <a:t>            over “Werken” </a:t>
            </a:r>
          </a:p>
        </p:txBody>
      </p:sp>
      <p:sp>
        <p:nvSpPr>
          <p:cNvPr id="3" name="PIJL-OMLAAG 2"/>
          <p:cNvSpPr/>
          <p:nvPr/>
        </p:nvSpPr>
        <p:spPr>
          <a:xfrm>
            <a:off x="8976574" y="2102952"/>
            <a:ext cx="484632" cy="97840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9" name="Picture 4" descr="http://s2.quickmeme.com/img/21/21872fb39be830def8c31af27f0cc8de12ac7a9f148a7f9ecd476256c25c43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172" y="0"/>
            <a:ext cx="6680029" cy="869324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1.png" descr="image1.png"/>
          <p:cNvPicPr>
            <a:picLocks noChangeAspect="1"/>
          </p:cNvPicPr>
          <p:nvPr/>
        </p:nvPicPr>
        <p:blipFill rotWithShape="1">
          <a:blip r:embed="rId4"/>
          <a:srcRect b="63712"/>
          <a:stretch/>
        </p:blipFill>
        <p:spPr>
          <a:xfrm rot="16200000">
            <a:off x="-5272843" y="4457584"/>
            <a:ext cx="13154735" cy="3522372"/>
          </a:xfrm>
          <a:prstGeom prst="rect">
            <a:avLst/>
          </a:prstGeom>
          <a:ln w="12700">
            <a:miter lim="400000"/>
          </a:ln>
        </p:spPr>
      </p:pic>
      <p:pic>
        <p:nvPicPr>
          <p:cNvPr id="11" name="Tijdelijke aanduiding voor inhoud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4103" y="-186745"/>
            <a:ext cx="6704766" cy="7044745"/>
          </a:xfrm>
          <a:prstGeom prst="rect">
            <a:avLst/>
          </a:prstGeom>
        </p:spPr>
      </p:pic>
      <p:pic>
        <p:nvPicPr>
          <p:cNvPr id="5" name="Afbeelding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54784">
            <a:off x="6031499" y="3618082"/>
            <a:ext cx="6058746" cy="2600688"/>
          </a:xfrm>
          <a:prstGeom prst="rect">
            <a:avLst/>
          </a:prstGeom>
        </p:spPr>
      </p:pic>
      <p:sp>
        <p:nvSpPr>
          <p:cNvPr id="12" name="Tijdelijke aanduiding voor inhoud 5"/>
          <p:cNvSpPr txBox="1">
            <a:spLocks/>
          </p:cNvSpPr>
          <p:nvPr/>
        </p:nvSpPr>
        <p:spPr>
          <a:xfrm>
            <a:off x="1930402" y="2334157"/>
            <a:ext cx="11303358" cy="3363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az Regular" panose="020B05030405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az Regular" panose="020B05030405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az Regular" panose="020B05030405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z Regular" panose="020B05030405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z Regular" panose="020B05030405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dirty="0">
                <a:solidFill>
                  <a:srgbClr val="002060"/>
                </a:solidFill>
                <a:latin typeface="Arial" panose="020B0604020202020204" pitchFamily="34" charset="0"/>
                <a:cs typeface="Arial" panose="020B0604020202020204" pitchFamily="34" charset="0"/>
              </a:rPr>
              <a:t>decentraliseren van</a:t>
            </a:r>
            <a:br>
              <a:rPr lang="nl-NL" sz="2000" dirty="0">
                <a:solidFill>
                  <a:srgbClr val="002060"/>
                </a:solidFill>
                <a:latin typeface="Arial" panose="020B0604020202020204" pitchFamily="34" charset="0"/>
                <a:cs typeface="Arial" panose="020B0604020202020204" pitchFamily="34" charset="0"/>
              </a:rPr>
            </a:br>
            <a:r>
              <a:rPr lang="nl-NL" sz="2000" dirty="0">
                <a:solidFill>
                  <a:srgbClr val="002060"/>
                </a:solidFill>
                <a:latin typeface="Arial" panose="020B0604020202020204" pitchFamily="34" charset="0"/>
                <a:cs typeface="Arial" panose="020B0604020202020204" pitchFamily="34" charset="0"/>
              </a:rPr>
              <a:t>organisatiestructuren</a:t>
            </a:r>
          </a:p>
          <a:p>
            <a:pPr marL="0" indent="0">
              <a:buFont typeface="Arial" panose="020B0604020202020204" pitchFamily="34" charset="0"/>
              <a:buNone/>
            </a:pPr>
            <a:endParaRPr lang="nl-NL" sz="20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dirty="0">
                <a:solidFill>
                  <a:srgbClr val="002060"/>
                </a:solidFill>
                <a:latin typeface="Arial" panose="020B0604020202020204" pitchFamily="34" charset="0"/>
                <a:cs typeface="Arial" panose="020B0604020202020204" pitchFamily="34" charset="0"/>
              </a:rPr>
              <a:t>flexibele manier van werken</a:t>
            </a:r>
          </a:p>
          <a:p>
            <a:pPr marL="0" indent="0">
              <a:buFont typeface="Arial" panose="020B0604020202020204" pitchFamily="34" charset="0"/>
              <a:buNone/>
            </a:pPr>
            <a:endParaRPr lang="nl-NL" sz="20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dirty="0">
                <a:solidFill>
                  <a:srgbClr val="002060"/>
                </a:solidFill>
                <a:latin typeface="Arial" panose="020B0604020202020204" pitchFamily="34" charset="0"/>
                <a:cs typeface="Arial" panose="020B0604020202020204" pitchFamily="34" charset="0"/>
              </a:rPr>
              <a:t>focus op continu </a:t>
            </a:r>
            <a:br>
              <a:rPr lang="nl-NL" sz="2000" dirty="0">
                <a:solidFill>
                  <a:srgbClr val="002060"/>
                </a:solidFill>
                <a:latin typeface="Arial" panose="020B0604020202020204" pitchFamily="34" charset="0"/>
                <a:cs typeface="Arial" panose="020B0604020202020204" pitchFamily="34" charset="0"/>
              </a:rPr>
            </a:br>
            <a:r>
              <a:rPr lang="nl-NL" sz="2000" dirty="0">
                <a:solidFill>
                  <a:srgbClr val="002060"/>
                </a:solidFill>
                <a:latin typeface="Arial" panose="020B0604020202020204" pitchFamily="34" charset="0"/>
                <a:cs typeface="Arial" panose="020B0604020202020204" pitchFamily="34" charset="0"/>
              </a:rPr>
              <a:t>verbeteren en </a:t>
            </a:r>
            <a:br>
              <a:rPr lang="nl-NL" sz="2000" dirty="0">
                <a:solidFill>
                  <a:srgbClr val="002060"/>
                </a:solidFill>
                <a:latin typeface="Arial" panose="020B0604020202020204" pitchFamily="34" charset="0"/>
                <a:cs typeface="Arial" panose="020B0604020202020204" pitchFamily="34" charset="0"/>
              </a:rPr>
            </a:br>
            <a:r>
              <a:rPr lang="nl-NL" sz="2000" dirty="0">
                <a:solidFill>
                  <a:srgbClr val="002060"/>
                </a:solidFill>
                <a:latin typeface="Arial" panose="020B0604020202020204" pitchFamily="34" charset="0"/>
                <a:cs typeface="Arial" panose="020B0604020202020204" pitchFamily="34" charset="0"/>
              </a:rPr>
              <a:t>kwaliteitsmanagement</a:t>
            </a:r>
          </a:p>
          <a:p>
            <a:pPr marL="0" indent="0">
              <a:buFont typeface="Arial" panose="020B0604020202020204" pitchFamily="34" charset="0"/>
              <a:buNone/>
            </a:pPr>
            <a:endParaRPr lang="nl-NL" sz="20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dirty="0">
                <a:solidFill>
                  <a:srgbClr val="002060"/>
                </a:solidFill>
                <a:latin typeface="Arial" panose="020B0604020202020204" pitchFamily="34" charset="0"/>
                <a:cs typeface="Arial" panose="020B0604020202020204" pitchFamily="34" charset="0"/>
              </a:rPr>
              <a:t>andere manier van beloning</a:t>
            </a:r>
          </a:p>
          <a:p>
            <a:pPr marL="457200" indent="-457200">
              <a:buFont typeface="Arial" panose="020B0604020202020204" pitchFamily="34" charset="0"/>
              <a:buAutoNum type="arabicPeriod" startAt="2"/>
            </a:pPr>
            <a:endParaRPr lang="nl-NL" sz="2400" b="1" u="sng" dirty="0">
              <a:solidFill>
                <a:srgbClr val="002060"/>
              </a:solidFill>
              <a:latin typeface="Arial" panose="020B0604020202020204" pitchFamily="34" charset="0"/>
              <a:cs typeface="Arial" panose="020B0604020202020204" pitchFamily="34" charset="0"/>
            </a:endParaRPr>
          </a:p>
          <a:p>
            <a:pPr marL="457200" indent="-457200">
              <a:buFont typeface="Arial" panose="020B0604020202020204" pitchFamily="34" charset="0"/>
              <a:buAutoNum type="arabicPeriod" startAt="2"/>
            </a:pPr>
            <a:endParaRPr lang="nl-NL" sz="2400" b="1" u="sng" dirty="0">
              <a:solidFill>
                <a:srgbClr val="002060"/>
              </a:solidFill>
              <a:latin typeface="Arial" panose="020B0604020202020204" pitchFamily="34" charset="0"/>
              <a:cs typeface="Arial" panose="020B0604020202020204" pitchFamily="34" charset="0"/>
            </a:endParaRPr>
          </a:p>
          <a:p>
            <a:pPr lvl="1"/>
            <a:endParaRPr lang="nl-NL" sz="2000" b="1" dirty="0">
              <a:solidFill>
                <a:srgbClr val="00206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nl-NL" sz="2000" b="1" u="sng"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591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965202" y="291525"/>
            <a:ext cx="4373313" cy="1600438"/>
          </a:xfrm>
          <a:prstGeom prst="rect">
            <a:avLst/>
          </a:prstGeom>
          <a:noFill/>
        </p:spPr>
        <p:txBody>
          <a:bodyPr wrap="none" rtlCol="0">
            <a:spAutoFit/>
          </a:bodyPr>
          <a:lstStyle/>
          <a:p>
            <a:r>
              <a:rPr lang="nl-BE" sz="6600" dirty="0">
                <a:solidFill>
                  <a:srgbClr val="002060"/>
                </a:solidFill>
                <a:latin typeface="Arial" panose="020B0604020202020204" pitchFamily="34" charset="0"/>
                <a:cs typeface="Arial" panose="020B0604020202020204" pitchFamily="34" charset="0"/>
              </a:rPr>
              <a:t> </a:t>
            </a:r>
            <a:r>
              <a:rPr lang="nl-BE" sz="3200" b="1" dirty="0">
                <a:solidFill>
                  <a:srgbClr val="002060"/>
                </a:solidFill>
                <a:latin typeface="Arial" panose="020B0604020202020204" pitchFamily="34" charset="0"/>
                <a:cs typeface="Arial" panose="020B0604020202020204" pitchFamily="34" charset="0"/>
              </a:rPr>
              <a:t>Anders denken</a:t>
            </a:r>
          </a:p>
          <a:p>
            <a:r>
              <a:rPr lang="nl-BE" sz="3200" b="1" dirty="0">
                <a:solidFill>
                  <a:srgbClr val="002060"/>
                </a:solidFill>
                <a:latin typeface="Arial" panose="020B0604020202020204" pitchFamily="34" charset="0"/>
                <a:cs typeface="Arial" panose="020B0604020202020204" pitchFamily="34" charset="0"/>
              </a:rPr>
              <a:t>            over het brein </a:t>
            </a:r>
          </a:p>
        </p:txBody>
      </p:sp>
      <p:sp>
        <p:nvSpPr>
          <p:cNvPr id="3" name="PIJL-OMLAAG 2"/>
          <p:cNvSpPr/>
          <p:nvPr/>
        </p:nvSpPr>
        <p:spPr>
          <a:xfrm>
            <a:off x="8976574" y="2102952"/>
            <a:ext cx="484632" cy="97840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10" name="image1.png" descr="image1.png"/>
          <p:cNvPicPr>
            <a:picLocks noChangeAspect="1"/>
          </p:cNvPicPr>
          <p:nvPr/>
        </p:nvPicPr>
        <p:blipFill rotWithShape="1">
          <a:blip r:embed="rId2"/>
          <a:srcRect b="63712"/>
          <a:stretch/>
        </p:blipFill>
        <p:spPr>
          <a:xfrm rot="16200000">
            <a:off x="-5272843" y="4457584"/>
            <a:ext cx="13154735" cy="3522372"/>
          </a:xfrm>
          <a:prstGeom prst="rect">
            <a:avLst/>
          </a:prstGeom>
          <a:ln w="12700">
            <a:miter lim="400000"/>
          </a:ln>
        </p:spPr>
      </p:pic>
      <p:sp>
        <p:nvSpPr>
          <p:cNvPr id="12" name="Tijdelijke aanduiding voor inhoud 5"/>
          <p:cNvSpPr txBox="1">
            <a:spLocks/>
          </p:cNvSpPr>
          <p:nvPr/>
        </p:nvSpPr>
        <p:spPr>
          <a:xfrm>
            <a:off x="2142158" y="2423994"/>
            <a:ext cx="11303358" cy="3363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az Regular" panose="020B05030405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az Regular" panose="020B05030405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az Regular" panose="020B05030405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z Regular" panose="020B05030405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z Regular" panose="020B05030405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dirty="0">
                <a:solidFill>
                  <a:srgbClr val="002060"/>
                </a:solidFill>
                <a:latin typeface="Arial" panose="020B0604020202020204" pitchFamily="34" charset="0"/>
                <a:cs typeface="Arial" panose="020B0604020202020204" pitchFamily="34" charset="0"/>
              </a:rPr>
              <a:t>Bewustzijn vergroten</a:t>
            </a:r>
          </a:p>
          <a:p>
            <a:pPr marL="0" indent="0">
              <a:buFont typeface="Arial" panose="020B0604020202020204" pitchFamily="34" charset="0"/>
              <a:buNone/>
            </a:pPr>
            <a:endParaRPr lang="nl-NL" sz="20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dirty="0">
                <a:solidFill>
                  <a:srgbClr val="002060"/>
                </a:solidFill>
                <a:latin typeface="Arial" panose="020B0604020202020204" pitchFamily="34" charset="0"/>
                <a:cs typeface="Arial" panose="020B0604020202020204" pitchFamily="34" charset="0"/>
              </a:rPr>
              <a:t>Focus</a:t>
            </a:r>
          </a:p>
          <a:p>
            <a:pPr marL="0" indent="0">
              <a:buFont typeface="Arial" panose="020B0604020202020204" pitchFamily="34" charset="0"/>
              <a:buNone/>
            </a:pPr>
            <a:endParaRPr lang="nl-NL" sz="20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dirty="0">
                <a:solidFill>
                  <a:srgbClr val="002060"/>
                </a:solidFill>
                <a:latin typeface="Arial" panose="020B0604020202020204" pitchFamily="34" charset="0"/>
                <a:cs typeface="Arial" panose="020B0604020202020204" pitchFamily="34" charset="0"/>
              </a:rPr>
              <a:t>Zelfcontrole/impulscontrole</a:t>
            </a:r>
          </a:p>
          <a:p>
            <a:pPr marL="0" indent="0">
              <a:buFont typeface="Arial" panose="020B0604020202020204" pitchFamily="34" charset="0"/>
              <a:buNone/>
            </a:pPr>
            <a:endParaRPr lang="nl-NL" sz="20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dirty="0">
                <a:solidFill>
                  <a:srgbClr val="002060"/>
                </a:solidFill>
                <a:latin typeface="Arial" panose="020B0604020202020204" pitchFamily="34" charset="0"/>
                <a:cs typeface="Arial" panose="020B0604020202020204" pitchFamily="34" charset="0"/>
              </a:rPr>
              <a:t>Optimisme</a:t>
            </a:r>
          </a:p>
          <a:p>
            <a:pPr marL="457200" indent="-457200">
              <a:buFont typeface="Arial" panose="020B0604020202020204" pitchFamily="34" charset="0"/>
              <a:buAutoNum type="arabicPeriod" startAt="2"/>
            </a:pPr>
            <a:endParaRPr lang="nl-NL" sz="2400" b="1" u="sng" dirty="0">
              <a:solidFill>
                <a:srgbClr val="002060"/>
              </a:solidFill>
              <a:latin typeface="Arial" panose="020B0604020202020204" pitchFamily="34" charset="0"/>
              <a:cs typeface="Arial" panose="020B0604020202020204" pitchFamily="34" charset="0"/>
            </a:endParaRPr>
          </a:p>
          <a:p>
            <a:pPr marL="457200" indent="-457200">
              <a:buFont typeface="Arial" panose="020B0604020202020204" pitchFamily="34" charset="0"/>
              <a:buAutoNum type="arabicPeriod" startAt="2"/>
            </a:pPr>
            <a:endParaRPr lang="nl-NL" sz="2400" b="1" u="sng" dirty="0">
              <a:solidFill>
                <a:srgbClr val="002060"/>
              </a:solidFill>
              <a:latin typeface="Arial" panose="020B0604020202020204" pitchFamily="34" charset="0"/>
              <a:cs typeface="Arial" panose="020B0604020202020204" pitchFamily="34" charset="0"/>
            </a:endParaRPr>
          </a:p>
          <a:p>
            <a:pPr lvl="1"/>
            <a:endParaRPr lang="nl-NL" sz="2000" b="1" dirty="0">
              <a:solidFill>
                <a:srgbClr val="00206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nl-NL" sz="2000" b="1" u="sng" dirty="0">
              <a:solidFill>
                <a:srgbClr val="002060"/>
              </a:solidFill>
              <a:latin typeface="Arial" panose="020B0604020202020204" pitchFamily="34" charset="0"/>
              <a:cs typeface="Arial" panose="020B0604020202020204" pitchFamily="34" charset="0"/>
            </a:endParaRPr>
          </a:p>
        </p:txBody>
      </p:sp>
      <p:pic>
        <p:nvPicPr>
          <p:cNvPr id="13" name="Afbeelding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492" y="-1"/>
            <a:ext cx="9029181" cy="703606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46820">
            <a:off x="6433885" y="2987910"/>
            <a:ext cx="3327045" cy="4374421"/>
          </a:xfrm>
          <a:prstGeom prst="rect">
            <a:avLst/>
          </a:prstGeom>
        </p:spPr>
      </p:pic>
    </p:spTree>
    <p:extLst>
      <p:ext uri="{BB962C8B-B14F-4D97-AF65-F5344CB8AC3E}">
        <p14:creationId xmlns:p14="http://schemas.microsoft.com/office/powerpoint/2010/main" val="3252383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JL-OMLAAG 2"/>
          <p:cNvSpPr/>
          <p:nvPr/>
        </p:nvSpPr>
        <p:spPr>
          <a:xfrm>
            <a:off x="8976574" y="2102952"/>
            <a:ext cx="484632" cy="97840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10" name="image1.png" descr="image1.png"/>
          <p:cNvPicPr>
            <a:picLocks noChangeAspect="1"/>
          </p:cNvPicPr>
          <p:nvPr/>
        </p:nvPicPr>
        <p:blipFill rotWithShape="1">
          <a:blip r:embed="rId2"/>
          <a:srcRect b="63712"/>
          <a:stretch/>
        </p:blipFill>
        <p:spPr>
          <a:xfrm rot="16200000">
            <a:off x="-5272843" y="4457584"/>
            <a:ext cx="13154735" cy="3522372"/>
          </a:xfrm>
          <a:prstGeom prst="rect">
            <a:avLst/>
          </a:prstGeom>
          <a:ln w="12700">
            <a:miter lim="400000"/>
          </a:ln>
        </p:spPr>
      </p:pic>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489" y="0"/>
            <a:ext cx="5512322" cy="6954982"/>
          </a:xfrm>
          <a:prstGeom prst="rect">
            <a:avLst/>
          </a:prstGeom>
        </p:spPr>
      </p:pic>
      <p:sp>
        <p:nvSpPr>
          <p:cNvPr id="11" name="Tekstvak 10"/>
          <p:cNvSpPr txBox="1"/>
          <p:nvPr/>
        </p:nvSpPr>
        <p:spPr>
          <a:xfrm>
            <a:off x="965202" y="291525"/>
            <a:ext cx="4690708" cy="1600438"/>
          </a:xfrm>
          <a:prstGeom prst="rect">
            <a:avLst/>
          </a:prstGeom>
          <a:noFill/>
        </p:spPr>
        <p:txBody>
          <a:bodyPr wrap="none" rtlCol="0">
            <a:spAutoFit/>
          </a:bodyPr>
          <a:lstStyle/>
          <a:p>
            <a:r>
              <a:rPr lang="nl-BE" sz="6600" dirty="0">
                <a:solidFill>
                  <a:srgbClr val="002060"/>
                </a:solidFill>
                <a:latin typeface="Arial" panose="020B0604020202020204" pitchFamily="34" charset="0"/>
                <a:cs typeface="Arial" panose="020B0604020202020204" pitchFamily="34" charset="0"/>
              </a:rPr>
              <a:t> </a:t>
            </a:r>
            <a:r>
              <a:rPr lang="nl-BE" sz="3200" b="1" dirty="0">
                <a:solidFill>
                  <a:srgbClr val="002060"/>
                </a:solidFill>
                <a:latin typeface="Arial" panose="020B0604020202020204" pitchFamily="34" charset="0"/>
                <a:cs typeface="Arial" panose="020B0604020202020204" pitchFamily="34" charset="0"/>
              </a:rPr>
              <a:t>Doel van </a:t>
            </a:r>
          </a:p>
          <a:p>
            <a:r>
              <a:rPr lang="nl-BE" sz="3200" b="1" dirty="0">
                <a:solidFill>
                  <a:srgbClr val="002060"/>
                </a:solidFill>
                <a:latin typeface="Arial" panose="020B0604020202020204" pitchFamily="34" charset="0"/>
                <a:cs typeface="Arial" panose="020B0604020202020204" pitchFamily="34" charset="0"/>
              </a:rPr>
              <a:t>            anders denken </a:t>
            </a:r>
          </a:p>
        </p:txBody>
      </p:sp>
      <p:sp>
        <p:nvSpPr>
          <p:cNvPr id="15" name="Tijdelijke aanduiding voor inhoud 5"/>
          <p:cNvSpPr txBox="1">
            <a:spLocks/>
          </p:cNvSpPr>
          <p:nvPr/>
        </p:nvSpPr>
        <p:spPr>
          <a:xfrm>
            <a:off x="2262230" y="2745036"/>
            <a:ext cx="11303358" cy="3363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az Regular" panose="020B05030405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az Regular" panose="020B05030405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az Regular" panose="020B05030405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z Regular" panose="020B05030405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z Regular" panose="020B05030405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dirty="0">
                <a:solidFill>
                  <a:srgbClr val="002060"/>
                </a:solidFill>
                <a:latin typeface="Arial" panose="020B0604020202020204" pitchFamily="34" charset="0"/>
                <a:cs typeface="Arial" panose="020B0604020202020204" pitchFamily="34" charset="0"/>
              </a:rPr>
              <a:t>ALPHA- golven optimaliseren</a:t>
            </a:r>
          </a:p>
          <a:p>
            <a:pPr marL="0" indent="0">
              <a:buFont typeface="Arial" panose="020B0604020202020204" pitchFamily="34" charset="0"/>
              <a:buNone/>
            </a:pPr>
            <a:endParaRPr lang="nl-NL" sz="20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dirty="0">
                <a:solidFill>
                  <a:srgbClr val="002060"/>
                </a:solidFill>
                <a:latin typeface="Arial" panose="020B0604020202020204" pitchFamily="34" charset="0"/>
                <a:cs typeface="Arial" panose="020B0604020202020204" pitchFamily="34" charset="0"/>
              </a:rPr>
              <a:t>BETA-golven minimaliseren</a:t>
            </a:r>
          </a:p>
          <a:p>
            <a:pPr marL="0" indent="0">
              <a:buFont typeface="Arial" panose="020B0604020202020204" pitchFamily="34" charset="0"/>
              <a:buNone/>
            </a:pPr>
            <a:endParaRPr lang="nl-NL" sz="20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dirty="0">
                <a:solidFill>
                  <a:srgbClr val="002060"/>
                </a:solidFill>
                <a:latin typeface="Arial" panose="020B0604020202020204" pitchFamily="34" charset="0"/>
                <a:cs typeface="Arial" panose="020B0604020202020204" pitchFamily="34" charset="0"/>
              </a:rPr>
              <a:t>GAMMA- golven voorkomen</a:t>
            </a:r>
          </a:p>
          <a:p>
            <a:pPr marL="457200" indent="-457200">
              <a:buFont typeface="Arial" panose="020B0604020202020204" pitchFamily="34" charset="0"/>
              <a:buAutoNum type="arabicPeriod" startAt="2"/>
            </a:pPr>
            <a:endParaRPr lang="nl-NL" sz="2400" b="1" u="sng" dirty="0">
              <a:solidFill>
                <a:srgbClr val="002060"/>
              </a:solidFill>
              <a:latin typeface="Arial" panose="020B0604020202020204" pitchFamily="34" charset="0"/>
              <a:cs typeface="Arial" panose="020B0604020202020204" pitchFamily="34" charset="0"/>
            </a:endParaRPr>
          </a:p>
          <a:p>
            <a:pPr marL="457200" indent="-457200">
              <a:buFont typeface="Arial" panose="020B0604020202020204" pitchFamily="34" charset="0"/>
              <a:buAutoNum type="arabicPeriod" startAt="2"/>
            </a:pPr>
            <a:endParaRPr lang="nl-NL" sz="2400" b="1" u="sng" dirty="0">
              <a:solidFill>
                <a:srgbClr val="002060"/>
              </a:solidFill>
              <a:latin typeface="Arial" panose="020B0604020202020204" pitchFamily="34" charset="0"/>
              <a:cs typeface="Arial" panose="020B0604020202020204" pitchFamily="34" charset="0"/>
            </a:endParaRPr>
          </a:p>
          <a:p>
            <a:pPr lvl="1"/>
            <a:endParaRPr lang="nl-NL" sz="2000" b="1" dirty="0">
              <a:solidFill>
                <a:srgbClr val="00206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nl-NL" sz="2000" b="1" u="sng"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1238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sp>
        <p:nvSpPr>
          <p:cNvPr id="10" name="Tekstvak 9">
            <a:extLst>
              <a:ext uri="{FF2B5EF4-FFF2-40B4-BE49-F238E27FC236}">
                <a16:creationId xmlns:a16="http://schemas.microsoft.com/office/drawing/2014/main" id="{A64A1B94-0DF2-4A9D-B4C7-77D7F2B4A8BB}"/>
              </a:ext>
            </a:extLst>
          </p:cNvPr>
          <p:cNvSpPr txBox="1"/>
          <p:nvPr/>
        </p:nvSpPr>
        <p:spPr>
          <a:xfrm>
            <a:off x="756857" y="2321004"/>
            <a:ext cx="2147909" cy="2215991"/>
          </a:xfrm>
          <a:prstGeom prst="rect">
            <a:avLst/>
          </a:prstGeom>
          <a:noFill/>
        </p:spPr>
        <p:txBody>
          <a:bodyPr wrap="square" rtlCol="0">
            <a:spAutoFit/>
          </a:bodyPr>
          <a:lstStyle/>
          <a:p>
            <a:r>
              <a:rPr lang="nl-BE" sz="6600" dirty="0">
                <a:solidFill>
                  <a:srgbClr val="002060"/>
                </a:solidFill>
                <a:latin typeface="Arial" panose="020B0604020202020204" pitchFamily="34" charset="0"/>
                <a:cs typeface="Arial" panose="020B0604020202020204" pitchFamily="34" charset="0"/>
              </a:rPr>
              <a:t>  2 </a:t>
            </a:r>
            <a:r>
              <a:rPr lang="nl-BE" sz="2400" b="1" dirty="0">
                <a:solidFill>
                  <a:srgbClr val="002060"/>
                </a:solidFill>
                <a:latin typeface="Arial" panose="020B0604020202020204" pitchFamily="34" charset="0"/>
                <a:cs typeface="Arial" panose="020B0604020202020204" pitchFamily="34" charset="0"/>
              </a:rPr>
              <a:t>Bewust zijn het copings-systeem</a:t>
            </a:r>
          </a:p>
        </p:txBody>
      </p:sp>
      <p:pic>
        <p:nvPicPr>
          <p:cNvPr id="1026" name="Picture 2">
            <a:extLst>
              <a:ext uri="{FF2B5EF4-FFF2-40B4-BE49-F238E27FC236}">
                <a16:creationId xmlns:a16="http://schemas.microsoft.com/office/drawing/2014/main" id="{EF36EEDB-F51E-4563-88A0-8BC5910B9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6351" y="1539433"/>
            <a:ext cx="7507444" cy="357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553578"/>
      </p:ext>
    </p:extLst>
  </p:cSld>
  <p:clrMapOvr>
    <a:masterClrMapping/>
  </p:clrMapOvr>
  <p:transition spd="med" advTm="1998"/>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JL-OMLAAG 2"/>
          <p:cNvSpPr/>
          <p:nvPr/>
        </p:nvSpPr>
        <p:spPr>
          <a:xfrm>
            <a:off x="8976574" y="2102952"/>
            <a:ext cx="484632" cy="97840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10" name="image1.png" descr="image1.png"/>
          <p:cNvPicPr>
            <a:picLocks noChangeAspect="1"/>
          </p:cNvPicPr>
          <p:nvPr/>
        </p:nvPicPr>
        <p:blipFill rotWithShape="1">
          <a:blip r:embed="rId2"/>
          <a:srcRect b="63712"/>
          <a:stretch/>
        </p:blipFill>
        <p:spPr>
          <a:xfrm rot="16200000">
            <a:off x="-5379280" y="4508386"/>
            <a:ext cx="13154735" cy="3522372"/>
          </a:xfrm>
          <a:prstGeom prst="rect">
            <a:avLst/>
          </a:prstGeom>
          <a:ln w="12700">
            <a:miter lim="400000"/>
          </a:ln>
        </p:spPr>
      </p:pic>
      <p:sp>
        <p:nvSpPr>
          <p:cNvPr id="11" name="Tekstvak 10"/>
          <p:cNvSpPr txBox="1"/>
          <p:nvPr/>
        </p:nvSpPr>
        <p:spPr>
          <a:xfrm>
            <a:off x="3874323" y="391752"/>
            <a:ext cx="4772460" cy="1107996"/>
          </a:xfrm>
          <a:prstGeom prst="rect">
            <a:avLst/>
          </a:prstGeom>
          <a:noFill/>
        </p:spPr>
        <p:txBody>
          <a:bodyPr wrap="none" rtlCol="0">
            <a:spAutoFit/>
          </a:bodyPr>
          <a:lstStyle/>
          <a:p>
            <a:r>
              <a:rPr lang="nl-BE" sz="6600" dirty="0">
                <a:solidFill>
                  <a:srgbClr val="002060"/>
                </a:solidFill>
                <a:latin typeface="Arial" panose="020B0604020202020204" pitchFamily="34" charset="0"/>
                <a:cs typeface="Arial" panose="020B0604020202020204" pitchFamily="34" charset="0"/>
              </a:rPr>
              <a:t> </a:t>
            </a:r>
            <a:r>
              <a:rPr lang="nl-BE" sz="3200" b="1" dirty="0">
                <a:solidFill>
                  <a:srgbClr val="002060"/>
                </a:solidFill>
                <a:latin typeface="Arial" panose="020B0604020202020204" pitchFamily="34" charset="0"/>
                <a:cs typeface="Arial" panose="020B0604020202020204" pitchFamily="34" charset="0"/>
              </a:rPr>
              <a:t>COPING-mechanisme </a:t>
            </a:r>
          </a:p>
        </p:txBody>
      </p:sp>
      <p:sp>
        <p:nvSpPr>
          <p:cNvPr id="15" name="Tijdelijke aanduiding voor inhoud 5"/>
          <p:cNvSpPr txBox="1">
            <a:spLocks/>
          </p:cNvSpPr>
          <p:nvPr/>
        </p:nvSpPr>
        <p:spPr>
          <a:xfrm>
            <a:off x="2387066" y="1623578"/>
            <a:ext cx="8668861" cy="9587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az Regular" panose="020B05030405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az Regular" panose="020B05030405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az Regular" panose="020B05030405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z Regular" panose="020B05030405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z Regular" panose="020B05030405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b="1" dirty="0">
                <a:solidFill>
                  <a:srgbClr val="002060"/>
                </a:solidFill>
                <a:latin typeface="Arial" panose="020B0604020202020204" pitchFamily="34" charset="0"/>
                <a:cs typeface="Arial" panose="020B0604020202020204" pitchFamily="34" charset="0"/>
              </a:rPr>
              <a:t>probleemgerichte coping</a:t>
            </a:r>
            <a:r>
              <a:rPr lang="nl-NL" sz="2000" dirty="0">
                <a:solidFill>
                  <a:srgbClr val="002060"/>
                </a:solidFill>
                <a:latin typeface="Arial" panose="020B0604020202020204" pitchFamily="34" charset="0"/>
                <a:cs typeface="Arial" panose="020B0604020202020204" pitchFamily="34" charset="0"/>
              </a:rPr>
              <a:t>: activiteiten gericht op het direct </a:t>
            </a:r>
            <a:r>
              <a:rPr lang="nl-NL" sz="2000" u="sng" dirty="0">
                <a:solidFill>
                  <a:srgbClr val="002060"/>
                </a:solidFill>
                <a:latin typeface="Arial" panose="020B0604020202020204" pitchFamily="34" charset="0"/>
                <a:cs typeface="Arial" panose="020B0604020202020204" pitchFamily="34" charset="0"/>
              </a:rPr>
              <a:t>aanpakken</a:t>
            </a:r>
            <a:r>
              <a:rPr lang="nl-NL" sz="2000" dirty="0">
                <a:solidFill>
                  <a:srgbClr val="002060"/>
                </a:solidFill>
                <a:latin typeface="Arial" panose="020B0604020202020204" pitchFamily="34" charset="0"/>
                <a:cs typeface="Arial" panose="020B0604020202020204" pitchFamily="34" charset="0"/>
              </a:rPr>
              <a:t> of </a:t>
            </a:r>
            <a:br>
              <a:rPr lang="nl-NL" sz="2000" dirty="0">
                <a:solidFill>
                  <a:srgbClr val="002060"/>
                </a:solidFill>
                <a:latin typeface="Arial" panose="020B0604020202020204" pitchFamily="34" charset="0"/>
                <a:cs typeface="Arial" panose="020B0604020202020204" pitchFamily="34" charset="0"/>
              </a:rPr>
            </a:br>
            <a:r>
              <a:rPr lang="nl-NL" sz="2000" dirty="0">
                <a:solidFill>
                  <a:srgbClr val="002060"/>
                </a:solidFill>
                <a:latin typeface="Arial" panose="020B0604020202020204" pitchFamily="34" charset="0"/>
                <a:cs typeface="Arial" panose="020B0604020202020204" pitchFamily="34" charset="0"/>
              </a:rPr>
              <a:t>                                              </a:t>
            </a:r>
            <a:r>
              <a:rPr lang="nl-NL" sz="2000" u="sng" dirty="0">
                <a:solidFill>
                  <a:srgbClr val="002060"/>
                </a:solidFill>
                <a:latin typeface="Arial" panose="020B0604020202020204" pitchFamily="34" charset="0"/>
                <a:cs typeface="Arial" panose="020B0604020202020204" pitchFamily="34" charset="0"/>
              </a:rPr>
              <a:t>vermijden</a:t>
            </a:r>
            <a:r>
              <a:rPr lang="nl-NL" sz="2000" dirty="0">
                <a:solidFill>
                  <a:srgbClr val="002060"/>
                </a:solidFill>
                <a:latin typeface="Arial" panose="020B0604020202020204" pitchFamily="34" charset="0"/>
                <a:cs typeface="Arial" panose="020B0604020202020204" pitchFamily="34" charset="0"/>
              </a:rPr>
              <a:t> van de stresssituatie</a:t>
            </a:r>
          </a:p>
          <a:p>
            <a:pPr marL="0" indent="0">
              <a:buFont typeface="Arial" panose="020B0604020202020204" pitchFamily="34" charset="0"/>
              <a:buNone/>
            </a:pPr>
            <a:endParaRPr lang="nl-NL" sz="20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sz="20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b="1" dirty="0">
                <a:solidFill>
                  <a:srgbClr val="002060"/>
                </a:solidFill>
                <a:latin typeface="Arial" panose="020B0604020202020204" pitchFamily="34" charset="0"/>
                <a:cs typeface="Arial" panose="020B0604020202020204" pitchFamily="34" charset="0"/>
              </a:rPr>
              <a:t>emotiegerichte coping</a:t>
            </a:r>
            <a:r>
              <a:rPr lang="nl-NL" sz="2000" dirty="0">
                <a:solidFill>
                  <a:srgbClr val="002060"/>
                </a:solidFill>
                <a:latin typeface="Arial" panose="020B0604020202020204" pitchFamily="34" charset="0"/>
                <a:cs typeface="Arial" panose="020B0604020202020204" pitchFamily="34" charset="0"/>
              </a:rPr>
              <a:t>: gericht op het </a:t>
            </a:r>
            <a:r>
              <a:rPr lang="nl-NL" sz="2000" u="sng" dirty="0">
                <a:solidFill>
                  <a:srgbClr val="002060"/>
                </a:solidFill>
                <a:latin typeface="Arial" panose="020B0604020202020204" pitchFamily="34" charset="0"/>
                <a:cs typeface="Arial" panose="020B0604020202020204" pitchFamily="34" charset="0"/>
              </a:rPr>
              <a:t>beheersen </a:t>
            </a:r>
            <a:r>
              <a:rPr lang="nl-NL" sz="2000" dirty="0">
                <a:solidFill>
                  <a:srgbClr val="002060"/>
                </a:solidFill>
                <a:latin typeface="Arial" panose="020B0604020202020204" pitchFamily="34" charset="0"/>
                <a:cs typeface="Arial" panose="020B0604020202020204" pitchFamily="34" charset="0"/>
              </a:rPr>
              <a:t>of</a:t>
            </a:r>
            <a:r>
              <a:rPr lang="nl-NL" sz="2000" u="sng" dirty="0">
                <a:solidFill>
                  <a:srgbClr val="002060"/>
                </a:solidFill>
                <a:latin typeface="Arial" panose="020B0604020202020204" pitchFamily="34" charset="0"/>
                <a:cs typeface="Arial" panose="020B0604020202020204" pitchFamily="34" charset="0"/>
              </a:rPr>
              <a:t> vermijden </a:t>
            </a:r>
            <a:r>
              <a:rPr lang="nl-NL" sz="2000" dirty="0">
                <a:solidFill>
                  <a:srgbClr val="002060"/>
                </a:solidFill>
                <a:latin typeface="Arial" panose="020B0604020202020204" pitchFamily="34" charset="0"/>
                <a:cs typeface="Arial" panose="020B0604020202020204" pitchFamily="34" charset="0"/>
              </a:rPr>
              <a:t>van de  </a:t>
            </a:r>
            <a:br>
              <a:rPr lang="nl-NL" sz="2000" dirty="0">
                <a:solidFill>
                  <a:srgbClr val="002060"/>
                </a:solidFill>
                <a:latin typeface="Arial" panose="020B0604020202020204" pitchFamily="34" charset="0"/>
                <a:cs typeface="Arial" panose="020B0604020202020204" pitchFamily="34" charset="0"/>
              </a:rPr>
            </a:br>
            <a:r>
              <a:rPr lang="nl-NL" sz="2000" dirty="0">
                <a:solidFill>
                  <a:srgbClr val="002060"/>
                </a:solidFill>
                <a:latin typeface="Arial" panose="020B0604020202020204" pitchFamily="34" charset="0"/>
                <a:cs typeface="Arial" panose="020B0604020202020204" pitchFamily="34" charset="0"/>
              </a:rPr>
              <a:t>                                         emotie die met de stresserende situatie </a:t>
            </a:r>
            <a:br>
              <a:rPr lang="nl-NL" sz="2000" dirty="0">
                <a:solidFill>
                  <a:srgbClr val="002060"/>
                </a:solidFill>
                <a:latin typeface="Arial" panose="020B0604020202020204" pitchFamily="34" charset="0"/>
                <a:cs typeface="Arial" panose="020B0604020202020204" pitchFamily="34" charset="0"/>
              </a:rPr>
            </a:br>
            <a:r>
              <a:rPr lang="nl-NL" sz="2000" dirty="0">
                <a:solidFill>
                  <a:srgbClr val="002060"/>
                </a:solidFill>
                <a:latin typeface="Arial" panose="020B0604020202020204" pitchFamily="34" charset="0"/>
                <a:cs typeface="Arial" panose="020B0604020202020204" pitchFamily="34" charset="0"/>
              </a:rPr>
              <a:t>                                         samenhangt</a:t>
            </a:r>
          </a:p>
          <a:p>
            <a:pPr marL="0" indent="0">
              <a:buNone/>
            </a:pPr>
            <a:endParaRPr lang="nl-NL" sz="2400" b="1" u="sng" dirty="0">
              <a:solidFill>
                <a:srgbClr val="002060"/>
              </a:solidFill>
              <a:latin typeface="Arial" panose="020B0604020202020204" pitchFamily="34" charset="0"/>
              <a:cs typeface="Arial" panose="020B0604020202020204" pitchFamily="34" charset="0"/>
            </a:endParaRPr>
          </a:p>
          <a:p>
            <a:pPr marL="457200" lvl="1" indent="0">
              <a:buNone/>
            </a:pPr>
            <a:endParaRPr lang="nl-NL" sz="2000" b="1" dirty="0">
              <a:solidFill>
                <a:srgbClr val="00206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nl-NL" sz="2000" b="1" u="sng" dirty="0">
              <a:solidFill>
                <a:srgbClr val="002060"/>
              </a:solidFill>
              <a:latin typeface="Arial" panose="020B0604020202020204" pitchFamily="34" charset="0"/>
              <a:cs typeface="Arial" panose="020B0604020202020204" pitchFamily="34" charset="0"/>
            </a:endParaRPr>
          </a:p>
        </p:txBody>
      </p:sp>
      <p:sp>
        <p:nvSpPr>
          <p:cNvPr id="2" name="Tekstvak 1"/>
          <p:cNvSpPr txBox="1"/>
          <p:nvPr/>
        </p:nvSpPr>
        <p:spPr>
          <a:xfrm>
            <a:off x="2198255" y="4414982"/>
            <a:ext cx="3084946" cy="2031325"/>
          </a:xfrm>
          <a:prstGeom prst="rect">
            <a:avLst/>
          </a:prstGeom>
          <a:noFill/>
          <a:ln>
            <a:solidFill>
              <a:srgbClr val="002060"/>
            </a:solidFill>
          </a:ln>
        </p:spPr>
        <p:txBody>
          <a:bodyPr wrap="square" rtlCol="0">
            <a:spAutoFit/>
          </a:bodyPr>
          <a:lstStyle/>
          <a:p>
            <a:r>
              <a:rPr lang="nl-BE" dirty="0">
                <a:solidFill>
                  <a:srgbClr val="002060"/>
                </a:solidFill>
                <a:latin typeface="Arial" panose="020B0604020202020204" pitchFamily="34" charset="0"/>
                <a:cs typeface="Arial" panose="020B0604020202020204" pitchFamily="34" charset="0"/>
              </a:rPr>
              <a:t>minder effectief:</a:t>
            </a:r>
          </a:p>
          <a:p>
            <a:pPr marL="285750" indent="-285750">
              <a:buFont typeface="Arial" panose="020B0604020202020204" pitchFamily="34" charset="0"/>
              <a:buChar char="•"/>
            </a:pPr>
            <a:r>
              <a:rPr lang="nl-BE" dirty="0">
                <a:solidFill>
                  <a:srgbClr val="002060"/>
                </a:solidFill>
                <a:latin typeface="Arial" panose="020B0604020202020204" pitchFamily="34" charset="0"/>
                <a:cs typeface="Arial" panose="020B0604020202020204" pitchFamily="34" charset="0"/>
              </a:rPr>
              <a:t>verdoven: roken, drinken, drugs</a:t>
            </a:r>
          </a:p>
          <a:p>
            <a:pPr marL="285750" indent="-285750">
              <a:buFont typeface="Arial" panose="020B0604020202020204" pitchFamily="34" charset="0"/>
              <a:buChar char="•"/>
            </a:pPr>
            <a:r>
              <a:rPr lang="nl-BE" dirty="0">
                <a:solidFill>
                  <a:srgbClr val="002060"/>
                </a:solidFill>
                <a:latin typeface="Arial" panose="020B0604020202020204" pitchFamily="34" charset="0"/>
                <a:cs typeface="Arial" panose="020B0604020202020204" pitchFamily="34" charset="0"/>
              </a:rPr>
              <a:t>vluchten: negeren, afleiden, harder werken</a:t>
            </a:r>
          </a:p>
          <a:p>
            <a:pPr marL="285750" indent="-285750">
              <a:buFont typeface="Arial" panose="020B0604020202020204" pitchFamily="34" charset="0"/>
              <a:buChar char="•"/>
            </a:pPr>
            <a:r>
              <a:rPr lang="nl-BE" dirty="0">
                <a:solidFill>
                  <a:srgbClr val="002060"/>
                </a:solidFill>
                <a:latin typeface="Arial" panose="020B0604020202020204" pitchFamily="34" charset="0"/>
                <a:cs typeface="Arial" panose="020B0604020202020204" pitchFamily="34" charset="0"/>
              </a:rPr>
              <a:t>verzwijgen</a:t>
            </a:r>
          </a:p>
          <a:p>
            <a:pPr marL="285750" indent="-285750">
              <a:buFont typeface="Arial" panose="020B0604020202020204" pitchFamily="34" charset="0"/>
              <a:buChar char="•"/>
            </a:pPr>
            <a:r>
              <a:rPr lang="nl-BE" dirty="0">
                <a:solidFill>
                  <a:srgbClr val="002060"/>
                </a:solidFill>
                <a:latin typeface="Arial" panose="020B0604020202020204" pitchFamily="34" charset="0"/>
                <a:cs typeface="Arial" panose="020B0604020202020204" pitchFamily="34" charset="0"/>
              </a:rPr>
              <a:t>verzuim/ziek melden</a:t>
            </a:r>
          </a:p>
        </p:txBody>
      </p:sp>
      <p:sp>
        <p:nvSpPr>
          <p:cNvPr id="12" name="Tekstvak 11"/>
          <p:cNvSpPr txBox="1"/>
          <p:nvPr/>
        </p:nvSpPr>
        <p:spPr>
          <a:xfrm>
            <a:off x="7282874" y="4416719"/>
            <a:ext cx="3084946" cy="2031325"/>
          </a:xfrm>
          <a:prstGeom prst="rect">
            <a:avLst/>
          </a:prstGeom>
          <a:noFill/>
          <a:ln>
            <a:solidFill>
              <a:srgbClr val="002060"/>
            </a:solidFill>
          </a:ln>
        </p:spPr>
        <p:txBody>
          <a:bodyPr wrap="square" rtlCol="0">
            <a:spAutoFit/>
          </a:bodyPr>
          <a:lstStyle/>
          <a:p>
            <a:r>
              <a:rPr lang="nl-BE" dirty="0">
                <a:solidFill>
                  <a:srgbClr val="002060"/>
                </a:solidFill>
                <a:latin typeface="Arial" panose="020B0604020202020204" pitchFamily="34" charset="0"/>
                <a:cs typeface="Arial" panose="020B0604020202020204" pitchFamily="34" charset="0"/>
              </a:rPr>
              <a:t>meer effectief:</a:t>
            </a:r>
          </a:p>
          <a:p>
            <a:pPr marL="285750" indent="-285750">
              <a:buFont typeface="Arial" panose="020B0604020202020204" pitchFamily="34" charset="0"/>
              <a:buChar char="•"/>
            </a:pPr>
            <a:r>
              <a:rPr lang="nl-BE" dirty="0">
                <a:solidFill>
                  <a:srgbClr val="002060"/>
                </a:solidFill>
                <a:latin typeface="Arial" panose="020B0604020202020204" pitchFamily="34" charset="0"/>
                <a:cs typeface="Arial" panose="020B0604020202020204" pitchFamily="34" charset="0"/>
              </a:rPr>
              <a:t>overtuigend aanpassen</a:t>
            </a:r>
          </a:p>
          <a:p>
            <a:pPr marL="285750" indent="-285750">
              <a:buFont typeface="Arial" panose="020B0604020202020204" pitchFamily="34" charset="0"/>
              <a:buChar char="•"/>
            </a:pPr>
            <a:r>
              <a:rPr lang="nl-BE" dirty="0">
                <a:solidFill>
                  <a:srgbClr val="002060"/>
                </a:solidFill>
                <a:latin typeface="Arial" panose="020B0604020202020204" pitchFamily="34" charset="0"/>
                <a:cs typeface="Arial" panose="020B0604020202020204" pitchFamily="34" charset="0"/>
              </a:rPr>
              <a:t>beschouwen op een positieve manier</a:t>
            </a:r>
          </a:p>
          <a:p>
            <a:pPr marL="285750" indent="-285750">
              <a:buFont typeface="Arial" panose="020B0604020202020204" pitchFamily="34" charset="0"/>
              <a:buChar char="•"/>
            </a:pPr>
            <a:r>
              <a:rPr lang="nl-BE" dirty="0">
                <a:solidFill>
                  <a:srgbClr val="002060"/>
                </a:solidFill>
                <a:latin typeface="Arial" panose="020B0604020202020204" pitchFamily="34" charset="0"/>
                <a:cs typeface="Arial" panose="020B0604020202020204" pitchFamily="34" charset="0"/>
              </a:rPr>
              <a:t>communiceren: praten, steun zoeken, advies vragen</a:t>
            </a:r>
          </a:p>
        </p:txBody>
      </p:sp>
    </p:spTree>
    <p:extLst>
      <p:ext uri="{BB962C8B-B14F-4D97-AF65-F5344CB8AC3E}">
        <p14:creationId xmlns:p14="http://schemas.microsoft.com/office/powerpoint/2010/main" val="1263824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JL-OMLAAG 2"/>
          <p:cNvSpPr/>
          <p:nvPr/>
        </p:nvSpPr>
        <p:spPr>
          <a:xfrm>
            <a:off x="8976574" y="2102952"/>
            <a:ext cx="484632" cy="97840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10" name="image1.png" descr="image1.png"/>
          <p:cNvPicPr>
            <a:picLocks noChangeAspect="1"/>
          </p:cNvPicPr>
          <p:nvPr/>
        </p:nvPicPr>
        <p:blipFill rotWithShape="1">
          <a:blip r:embed="rId2"/>
          <a:srcRect b="63712"/>
          <a:stretch/>
        </p:blipFill>
        <p:spPr>
          <a:xfrm rot="16200000">
            <a:off x="-5379280" y="4508386"/>
            <a:ext cx="13154735" cy="3522372"/>
          </a:xfrm>
          <a:prstGeom prst="rect">
            <a:avLst/>
          </a:prstGeom>
          <a:ln w="12700">
            <a:miter lim="400000"/>
          </a:ln>
        </p:spPr>
      </p:pic>
      <p:sp>
        <p:nvSpPr>
          <p:cNvPr id="11" name="Tekstvak 10"/>
          <p:cNvSpPr txBox="1"/>
          <p:nvPr/>
        </p:nvSpPr>
        <p:spPr>
          <a:xfrm>
            <a:off x="3874323" y="391752"/>
            <a:ext cx="4772460" cy="1107996"/>
          </a:xfrm>
          <a:prstGeom prst="rect">
            <a:avLst/>
          </a:prstGeom>
          <a:noFill/>
        </p:spPr>
        <p:txBody>
          <a:bodyPr wrap="none" rtlCol="0">
            <a:spAutoFit/>
          </a:bodyPr>
          <a:lstStyle/>
          <a:p>
            <a:r>
              <a:rPr lang="nl-BE" sz="6600" dirty="0">
                <a:solidFill>
                  <a:srgbClr val="002060"/>
                </a:solidFill>
                <a:latin typeface="Arial" panose="020B0604020202020204" pitchFamily="34" charset="0"/>
                <a:cs typeface="Arial" panose="020B0604020202020204" pitchFamily="34" charset="0"/>
              </a:rPr>
              <a:t> </a:t>
            </a:r>
            <a:r>
              <a:rPr lang="nl-BE" sz="3200" b="1" dirty="0">
                <a:solidFill>
                  <a:srgbClr val="002060"/>
                </a:solidFill>
                <a:latin typeface="Arial" panose="020B0604020202020204" pitchFamily="34" charset="0"/>
                <a:cs typeface="Arial" panose="020B0604020202020204" pitchFamily="34" charset="0"/>
              </a:rPr>
              <a:t>COPING-mechanisme </a:t>
            </a:r>
          </a:p>
        </p:txBody>
      </p:sp>
      <p:sp>
        <p:nvSpPr>
          <p:cNvPr id="4" name="Rechthoek 3"/>
          <p:cNvSpPr/>
          <p:nvPr/>
        </p:nvSpPr>
        <p:spPr>
          <a:xfrm>
            <a:off x="2390078" y="1635358"/>
            <a:ext cx="9920868" cy="4472699"/>
          </a:xfrm>
          <a:prstGeom prst="rect">
            <a:avLst/>
          </a:prstGeom>
        </p:spPr>
        <p:txBody>
          <a:bodyPr wrap="square">
            <a:spAutoFit/>
          </a:bodyPr>
          <a:lstStyle/>
          <a:p>
            <a:pPr>
              <a:lnSpc>
                <a:spcPct val="107000"/>
              </a:lnSpc>
              <a:spcAft>
                <a:spcPts val="800"/>
              </a:spcAft>
            </a:pPr>
            <a:r>
              <a:rPr lang="nl-BE" sz="2000" u="sng" dirty="0">
                <a:solidFill>
                  <a:srgbClr val="002060"/>
                </a:solidFill>
                <a:latin typeface="Arial" panose="020B0604020202020204" pitchFamily="34" charset="0"/>
                <a:ea typeface="Calibri" panose="020F0502020204030204" pitchFamily="34" charset="0"/>
                <a:cs typeface="Arial" panose="020B0604020202020204" pitchFamily="34" charset="0"/>
              </a:rPr>
              <a:t>P</a:t>
            </a:r>
            <a:r>
              <a:rPr lang="nl-NL" sz="2000" u="sng" dirty="0" err="1">
                <a:solidFill>
                  <a:srgbClr val="002060"/>
                </a:solidFill>
                <a:latin typeface="Arial" panose="020B0604020202020204" pitchFamily="34" charset="0"/>
                <a:ea typeface="Times New Roman" panose="02020603050405020304" pitchFamily="18" charset="0"/>
                <a:cs typeface="Arial" panose="020B0604020202020204" pitchFamily="34" charset="0"/>
              </a:rPr>
              <a:t>robleemgericht</a:t>
            </a:r>
            <a:r>
              <a:rPr lang="nl-NL" sz="2000" u="sng"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nl-NL" sz="2000" u="sng" dirty="0" err="1">
                <a:solidFill>
                  <a:srgbClr val="002060"/>
                </a:solidFill>
                <a:latin typeface="Arial" panose="020B0604020202020204" pitchFamily="34" charset="0"/>
                <a:ea typeface="Times New Roman" panose="02020603050405020304" pitchFamily="18" charset="0"/>
                <a:cs typeface="Arial" panose="020B0604020202020204" pitchFamily="34" charset="0"/>
              </a:rPr>
              <a:t>copingmechanisme</a:t>
            </a: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2625"/>
              </a:spcAft>
              <a:buFont typeface="Symbol" panose="05050102010706020507" pitchFamily="18" charset="2"/>
              <a:buChar char=""/>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Verdringing</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2625"/>
              </a:spcAft>
              <a:buFont typeface="Symbol" panose="05050102010706020507" pitchFamily="18" charset="2"/>
              <a:buChar char=""/>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Vermijding</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2625"/>
              </a:spcAft>
              <a:buFont typeface="Symbol" panose="05050102010706020507" pitchFamily="18" charset="2"/>
              <a:buChar char=""/>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Ontkenning</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2625"/>
              </a:spcAft>
              <a:buFont typeface="Symbol" panose="05050102010706020507" pitchFamily="18" charset="2"/>
              <a:buChar char=""/>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Verschuiving (je uit je emoties naar iemand die er niks mee te maken heeft)</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2625"/>
              </a:spcAft>
              <a:buFont typeface="Symbol" panose="05050102010706020507" pitchFamily="18" charset="2"/>
              <a:buChar char=""/>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Projectie (je geeft andere de oorzaak van het probleem)</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2625"/>
              </a:spcAft>
              <a:buFont typeface="Symbol" panose="05050102010706020507" pitchFamily="18" charset="2"/>
              <a:buChar char=""/>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Regressie (terugvallen naar gedrag dat past bij een eerder ontwikkelingsstadium, zoals afhankelijkheid).</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8618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JL-OMLAAG 2"/>
          <p:cNvSpPr/>
          <p:nvPr/>
        </p:nvSpPr>
        <p:spPr>
          <a:xfrm>
            <a:off x="8976574" y="2102952"/>
            <a:ext cx="484632" cy="97840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10" name="image1.png" descr="image1.png"/>
          <p:cNvPicPr>
            <a:picLocks noChangeAspect="1"/>
          </p:cNvPicPr>
          <p:nvPr/>
        </p:nvPicPr>
        <p:blipFill rotWithShape="1">
          <a:blip r:embed="rId2"/>
          <a:srcRect b="63712"/>
          <a:stretch/>
        </p:blipFill>
        <p:spPr>
          <a:xfrm rot="16200000">
            <a:off x="-5379280" y="4508386"/>
            <a:ext cx="13154735" cy="3522372"/>
          </a:xfrm>
          <a:prstGeom prst="rect">
            <a:avLst/>
          </a:prstGeom>
          <a:ln w="12700">
            <a:miter lim="400000"/>
          </a:ln>
        </p:spPr>
      </p:pic>
      <p:sp>
        <p:nvSpPr>
          <p:cNvPr id="11" name="Tekstvak 10"/>
          <p:cNvSpPr txBox="1"/>
          <p:nvPr/>
        </p:nvSpPr>
        <p:spPr>
          <a:xfrm>
            <a:off x="3874323" y="391752"/>
            <a:ext cx="4772460" cy="1107996"/>
          </a:xfrm>
          <a:prstGeom prst="rect">
            <a:avLst/>
          </a:prstGeom>
          <a:noFill/>
        </p:spPr>
        <p:txBody>
          <a:bodyPr wrap="none" rtlCol="0">
            <a:spAutoFit/>
          </a:bodyPr>
          <a:lstStyle/>
          <a:p>
            <a:r>
              <a:rPr lang="nl-BE" sz="6600" dirty="0">
                <a:solidFill>
                  <a:srgbClr val="002060"/>
                </a:solidFill>
                <a:latin typeface="Arial" panose="020B0604020202020204" pitchFamily="34" charset="0"/>
                <a:cs typeface="Arial" panose="020B0604020202020204" pitchFamily="34" charset="0"/>
              </a:rPr>
              <a:t> </a:t>
            </a:r>
            <a:r>
              <a:rPr lang="nl-BE" sz="3200" b="1" dirty="0">
                <a:solidFill>
                  <a:srgbClr val="002060"/>
                </a:solidFill>
                <a:latin typeface="Arial" panose="020B0604020202020204" pitchFamily="34" charset="0"/>
                <a:cs typeface="Arial" panose="020B0604020202020204" pitchFamily="34" charset="0"/>
              </a:rPr>
              <a:t>COPING-mechanisme </a:t>
            </a:r>
          </a:p>
        </p:txBody>
      </p:sp>
      <p:sp>
        <p:nvSpPr>
          <p:cNvPr id="4" name="Rechthoek 3"/>
          <p:cNvSpPr/>
          <p:nvPr/>
        </p:nvSpPr>
        <p:spPr>
          <a:xfrm>
            <a:off x="2066693" y="1817291"/>
            <a:ext cx="9920868" cy="3671774"/>
          </a:xfrm>
          <a:prstGeom prst="rect">
            <a:avLst/>
          </a:prstGeom>
        </p:spPr>
        <p:txBody>
          <a:bodyPr wrap="square">
            <a:spAutoFit/>
          </a:bodyPr>
          <a:lstStyle/>
          <a:p>
            <a:pPr>
              <a:lnSpc>
                <a:spcPct val="107000"/>
              </a:lnSpc>
              <a:spcAft>
                <a:spcPts val="800"/>
              </a:spcAft>
            </a:pPr>
            <a:r>
              <a:rPr lang="nl-NL" sz="2000" u="sng" dirty="0">
                <a:solidFill>
                  <a:srgbClr val="002060"/>
                </a:solidFill>
                <a:latin typeface="Arial" panose="020B0604020202020204" pitchFamily="34" charset="0"/>
                <a:ea typeface="Times New Roman" panose="02020603050405020304" pitchFamily="18" charset="0"/>
                <a:cs typeface="Arial" panose="020B0604020202020204" pitchFamily="34" charset="0"/>
              </a:rPr>
              <a:t>emotiegericht </a:t>
            </a:r>
            <a:r>
              <a:rPr lang="nl-NL" sz="2000" u="sng" dirty="0" err="1">
                <a:solidFill>
                  <a:srgbClr val="002060"/>
                </a:solidFill>
                <a:latin typeface="Arial" panose="020B0604020202020204" pitchFamily="34" charset="0"/>
                <a:ea typeface="Times New Roman" panose="02020603050405020304" pitchFamily="18" charset="0"/>
                <a:cs typeface="Arial" panose="020B0604020202020204" pitchFamily="34" charset="0"/>
              </a:rPr>
              <a:t>copingmechanisme</a:t>
            </a: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depressief gedrag: gevoelens van uitzichtloosheid, zoals piekeren en jezelf de schuld geven</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steun zoeken: erkenning zoeken in je sociale netwerk </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geruststellende gedachten: geloven dat het probleem zichzelf oplost en dat alles wel goed komt</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emoties tonen: Frustraties, spanning en agressie tonen</a:t>
            </a:r>
            <a:endParaRPr lang="nl-BE"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palliatief reageren: zich richten op andere dingen, buitenom het probleem </a:t>
            </a:r>
          </a:p>
          <a:p>
            <a:pPr lvl="0">
              <a:lnSpc>
                <a:spcPct val="107000"/>
              </a:lnSpc>
              <a:spcAft>
                <a:spcPts val="800"/>
              </a:spcAft>
              <a:buSzPts val="1000"/>
              <a:tabLst>
                <a:tab pos="457200" algn="l"/>
              </a:tabLst>
            </a:pPr>
            <a:r>
              <a:rPr lang="nl-N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(zoals bijvoorbeeld een verslaving)</a:t>
            </a:r>
            <a:endParaRPr lang="nl-BE"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77814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5933674"/>
          </a:xfrm>
          <a:prstGeom prst="rect">
            <a:avLst/>
          </a:prstGeom>
          <a:solidFill>
            <a:srgbClr val="002060"/>
          </a:solidFill>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a:t>
            </a:r>
          </a:p>
          <a:p>
            <a:r>
              <a:rPr lang="nl-BE" sz="1898" dirty="0">
                <a:latin typeface="Arial" panose="020B0604020202020204" pitchFamily="34" charset="0"/>
                <a:cs typeface="Arial" panose="020B0604020202020204" pitchFamily="34" charset="0"/>
              </a:rPr>
              <a:t>      Opdracht</a:t>
            </a:r>
            <a:r>
              <a:rPr lang="nl-BE" sz="1898" u="sng" dirty="0">
                <a:latin typeface="Arial" panose="020B0604020202020204" pitchFamily="34" charset="0"/>
                <a:cs typeface="Arial" panose="020B0604020202020204" pitchFamily="34" charset="0"/>
              </a:rPr>
              <a: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pic>
        <p:nvPicPr>
          <p:cNvPr id="9" name="Afbeelding" descr="Afbeelding"/>
          <p:cNvPicPr>
            <a:picLocks noChangeAspect="1"/>
          </p:cNvPicPr>
          <p:nvPr/>
        </p:nvPicPr>
        <p:blipFill>
          <a:blip r:embed="rId4"/>
          <a:stretch>
            <a:fillRect/>
          </a:stretch>
        </p:blipFill>
        <p:spPr>
          <a:xfrm rot="17340000" flipH="1">
            <a:off x="1167124" y="4300783"/>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7" name="Tijdelijke aanduiding voor inhoud 5"/>
          <p:cNvSpPr txBox="1">
            <a:spLocks/>
          </p:cNvSpPr>
          <p:nvPr/>
        </p:nvSpPr>
        <p:spPr>
          <a:xfrm>
            <a:off x="4422075" y="221416"/>
            <a:ext cx="8062178" cy="4351338"/>
          </a:xfrm>
          <a:prstGeom prst="rect">
            <a:avLst/>
          </a:prstGeom>
        </p:spPr>
        <p:txBody>
          <a:bodyPr vert="horz" lIns="48767" tIns="48767" rIns="48767" bIns="48767" rtlCol="0">
            <a:noAutofit/>
          </a:bodyPr>
          <a:lstStyle>
            <a:lvl1pPr marL="228600" indent="-228600" algn="l" defTabSz="914367" rtl="0" eaLnBrk="1" latinLnBrk="0" hangingPunct="1">
              <a:lnSpc>
                <a:spcPct val="90000"/>
              </a:lnSpc>
              <a:spcBef>
                <a:spcPts val="984"/>
              </a:spcBef>
              <a:buFont typeface="Arial" panose="020B0604020202020204" pitchFamily="34" charset="0"/>
              <a:buChar char="•"/>
              <a:defRPr sz="2800" kern="1200">
                <a:solidFill>
                  <a:srgbClr val="3F3F3F"/>
                </a:solidFill>
                <a:latin typeface="Helvetica"/>
                <a:ea typeface="Helvetica"/>
                <a:cs typeface="Helvetica"/>
                <a:sym typeface="Helvetica"/>
              </a:defRPr>
            </a:lvl1pPr>
            <a:lvl2pPr marL="442004" indent="-120546" algn="l" defTabSz="914367" rtl="0" eaLnBrk="1" latinLnBrk="0" hangingPunct="1">
              <a:lnSpc>
                <a:spcPct val="90000"/>
              </a:lnSpc>
              <a:spcBef>
                <a:spcPts val="984"/>
              </a:spcBef>
              <a:buSzPct val="100000"/>
              <a:buFont typeface="Arial" panose="020B0604020202020204" pitchFamily="34" charset="0"/>
              <a:buChar char="•"/>
              <a:defRPr sz="2400" kern="1200">
                <a:solidFill>
                  <a:srgbClr val="3F3F3F"/>
                </a:solidFill>
                <a:latin typeface="Helvetica"/>
                <a:ea typeface="Helvetica"/>
                <a:cs typeface="Helvetica"/>
                <a:sym typeface="Helvetica"/>
              </a:defRPr>
            </a:lvl2pPr>
            <a:lvl3pPr marL="787570" indent="-144655" algn="l" defTabSz="914367" rtl="0" eaLnBrk="1" latinLnBrk="0" hangingPunct="1">
              <a:lnSpc>
                <a:spcPct val="90000"/>
              </a:lnSpc>
              <a:spcBef>
                <a:spcPts val="984"/>
              </a:spcBef>
              <a:buSzPct val="100000"/>
              <a:buFont typeface="Arial" panose="020B0604020202020204" pitchFamily="34" charset="0"/>
              <a:buChar char="•"/>
              <a:defRPr sz="2000" kern="1200">
                <a:solidFill>
                  <a:srgbClr val="3F3F3F"/>
                </a:solidFill>
                <a:latin typeface="Helvetica"/>
                <a:ea typeface="Helvetica"/>
                <a:cs typeface="Helvetica"/>
                <a:sym typeface="Helvetica"/>
              </a:defRPr>
            </a:lvl3pPr>
            <a:lvl4pPr marL="1125101"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4pPr>
            <a:lvl5pPr marL="1446558"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2400" u="sng"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nl-NL" sz="2400" b="1" dirty="0">
                <a:solidFill>
                  <a:srgbClr val="002060"/>
                </a:solidFill>
                <a:latin typeface="Arial" panose="020B0604020202020204" pitchFamily="34" charset="0"/>
                <a:cs typeface="Arial" panose="020B0604020202020204" pitchFamily="34" charset="0"/>
              </a:rPr>
              <a:t>ANDERS DENKEN</a:t>
            </a:r>
          </a:p>
          <a:p>
            <a:pPr marL="0" indent="0" algn="ctr">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analyse van de stresscoping</a:t>
            </a: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u="sng"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4400" b="1" dirty="0">
                <a:solidFill>
                  <a:srgbClr val="002060"/>
                </a:solidFill>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nl-NL" sz="2400" dirty="0">
              <a:solidFill>
                <a:srgbClr val="002060"/>
              </a:solidFill>
              <a:cs typeface="Arial" panose="020B0604020202020204" pitchFamily="34" charset="0"/>
            </a:endParaRPr>
          </a:p>
          <a:p>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a:p>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BE"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8681" y="3091382"/>
            <a:ext cx="2588966" cy="3419486"/>
          </a:xfrm>
          <a:prstGeom prst="rect">
            <a:avLst/>
          </a:prstGeom>
        </p:spPr>
      </p:pic>
    </p:spTree>
    <p:extLst>
      <p:ext uri="{BB962C8B-B14F-4D97-AF65-F5344CB8AC3E}">
        <p14:creationId xmlns:p14="http://schemas.microsoft.com/office/powerpoint/2010/main" val="115706010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796" name="image1.png" descr="image1.png"/>
          <p:cNvPicPr>
            <a:picLocks noChangeAspect="1"/>
          </p:cNvPicPr>
          <p:nvPr/>
        </p:nvPicPr>
        <p:blipFill>
          <a:blip r:embed="rId2"/>
          <a:srcRect b="32723"/>
          <a:stretch>
            <a:fillRect/>
          </a:stretch>
        </p:blipFill>
        <p:spPr>
          <a:xfrm>
            <a:off x="2134953" y="-299479"/>
            <a:ext cx="10288377" cy="5681159"/>
          </a:xfrm>
          <a:prstGeom prst="rect">
            <a:avLst/>
          </a:prstGeom>
          <a:ln w="12700">
            <a:miter lim="400000"/>
          </a:ln>
        </p:spPr>
      </p:pic>
      <p:pic>
        <p:nvPicPr>
          <p:cNvPr id="12" name="Afbeelding 11">
            <a:extLst>
              <a:ext uri="{FF2B5EF4-FFF2-40B4-BE49-F238E27FC236}">
                <a16:creationId xmlns:a16="http://schemas.microsoft.com/office/drawing/2014/main" id="{816B6BB3-F968-C148-AB4F-328F5099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4797" y="5381680"/>
            <a:ext cx="1212254" cy="1062243"/>
          </a:xfrm>
          <a:prstGeom prst="rect">
            <a:avLst/>
          </a:prstGeom>
        </p:spPr>
      </p:pic>
      <p:sp>
        <p:nvSpPr>
          <p:cNvPr id="6" name="Tekstvak 5">
            <a:extLst>
              <a:ext uri="{FF2B5EF4-FFF2-40B4-BE49-F238E27FC236}">
                <a16:creationId xmlns:a16="http://schemas.microsoft.com/office/drawing/2014/main" id="{43B4CDC0-91E2-4271-9F41-95695DBF040A}"/>
              </a:ext>
            </a:extLst>
          </p:cNvPr>
          <p:cNvSpPr txBox="1"/>
          <p:nvPr/>
        </p:nvSpPr>
        <p:spPr>
          <a:xfrm>
            <a:off x="714685" y="1210328"/>
            <a:ext cx="2743200" cy="4508927"/>
          </a:xfrm>
          <a:prstGeom prst="rect">
            <a:avLst/>
          </a:prstGeom>
          <a:noFill/>
        </p:spPr>
        <p:txBody>
          <a:bodyPr wrap="square" rtlCol="0">
            <a:spAutoFit/>
          </a:bodyPr>
          <a:lstStyle/>
          <a:p>
            <a:r>
              <a:rPr lang="nl-BE" sz="28700" b="1" dirty="0">
                <a:solidFill>
                  <a:srgbClr val="002060"/>
                </a:solidFill>
                <a:latin typeface="Avenir Next Demi Bold" panose="020B0503020202020204" pitchFamily="34" charset="0"/>
              </a:rPr>
              <a:t>2</a:t>
            </a:r>
          </a:p>
        </p:txBody>
      </p:sp>
      <p:sp>
        <p:nvSpPr>
          <p:cNvPr id="7" name="Tekstvak 6">
            <a:extLst>
              <a:ext uri="{FF2B5EF4-FFF2-40B4-BE49-F238E27FC236}">
                <a16:creationId xmlns:a16="http://schemas.microsoft.com/office/drawing/2014/main" id="{3FCD77BD-A9B6-4B2F-9C50-F7F5D5180323}"/>
              </a:ext>
            </a:extLst>
          </p:cNvPr>
          <p:cNvSpPr txBox="1"/>
          <p:nvPr/>
        </p:nvSpPr>
        <p:spPr>
          <a:xfrm>
            <a:off x="2786315" y="2698938"/>
            <a:ext cx="1574470" cy="2400657"/>
          </a:xfrm>
          <a:prstGeom prst="rect">
            <a:avLst/>
          </a:prstGeom>
          <a:noFill/>
        </p:spPr>
        <p:txBody>
          <a:bodyPr wrap="none" rtlCol="0">
            <a:spAutoFit/>
          </a:bodyPr>
          <a:lstStyle/>
          <a:p>
            <a:r>
              <a:rPr lang="nl-BE" sz="15000" dirty="0">
                <a:solidFill>
                  <a:schemeClr val="bg1"/>
                </a:solidFill>
                <a:latin typeface="Arial" panose="020B0604020202020204" pitchFamily="34" charset="0"/>
                <a:cs typeface="Arial" panose="020B0604020202020204" pitchFamily="34" charset="0"/>
              </a:rPr>
              <a:t>C</a:t>
            </a:r>
          </a:p>
        </p:txBody>
      </p:sp>
      <p:sp>
        <p:nvSpPr>
          <p:cNvPr id="8" name="Onze Visie">
            <a:extLst>
              <a:ext uri="{FF2B5EF4-FFF2-40B4-BE49-F238E27FC236}">
                <a16:creationId xmlns:a16="http://schemas.microsoft.com/office/drawing/2014/main" id="{F7F5EDAD-3269-43A1-A56C-7383ADAEEB57}"/>
              </a:ext>
            </a:extLst>
          </p:cNvPr>
          <p:cNvSpPr txBox="1">
            <a:spLocks/>
          </p:cNvSpPr>
          <p:nvPr/>
        </p:nvSpPr>
        <p:spPr>
          <a:xfrm>
            <a:off x="-3281728" y="4559816"/>
            <a:ext cx="7642513" cy="1300481"/>
          </a:xfrm>
          <a:prstGeom prst="rect">
            <a:avLst/>
          </a:prstGeom>
        </p:spPr>
        <p:txBody>
          <a:bodyPr vert="horz" lIns="48767" tIns="48767" rIns="48767" bIns="48767" rtlCol="0" anchor="ctr">
            <a:noAutofit/>
          </a:bodyPr>
          <a:lstStyle>
            <a:lvl1pPr algn="l" defTabSz="1040384" rtl="0" eaLnBrk="1" latinLnBrk="0" hangingPunct="1">
              <a:lnSpc>
                <a:spcPct val="90000"/>
              </a:lnSpc>
              <a:spcBef>
                <a:spcPct val="0"/>
              </a:spcBef>
              <a:buNone/>
              <a:defRPr sz="5120" b="1" kern="1200" cap="none">
                <a:solidFill>
                  <a:srgbClr val="172457"/>
                </a:solidFill>
                <a:latin typeface="Avenir Next"/>
                <a:ea typeface="Avenir Next"/>
                <a:cs typeface="Avenir Next"/>
                <a:sym typeface="Avenir Next"/>
              </a:defRPr>
            </a:lvl1pPr>
          </a:lstStyle>
          <a:p>
            <a:pPr algn="r"/>
            <a:r>
              <a:rPr lang="nl-NL" sz="3600" dirty="0">
                <a:solidFill>
                  <a:srgbClr val="002060"/>
                </a:solidFill>
              </a:rPr>
              <a:t>Curatieve aanpak</a:t>
            </a:r>
            <a:br>
              <a:rPr lang="nl-NL" sz="2000" dirty="0">
                <a:solidFill>
                  <a:srgbClr val="12B8B8"/>
                </a:solidFill>
              </a:rPr>
            </a:br>
            <a:endParaRPr lang="nl-NL" sz="1800" b="0" dirty="0">
              <a:solidFill>
                <a:srgbClr val="2510A0"/>
              </a:solidFill>
            </a:endParaRPr>
          </a:p>
        </p:txBody>
      </p:sp>
    </p:spTree>
    <p:extLst>
      <p:ext uri="{BB962C8B-B14F-4D97-AF65-F5344CB8AC3E}">
        <p14:creationId xmlns:p14="http://schemas.microsoft.com/office/powerpoint/2010/main" val="681287616"/>
      </p:ext>
    </p:extLst>
  </p:cSld>
  <p:clrMapOvr>
    <a:masterClrMapping/>
  </p:clrMapOvr>
  <p:transition spd="med" advTm="1998"/>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endParaRPr lang="nl-BE"/>
          </a:p>
        </p:txBody>
      </p:sp>
      <p:pic>
        <p:nvPicPr>
          <p:cNvPr id="10" name="Tijdelijke aanduiding voor inhoud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4080" y="-71120"/>
            <a:ext cx="12633109" cy="7112000"/>
          </a:xfrm>
        </p:spPr>
      </p:pic>
      <p:sp>
        <p:nvSpPr>
          <p:cNvPr id="5" name="Tijdelijke aanduiding voor dianummer 4"/>
          <p:cNvSpPr>
            <a:spLocks noGrp="1"/>
          </p:cNvSpPr>
          <p:nvPr>
            <p:ph type="sldNum" sz="quarter" idx="4294967295"/>
          </p:nvPr>
        </p:nvSpPr>
        <p:spPr>
          <a:xfrm>
            <a:off x="11952288" y="5427663"/>
            <a:ext cx="239712" cy="407987"/>
          </a:xfrm>
        </p:spPr>
        <p:txBody>
          <a:bodyPr/>
          <a:lstStyle/>
          <a:p>
            <a:fld id="{86CB4B4D-7CA3-9044-876B-883B54F8677D}" type="slidenum">
              <a:rPr lang="nl-BE" smtClean="0"/>
              <a:t>49</a:t>
            </a:fld>
            <a:endParaRPr lang="nl-BE"/>
          </a:p>
        </p:txBody>
      </p:sp>
      <p:sp>
        <p:nvSpPr>
          <p:cNvPr id="11" name="Vorm"/>
          <p:cNvSpPr/>
          <p:nvPr/>
        </p:nvSpPr>
        <p:spPr>
          <a:xfrm rot="5400000">
            <a:off x="6557064" y="1665091"/>
            <a:ext cx="8036138" cy="3233734"/>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12" name="Titel 4"/>
          <p:cNvSpPr txBox="1">
            <a:spLocks/>
          </p:cNvSpPr>
          <p:nvPr/>
        </p:nvSpPr>
        <p:spPr>
          <a:xfrm>
            <a:off x="9382912" y="1690688"/>
            <a:ext cx="2548732" cy="368628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4600" b="1" i="1" dirty="0">
                <a:solidFill>
                  <a:schemeClr val="bg1"/>
                </a:solidFill>
                <a:latin typeface="Arial" panose="020B0604020202020204" pitchFamily="34" charset="0"/>
                <a:cs typeface="Arial" panose="020B0604020202020204" pitchFamily="34" charset="0"/>
              </a:rPr>
              <a:t>Traject 1</a:t>
            </a:r>
          </a:p>
          <a:p>
            <a:pPr algn="ctr"/>
            <a:endParaRPr lang="nl-BE" sz="4600" b="1" i="1" dirty="0">
              <a:solidFill>
                <a:schemeClr val="bg1"/>
              </a:solidFill>
              <a:latin typeface="Arial" panose="020B0604020202020204" pitchFamily="34" charset="0"/>
              <a:cs typeface="Arial" panose="020B0604020202020204" pitchFamily="34" charset="0"/>
            </a:endParaRPr>
          </a:p>
          <a:p>
            <a:pPr algn="ctr"/>
            <a:r>
              <a:rPr lang="nl-BE" sz="4600" b="1" i="1" dirty="0">
                <a:solidFill>
                  <a:schemeClr val="bg1"/>
                </a:solidFill>
                <a:latin typeface="Arial" panose="020B0604020202020204" pitchFamily="34" charset="0"/>
                <a:cs typeface="Arial" panose="020B0604020202020204" pitchFamily="34" charset="0"/>
              </a:rPr>
              <a:t>Van huidige naar gewenste situatie</a:t>
            </a:r>
          </a:p>
          <a:p>
            <a:pPr algn="ctr"/>
            <a:endParaRPr lang="nl-BE" sz="4600" b="1" i="1" dirty="0">
              <a:solidFill>
                <a:schemeClr val="bg1"/>
              </a:solidFill>
              <a:latin typeface="Arial" panose="020B0604020202020204" pitchFamily="34" charset="0"/>
              <a:cs typeface="Arial" panose="020B0604020202020204" pitchFamily="34" charset="0"/>
            </a:endParaRPr>
          </a:p>
          <a:p>
            <a:pPr algn="ctr"/>
            <a:r>
              <a:rPr lang="nl-BE" sz="2800" b="1" i="1" dirty="0">
                <a:solidFill>
                  <a:schemeClr val="bg1"/>
                </a:solidFill>
                <a:latin typeface="Arial" panose="020B0604020202020204" pitchFamily="34" charset="0"/>
                <a:cs typeface="Arial" panose="020B0604020202020204" pitchFamily="34" charset="0"/>
              </a:rPr>
              <a:t>          </a:t>
            </a:r>
          </a:p>
          <a:p>
            <a:pPr algn="ctr"/>
            <a:r>
              <a:rPr lang="nl-BE" sz="2800" b="1" i="1" dirty="0">
                <a:solidFill>
                  <a:srgbClr val="002060"/>
                </a:solidFill>
                <a:latin typeface="Arial" panose="020B0604020202020204" pitchFamily="34" charset="0"/>
                <a:cs typeface="Arial" panose="020B0604020202020204" pitchFamily="34" charset="0"/>
              </a:rPr>
              <a:t>     </a:t>
            </a:r>
            <a:r>
              <a:rPr lang="nl-BE" b="1" i="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90333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5641607"/>
          </a:xfrm>
          <a:prstGeom prst="rect">
            <a:avLst/>
          </a:prstGeom>
          <a:solidFill>
            <a:srgbClr val="002060"/>
          </a:solidFill>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a:t>
            </a:r>
            <a:r>
              <a:rPr lang="nl-BE" sz="1898" u="sng" dirty="0">
                <a:latin typeface="Arial" panose="020B0604020202020204" pitchFamily="34" charset="0"/>
                <a:cs typeface="Arial" panose="020B0604020202020204" pitchFamily="34" charset="0"/>
              </a:rPr>
              <a:t>Opdracht </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pic>
        <p:nvPicPr>
          <p:cNvPr id="9" name="Afbeelding" descr="Afbeelding"/>
          <p:cNvPicPr>
            <a:picLocks noChangeAspect="1"/>
          </p:cNvPicPr>
          <p:nvPr/>
        </p:nvPicPr>
        <p:blipFill>
          <a:blip r:embed="rId4"/>
          <a:stretch>
            <a:fillRect/>
          </a:stretch>
        </p:blipFill>
        <p:spPr>
          <a:xfrm rot="17340000" flipH="1">
            <a:off x="1167124" y="4300783"/>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3984" y="56201"/>
            <a:ext cx="4658375" cy="6801799"/>
          </a:xfrm>
          <a:prstGeom prst="rect">
            <a:avLst/>
          </a:prstGeom>
        </p:spPr>
      </p:pic>
    </p:spTree>
    <p:extLst>
      <p:ext uri="{BB962C8B-B14F-4D97-AF65-F5344CB8AC3E}">
        <p14:creationId xmlns:p14="http://schemas.microsoft.com/office/powerpoint/2010/main" val="224645904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25714" y="365125"/>
            <a:ext cx="10811109" cy="1325563"/>
          </a:xfrm>
        </p:spPr>
        <p:txBody>
          <a:bodyPr>
            <a:normAutofit/>
          </a:bodyPr>
          <a:lstStyle/>
          <a:p>
            <a:r>
              <a:rPr lang="nl-BE" b="1" dirty="0">
                <a:solidFill>
                  <a:srgbClr val="00B0F0"/>
                </a:solidFill>
                <a:latin typeface="+mn-lt"/>
                <a:cs typeface="Arial" panose="020B0604020202020204" pitchFamily="34" charset="0"/>
              </a:rPr>
              <a:t>|</a:t>
            </a:r>
            <a:r>
              <a:rPr lang="nl-BE" b="1" dirty="0">
                <a:solidFill>
                  <a:srgbClr val="00B0F0"/>
                </a:solidFill>
                <a:latin typeface="Arial" panose="020B0604020202020204" pitchFamily="34" charset="0"/>
                <a:cs typeface="Arial" panose="020B0604020202020204" pitchFamily="34" charset="0"/>
              </a:rPr>
              <a:t>Van huidige naar gewenste situatie</a:t>
            </a:r>
          </a:p>
        </p:txBody>
      </p:sp>
      <p:sp>
        <p:nvSpPr>
          <p:cNvPr id="6" name="Tijdelijke aanduiding voor inhoud 5"/>
          <p:cNvSpPr>
            <a:spLocks noGrp="1"/>
          </p:cNvSpPr>
          <p:nvPr>
            <p:ph idx="1"/>
          </p:nvPr>
        </p:nvSpPr>
        <p:spPr>
          <a:xfrm>
            <a:off x="625715" y="1857753"/>
            <a:ext cx="11070416" cy="4351338"/>
          </a:xfrm>
        </p:spPr>
        <p:txBody>
          <a:bodyPr>
            <a:noAutofit/>
          </a:bodyPr>
          <a:lstStyle/>
          <a:p>
            <a:endParaRPr lang="nl-NL" sz="2400" dirty="0">
              <a:solidFill>
                <a:srgbClr val="002060"/>
              </a:solidFill>
              <a:latin typeface="Arial" panose="020B0604020202020204" pitchFamily="34" charset="0"/>
              <a:cs typeface="Arial" panose="020B0604020202020204" pitchFamily="34" charset="0"/>
            </a:endParaRPr>
          </a:p>
          <a:p>
            <a:pPr marL="0" indent="0">
              <a:buNone/>
            </a:pPr>
            <a:endParaRPr lang="nl-NL" sz="2400" dirty="0">
              <a:solidFill>
                <a:srgbClr val="002060"/>
              </a:solidFill>
              <a:latin typeface="Arial" panose="020B0604020202020204" pitchFamily="34" charset="0"/>
              <a:cs typeface="Arial" panose="020B0604020202020204" pitchFamily="34" charset="0"/>
            </a:endParaRPr>
          </a:p>
          <a:p>
            <a:pPr marL="0" indent="0">
              <a:buNone/>
            </a:pPr>
            <a:endParaRPr lang="nl-BE" sz="2400" dirty="0">
              <a:solidFill>
                <a:srgbClr val="002060"/>
              </a:solidFill>
              <a:cs typeface="Arial" panose="020B0604020202020204" pitchFamily="34" charset="0"/>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6156"/>
            <a:ext cx="12191999" cy="588095"/>
          </a:xfrm>
          <a:prstGeom prst="rect">
            <a:avLst/>
          </a:prstGeom>
        </p:spPr>
      </p:pic>
      <p:sp>
        <p:nvSpPr>
          <p:cNvPr id="2" name="Tijdelijke aanduiding voor dianummer 1"/>
          <p:cNvSpPr>
            <a:spLocks noGrp="1"/>
          </p:cNvSpPr>
          <p:nvPr>
            <p:ph type="sldNum" sz="quarter" idx="12"/>
          </p:nvPr>
        </p:nvSpPr>
        <p:spPr/>
        <p:txBody>
          <a:bodyPr/>
          <a:lstStyle/>
          <a:p>
            <a:r>
              <a:rPr lang="nl-BE" dirty="0">
                <a:solidFill>
                  <a:prstClr val="black">
                    <a:tint val="75000"/>
                  </a:prstClr>
                </a:solidFill>
              </a:rPr>
              <a:t>   </a:t>
            </a:r>
          </a:p>
        </p:txBody>
      </p:sp>
      <p:graphicFrame>
        <p:nvGraphicFramePr>
          <p:cNvPr id="3" name="Diagram 2"/>
          <p:cNvGraphicFramePr/>
          <p:nvPr/>
        </p:nvGraphicFramePr>
        <p:xfrm>
          <a:off x="365760" y="717452"/>
          <a:ext cx="11619914" cy="54208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1.png" descr="image1.png"/>
          <p:cNvPicPr>
            <a:picLocks noChangeAspect="1"/>
          </p:cNvPicPr>
          <p:nvPr/>
        </p:nvPicPr>
        <p:blipFill rotWithShape="1">
          <a:blip r:embed="rId9"/>
          <a:srcRect b="63712"/>
          <a:stretch/>
        </p:blipFill>
        <p:spPr>
          <a:xfrm>
            <a:off x="-924363" y="5702673"/>
            <a:ext cx="13154735" cy="3522372"/>
          </a:xfrm>
          <a:prstGeom prst="rect">
            <a:avLst/>
          </a:prstGeom>
          <a:ln w="12700">
            <a:miter lim="400000"/>
          </a:ln>
        </p:spPr>
      </p:pic>
    </p:spTree>
    <p:extLst>
      <p:ext uri="{BB962C8B-B14F-4D97-AF65-F5344CB8AC3E}">
        <p14:creationId xmlns:p14="http://schemas.microsoft.com/office/powerpoint/2010/main" val="2480588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FBB57A4-8C72-4059-AECB-5ED372413480}" type="slidenum">
              <a:rPr lang="nl-BE" smtClean="0"/>
              <a:t>51</a:t>
            </a:fld>
            <a:endParaRPr lang="nl-BE"/>
          </a:p>
        </p:txBody>
      </p:sp>
      <p:sp>
        <p:nvSpPr>
          <p:cNvPr id="5" name="Tekstvak 4"/>
          <p:cNvSpPr txBox="1"/>
          <p:nvPr/>
        </p:nvSpPr>
        <p:spPr>
          <a:xfrm>
            <a:off x="4148280" y="553388"/>
            <a:ext cx="3410803" cy="1015663"/>
          </a:xfrm>
          <a:prstGeom prst="rect">
            <a:avLst/>
          </a:prstGeom>
          <a:solidFill>
            <a:srgbClr val="002060"/>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Gewenste situatie</a:t>
            </a:r>
          </a:p>
          <a:p>
            <a:r>
              <a:rPr lang="nl-BE" sz="3600" b="1" dirty="0">
                <a:solidFill>
                  <a:schemeClr val="bg1"/>
                </a:solidFill>
                <a:latin typeface="Arial" panose="020B0604020202020204" pitchFamily="34" charset="0"/>
                <a:cs typeface="Arial" panose="020B0604020202020204" pitchFamily="34" charset="0"/>
              </a:rPr>
              <a:t>VEERKRACHT</a:t>
            </a:r>
          </a:p>
        </p:txBody>
      </p:sp>
      <p:sp>
        <p:nvSpPr>
          <p:cNvPr id="6" name="Tekstvak 5"/>
          <p:cNvSpPr txBox="1"/>
          <p:nvPr/>
        </p:nvSpPr>
        <p:spPr>
          <a:xfrm>
            <a:off x="4148281" y="5030077"/>
            <a:ext cx="3410803" cy="1200329"/>
          </a:xfrm>
          <a:prstGeom prst="rect">
            <a:avLst/>
          </a:prstGeom>
          <a:solidFill>
            <a:srgbClr val="002060"/>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a:t>
            </a:r>
          </a:p>
          <a:p>
            <a:r>
              <a:rPr lang="nl-BE" sz="2400" b="1" dirty="0">
                <a:solidFill>
                  <a:schemeClr val="bg1"/>
                </a:solidFill>
                <a:latin typeface="Arial" panose="020B0604020202020204" pitchFamily="34" charset="0"/>
                <a:cs typeface="Arial" panose="020B0604020202020204" pitchFamily="34" charset="0"/>
              </a:rPr>
              <a:t>   Huidige situatie</a:t>
            </a:r>
          </a:p>
          <a:p>
            <a:endParaRPr lang="nl-BE" sz="2400" b="1" dirty="0">
              <a:solidFill>
                <a:schemeClr val="bg1"/>
              </a:solidFill>
              <a:latin typeface="Arial" panose="020B0604020202020204" pitchFamily="34" charset="0"/>
              <a:cs typeface="Arial" panose="020B0604020202020204" pitchFamily="34" charset="0"/>
            </a:endParaRPr>
          </a:p>
        </p:txBody>
      </p:sp>
      <p:sp>
        <p:nvSpPr>
          <p:cNvPr id="8" name="Tekstvak 7"/>
          <p:cNvSpPr txBox="1"/>
          <p:nvPr/>
        </p:nvSpPr>
        <p:spPr>
          <a:xfrm>
            <a:off x="984854" y="3836656"/>
            <a:ext cx="2369623" cy="1569660"/>
          </a:xfrm>
          <a:prstGeom prst="rect">
            <a:avLst/>
          </a:prstGeom>
          <a:solidFill>
            <a:schemeClr val="bg1"/>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a:t>
            </a:r>
          </a:p>
          <a:p>
            <a:r>
              <a:rPr lang="nl-BE" sz="2400" b="1" dirty="0">
                <a:solidFill>
                  <a:schemeClr val="bg1"/>
                </a:solidFill>
                <a:latin typeface="Arial" panose="020B0604020202020204" pitchFamily="34" charset="0"/>
                <a:cs typeface="Arial" panose="020B0604020202020204" pitchFamily="34" charset="0"/>
              </a:rPr>
              <a:t>   </a:t>
            </a:r>
            <a:r>
              <a:rPr lang="nl-BE" sz="2400" b="1" dirty="0">
                <a:solidFill>
                  <a:srgbClr val="002060"/>
                </a:solidFill>
                <a:latin typeface="Arial" panose="020B0604020202020204" pitchFamily="34" charset="0"/>
                <a:cs typeface="Arial" panose="020B0604020202020204" pitchFamily="34" charset="0"/>
              </a:rPr>
              <a:t>Hindernissen</a:t>
            </a:r>
          </a:p>
          <a:p>
            <a:r>
              <a:rPr lang="nl-BE" sz="1200" b="1" dirty="0">
                <a:solidFill>
                  <a:srgbClr val="002060"/>
                </a:solidFill>
                <a:latin typeface="Arial" panose="020B0604020202020204" pitchFamily="34" charset="0"/>
                <a:cs typeface="Arial" panose="020B0604020202020204" pitchFamily="34" charset="0"/>
              </a:rPr>
              <a:t>             </a:t>
            </a:r>
          </a:p>
          <a:p>
            <a:r>
              <a:rPr lang="nl-BE" sz="1200" b="1" dirty="0">
                <a:solidFill>
                  <a:srgbClr val="002060"/>
                </a:solidFill>
                <a:latin typeface="Arial" panose="020B0604020202020204" pitchFamily="34" charset="0"/>
                <a:cs typeface="Arial" panose="020B0604020202020204" pitchFamily="34" charset="0"/>
              </a:rPr>
              <a:t>           externe + interne</a:t>
            </a:r>
          </a:p>
          <a:p>
            <a:endParaRPr lang="nl-BE" sz="2400" b="1" dirty="0">
              <a:solidFill>
                <a:srgbClr val="002060"/>
              </a:solidFill>
              <a:latin typeface="Arial" panose="020B0604020202020204" pitchFamily="34" charset="0"/>
              <a:cs typeface="Arial" panose="020B0604020202020204" pitchFamily="34" charset="0"/>
            </a:endParaRPr>
          </a:p>
        </p:txBody>
      </p:sp>
      <p:cxnSp>
        <p:nvCxnSpPr>
          <p:cNvPr id="11" name="Rechte verbindingslijn 10"/>
          <p:cNvCxnSpPr/>
          <p:nvPr/>
        </p:nvCxnSpPr>
        <p:spPr>
          <a:xfrm>
            <a:off x="3840343" y="3436616"/>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PIJL-LINKS en -RECHTS 9"/>
          <p:cNvSpPr/>
          <p:nvPr/>
        </p:nvSpPr>
        <p:spPr>
          <a:xfrm>
            <a:off x="7559083" y="5337338"/>
            <a:ext cx="1216152" cy="48463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p:cNvSpPr txBox="1"/>
          <p:nvPr/>
        </p:nvSpPr>
        <p:spPr>
          <a:xfrm rot="20084449">
            <a:off x="878960" y="1540084"/>
            <a:ext cx="2951449" cy="707886"/>
          </a:xfrm>
          <a:prstGeom prst="rect">
            <a:avLst/>
          </a:prstGeom>
          <a:noFill/>
        </p:spPr>
        <p:txBody>
          <a:bodyPr wrap="none" rtlCol="0">
            <a:spAutoFit/>
          </a:bodyPr>
          <a:lstStyle/>
          <a:p>
            <a:r>
              <a:rPr lang="nl-BE" sz="4000" dirty="0">
                <a:solidFill>
                  <a:srgbClr val="00B0F0"/>
                </a:solidFill>
                <a:latin typeface="Arial" panose="020B0604020202020204" pitchFamily="34" charset="0"/>
                <a:cs typeface="Arial" panose="020B0604020202020204" pitchFamily="34" charset="0"/>
              </a:rPr>
              <a:t>Coachvraag</a:t>
            </a:r>
          </a:p>
        </p:txBody>
      </p:sp>
      <p:pic>
        <p:nvPicPr>
          <p:cNvPr id="15" name="Afbeelding 14"/>
          <p:cNvPicPr>
            <a:picLocks noChangeAspect="1"/>
          </p:cNvPicPr>
          <p:nvPr/>
        </p:nvPicPr>
        <p:blipFill>
          <a:blip r:embed="rId2"/>
          <a:stretch>
            <a:fillRect/>
          </a:stretch>
        </p:blipFill>
        <p:spPr>
          <a:xfrm>
            <a:off x="8639936" y="84676"/>
            <a:ext cx="3541079" cy="2632908"/>
          </a:xfrm>
          <a:prstGeom prst="rect">
            <a:avLst/>
          </a:prstGeom>
        </p:spPr>
      </p:pic>
      <p:sp>
        <p:nvSpPr>
          <p:cNvPr id="16" name="Rechthoek 15"/>
          <p:cNvSpPr/>
          <p:nvPr/>
        </p:nvSpPr>
        <p:spPr>
          <a:xfrm>
            <a:off x="8482496" y="2489899"/>
            <a:ext cx="3698519" cy="33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8" name="Rechte verbindingslijn 17"/>
          <p:cNvCxnSpPr/>
          <p:nvPr/>
        </p:nvCxnSpPr>
        <p:spPr>
          <a:xfrm>
            <a:off x="3848918" y="3836656"/>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3848918" y="4222856"/>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3848918" y="4612165"/>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Tekstvak 21"/>
          <p:cNvSpPr txBox="1"/>
          <p:nvPr/>
        </p:nvSpPr>
        <p:spPr>
          <a:xfrm>
            <a:off x="6713050" y="2101118"/>
            <a:ext cx="3410803" cy="830997"/>
          </a:xfrm>
          <a:prstGeom prst="rect">
            <a:avLst/>
          </a:prstGeom>
          <a:solidFill>
            <a:schemeClr val="bg1"/>
          </a:solidFill>
        </p:spPr>
        <p:txBody>
          <a:bodyPr wrap="square" rtlCol="0">
            <a:spAutoFit/>
          </a:bodyPr>
          <a:lstStyle/>
          <a:p>
            <a:pPr algn="ctr"/>
            <a:r>
              <a:rPr lang="nl-BE" sz="2400" b="1" dirty="0">
                <a:solidFill>
                  <a:schemeClr val="bg1"/>
                </a:solidFill>
                <a:latin typeface="Arial" panose="020B0604020202020204" pitchFamily="34" charset="0"/>
                <a:cs typeface="Arial" panose="020B0604020202020204" pitchFamily="34" charset="0"/>
              </a:rPr>
              <a:t> </a:t>
            </a:r>
            <a:r>
              <a:rPr lang="nl-BE" sz="2400" b="1" dirty="0">
                <a:solidFill>
                  <a:srgbClr val="002060"/>
                </a:solidFill>
                <a:latin typeface="Arial" panose="020B0604020202020204" pitchFamily="34" charset="0"/>
                <a:cs typeface="Arial" panose="020B0604020202020204" pitchFamily="34" charset="0"/>
              </a:rPr>
              <a:t>Hulpbronnen</a:t>
            </a:r>
          </a:p>
          <a:p>
            <a:r>
              <a:rPr lang="nl-BE" sz="2400" b="1" dirty="0">
                <a:solidFill>
                  <a:srgbClr val="002060"/>
                </a:solidFill>
                <a:latin typeface="Arial" panose="020B0604020202020204" pitchFamily="34" charset="0"/>
                <a:cs typeface="Arial" panose="020B0604020202020204" pitchFamily="34" charset="0"/>
              </a:rPr>
              <a:t>              </a:t>
            </a:r>
            <a:r>
              <a:rPr lang="nl-BE" sz="1200" b="1" dirty="0">
                <a:solidFill>
                  <a:srgbClr val="002060"/>
                </a:solidFill>
                <a:latin typeface="Arial" panose="020B0604020202020204" pitchFamily="34" charset="0"/>
                <a:cs typeface="Arial" panose="020B0604020202020204" pitchFamily="34" charset="0"/>
              </a:rPr>
              <a:t>externe + interne</a:t>
            </a:r>
          </a:p>
        </p:txBody>
      </p:sp>
      <p:sp>
        <p:nvSpPr>
          <p:cNvPr id="23" name="Ovaal 22"/>
          <p:cNvSpPr/>
          <p:nvPr/>
        </p:nvSpPr>
        <p:spPr>
          <a:xfrm>
            <a:off x="2045359" y="365125"/>
            <a:ext cx="8255880" cy="636638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OMHOOG 6"/>
          <p:cNvSpPr/>
          <p:nvPr/>
        </p:nvSpPr>
        <p:spPr>
          <a:xfrm>
            <a:off x="6373876" y="1894027"/>
            <a:ext cx="713863" cy="28916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K</a:t>
            </a:r>
          </a:p>
          <a:p>
            <a:pPr algn="ctr"/>
            <a:r>
              <a:rPr lang="nl-BE" dirty="0"/>
              <a:t>R</a:t>
            </a:r>
          </a:p>
          <a:p>
            <a:pPr algn="ctr"/>
            <a:r>
              <a:rPr lang="nl-BE" dirty="0"/>
              <a:t>A</a:t>
            </a:r>
          </a:p>
          <a:p>
            <a:pPr algn="ctr"/>
            <a:r>
              <a:rPr lang="nl-BE" dirty="0"/>
              <a:t>C</a:t>
            </a:r>
          </a:p>
          <a:p>
            <a:pPr algn="ctr"/>
            <a:r>
              <a:rPr lang="nl-BE" dirty="0"/>
              <a:t>H</a:t>
            </a:r>
          </a:p>
          <a:p>
            <a:pPr algn="ctr"/>
            <a:r>
              <a:rPr lang="nl-BE" dirty="0"/>
              <a:t>T</a:t>
            </a:r>
          </a:p>
          <a:p>
            <a:pPr algn="ctr"/>
            <a:r>
              <a:rPr lang="nl-BE" dirty="0"/>
              <a:t>E</a:t>
            </a:r>
          </a:p>
          <a:p>
            <a:pPr algn="ctr"/>
            <a:r>
              <a:rPr lang="nl-BE" dirty="0"/>
              <a:t>N</a:t>
            </a:r>
          </a:p>
        </p:txBody>
      </p:sp>
      <p:sp>
        <p:nvSpPr>
          <p:cNvPr id="26" name="Tekstvak 25"/>
          <p:cNvSpPr txBox="1"/>
          <p:nvPr/>
        </p:nvSpPr>
        <p:spPr>
          <a:xfrm>
            <a:off x="8329477" y="4213163"/>
            <a:ext cx="3634328" cy="2246769"/>
          </a:xfrm>
          <a:prstGeom prst="rect">
            <a:avLst/>
          </a:prstGeom>
          <a:noFill/>
          <a:ln w="6350">
            <a:solidFill>
              <a:schemeClr val="tx1"/>
            </a:solidFill>
          </a:ln>
        </p:spPr>
        <p:txBody>
          <a:bodyPr wrap="none" rtlCol="0">
            <a:spAutoFit/>
          </a:bodyPr>
          <a:lstStyle/>
          <a:p>
            <a:pPr algn="ctr"/>
            <a:r>
              <a:rPr lang="nl-BE" sz="2000" b="1" dirty="0">
                <a:solidFill>
                  <a:srgbClr val="002060"/>
                </a:solidFill>
                <a:latin typeface="Arial" panose="020B0604020202020204" pitchFamily="34" charset="0"/>
                <a:cs typeface="Arial" panose="020B0604020202020204" pitchFamily="34" charset="0"/>
              </a:rPr>
              <a:t>FUNCTIONELE ANALYSE</a:t>
            </a:r>
          </a:p>
          <a:p>
            <a:pPr algn="ctr"/>
            <a:r>
              <a:rPr lang="nl-BE" sz="2000" b="1" dirty="0">
                <a:solidFill>
                  <a:srgbClr val="002060"/>
                </a:solidFill>
                <a:latin typeface="Arial" panose="020B0604020202020204" pitchFamily="34" charset="0"/>
                <a:cs typeface="Arial" panose="020B0604020202020204" pitchFamily="34" charset="0"/>
              </a:rPr>
              <a:t>Veerkracht: kenmerken</a:t>
            </a:r>
          </a:p>
          <a:p>
            <a:pPr algn="ctr"/>
            <a:r>
              <a:rPr lang="nl-BE" sz="2000" b="1" dirty="0">
                <a:solidFill>
                  <a:srgbClr val="002060"/>
                </a:solidFill>
                <a:latin typeface="Arial" panose="020B0604020202020204" pitchFamily="34" charset="0"/>
                <a:cs typeface="Arial" panose="020B0604020202020204" pitchFamily="34" charset="0"/>
              </a:rPr>
              <a:t>Burn-out: klachtenlijst</a:t>
            </a:r>
          </a:p>
          <a:p>
            <a:pPr algn="ctr"/>
            <a:r>
              <a:rPr lang="nl-BE" sz="2000" b="1" dirty="0">
                <a:solidFill>
                  <a:srgbClr val="002060"/>
                </a:solidFill>
                <a:latin typeface="Arial" panose="020B0604020202020204" pitchFamily="34" charset="0"/>
                <a:cs typeface="Arial" panose="020B0604020202020204" pitchFamily="34" charset="0"/>
              </a:rPr>
              <a:t>Persoonlijkheidskenmerken</a:t>
            </a:r>
          </a:p>
          <a:p>
            <a:pPr algn="ctr"/>
            <a:r>
              <a:rPr lang="nl-BE" sz="2000" b="1" dirty="0" err="1">
                <a:solidFill>
                  <a:srgbClr val="002060"/>
                </a:solidFill>
                <a:latin typeface="Arial" panose="020B0604020202020204" pitchFamily="34" charset="0"/>
                <a:cs typeface="Arial" panose="020B0604020202020204" pitchFamily="34" charset="0"/>
              </a:rPr>
              <a:t>Copingsmechanisme</a:t>
            </a:r>
            <a:endParaRPr lang="nl-BE" sz="2000" b="1" dirty="0">
              <a:solidFill>
                <a:srgbClr val="002060"/>
              </a:solidFill>
              <a:latin typeface="Arial" panose="020B0604020202020204" pitchFamily="34" charset="0"/>
              <a:cs typeface="Arial" panose="020B0604020202020204" pitchFamily="34" charset="0"/>
            </a:endParaRPr>
          </a:p>
          <a:p>
            <a:pPr algn="ctr"/>
            <a:r>
              <a:rPr lang="nl-BE" sz="2000" b="1" dirty="0">
                <a:solidFill>
                  <a:srgbClr val="002060"/>
                </a:solidFill>
                <a:latin typeface="Arial" panose="020B0604020202020204" pitchFamily="34" charset="0"/>
                <a:cs typeface="Arial" panose="020B0604020202020204" pitchFamily="34" charset="0"/>
              </a:rPr>
              <a:t>Huis van Werkvermogen</a:t>
            </a:r>
          </a:p>
          <a:p>
            <a:endParaRPr lang="nl-BE" sz="2000" b="1" dirty="0"/>
          </a:p>
        </p:txBody>
      </p:sp>
      <p:sp>
        <p:nvSpPr>
          <p:cNvPr id="3" name="Pijl: gebogen 2">
            <a:extLst>
              <a:ext uri="{FF2B5EF4-FFF2-40B4-BE49-F238E27FC236}">
                <a16:creationId xmlns:a16="http://schemas.microsoft.com/office/drawing/2014/main" id="{79F32C28-9B99-4514-929C-DB68BD05D853}"/>
              </a:ext>
            </a:extLst>
          </p:cNvPr>
          <p:cNvSpPr/>
          <p:nvPr/>
        </p:nvSpPr>
        <p:spPr>
          <a:xfrm>
            <a:off x="4826993" y="2658219"/>
            <a:ext cx="1212925" cy="21459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3115196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endParaRPr lang="nl-BE"/>
          </a:p>
        </p:txBody>
      </p:sp>
      <p:pic>
        <p:nvPicPr>
          <p:cNvPr id="10" name="Tijdelijke aanduiding voor inhoud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4080" y="-71120"/>
            <a:ext cx="12633109" cy="7112000"/>
          </a:xfrm>
        </p:spPr>
      </p:pic>
      <p:sp>
        <p:nvSpPr>
          <p:cNvPr id="5" name="Tijdelijke aanduiding voor dianummer 4"/>
          <p:cNvSpPr>
            <a:spLocks noGrp="1"/>
          </p:cNvSpPr>
          <p:nvPr>
            <p:ph type="sldNum" sz="quarter" idx="4294967295"/>
          </p:nvPr>
        </p:nvSpPr>
        <p:spPr>
          <a:xfrm>
            <a:off x="11952288" y="5427663"/>
            <a:ext cx="239712" cy="407987"/>
          </a:xfrm>
        </p:spPr>
        <p:txBody>
          <a:bodyPr/>
          <a:lstStyle/>
          <a:p>
            <a:fld id="{86CB4B4D-7CA3-9044-876B-883B54F8677D}" type="slidenum">
              <a:rPr lang="nl-BE" smtClean="0"/>
              <a:t>52</a:t>
            </a:fld>
            <a:endParaRPr lang="nl-BE"/>
          </a:p>
        </p:txBody>
      </p:sp>
      <p:sp>
        <p:nvSpPr>
          <p:cNvPr id="11" name="Vorm"/>
          <p:cNvSpPr/>
          <p:nvPr/>
        </p:nvSpPr>
        <p:spPr>
          <a:xfrm rot="5400000">
            <a:off x="6557064" y="1665091"/>
            <a:ext cx="8036138" cy="3233734"/>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12" name="Titel 4"/>
          <p:cNvSpPr txBox="1">
            <a:spLocks/>
          </p:cNvSpPr>
          <p:nvPr/>
        </p:nvSpPr>
        <p:spPr>
          <a:xfrm>
            <a:off x="9403556" y="2016720"/>
            <a:ext cx="2548732" cy="253047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3500" b="1" i="1" dirty="0">
                <a:solidFill>
                  <a:schemeClr val="bg1"/>
                </a:solidFill>
                <a:latin typeface="Arial" panose="020B0604020202020204" pitchFamily="34" charset="0"/>
                <a:cs typeface="Arial" panose="020B0604020202020204" pitchFamily="34" charset="0"/>
              </a:rPr>
              <a:t>Traject 2</a:t>
            </a:r>
          </a:p>
          <a:p>
            <a:pPr algn="ctr"/>
            <a:endParaRPr lang="nl-BE" sz="3500" b="1" i="1" dirty="0">
              <a:solidFill>
                <a:schemeClr val="bg1"/>
              </a:solidFill>
              <a:latin typeface="Arial" panose="020B0604020202020204" pitchFamily="34" charset="0"/>
              <a:cs typeface="Arial" panose="020B0604020202020204" pitchFamily="34" charset="0"/>
            </a:endParaRPr>
          </a:p>
          <a:p>
            <a:pPr algn="ctr"/>
            <a:r>
              <a:rPr lang="nl-BE" sz="3500" b="1" i="1" dirty="0">
                <a:solidFill>
                  <a:schemeClr val="bg1"/>
                </a:solidFill>
                <a:latin typeface="Arial" panose="020B0604020202020204" pitchFamily="34" charset="0"/>
                <a:cs typeface="Arial" panose="020B0604020202020204" pitchFamily="34" charset="0"/>
              </a:rPr>
              <a:t>ACCESS-model</a:t>
            </a:r>
          </a:p>
          <a:p>
            <a:pPr algn="ctr"/>
            <a:r>
              <a:rPr lang="nl-BE" sz="2800" b="1" i="1" dirty="0">
                <a:solidFill>
                  <a:schemeClr val="bg1"/>
                </a:solidFill>
                <a:latin typeface="Arial" panose="020B0604020202020204" pitchFamily="34" charset="0"/>
                <a:cs typeface="Arial" panose="020B0604020202020204" pitchFamily="34" charset="0"/>
              </a:rPr>
              <a:t>          </a:t>
            </a:r>
          </a:p>
          <a:p>
            <a:pPr algn="ctr"/>
            <a:r>
              <a:rPr lang="nl-BE" sz="2800" b="1" i="1" dirty="0">
                <a:solidFill>
                  <a:srgbClr val="002060"/>
                </a:solidFill>
                <a:latin typeface="Arial" panose="020B0604020202020204" pitchFamily="34" charset="0"/>
                <a:cs typeface="Arial" panose="020B0604020202020204" pitchFamily="34" charset="0"/>
              </a:rPr>
              <a:t>     </a:t>
            </a:r>
            <a:r>
              <a:rPr lang="nl-BE" b="1" i="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57468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254760" y="334645"/>
            <a:ext cx="10515600" cy="1325563"/>
          </a:xfrm>
        </p:spPr>
        <p:txBody>
          <a:bodyPr>
            <a:normAutofit/>
          </a:bodyPr>
          <a:lstStyle/>
          <a:p>
            <a:r>
              <a:rPr lang="nl-BE" b="1" dirty="0">
                <a:solidFill>
                  <a:srgbClr val="00B0F0"/>
                </a:solidFill>
                <a:latin typeface="+mn-lt"/>
                <a:cs typeface="Arial" panose="020B0604020202020204" pitchFamily="34" charset="0"/>
              </a:rPr>
              <a:t>|</a:t>
            </a:r>
            <a:r>
              <a:rPr lang="nl-BE" b="1" dirty="0">
                <a:solidFill>
                  <a:srgbClr val="00B0F0"/>
                </a:solidFill>
                <a:latin typeface="Arial" panose="020B0604020202020204" pitchFamily="34" charset="0"/>
                <a:cs typeface="Arial" panose="020B0604020202020204" pitchFamily="34" charset="0"/>
              </a:rPr>
              <a:t>ACCESS-model 				 </a:t>
            </a:r>
            <a:r>
              <a:rPr lang="nl-BE" sz="1400" b="1" dirty="0">
                <a:solidFill>
                  <a:srgbClr val="00B0F0"/>
                </a:solidFill>
                <a:latin typeface="Arial" panose="020B0604020202020204" pitchFamily="34" charset="0"/>
                <a:cs typeface="Arial" panose="020B0604020202020204" pitchFamily="34" charset="0"/>
              </a:rPr>
              <a:t>(</a:t>
            </a:r>
            <a:r>
              <a:rPr lang="nl-BE" sz="1400" b="1" dirty="0" err="1">
                <a:solidFill>
                  <a:srgbClr val="00B0F0"/>
                </a:solidFill>
                <a:latin typeface="Arial" panose="020B0604020202020204" pitchFamily="34" charset="0"/>
                <a:cs typeface="Arial" panose="020B0604020202020204" pitchFamily="34" charset="0"/>
              </a:rPr>
              <a:t>Annita</a:t>
            </a:r>
            <a:r>
              <a:rPr lang="nl-BE" sz="1400" b="1" dirty="0">
                <a:solidFill>
                  <a:srgbClr val="00B0F0"/>
                </a:solidFill>
                <a:latin typeface="Arial" panose="020B0604020202020204" pitchFamily="34" charset="0"/>
                <a:cs typeface="Arial" panose="020B0604020202020204" pitchFamily="34" charset="0"/>
              </a:rPr>
              <a:t> Rogier)</a:t>
            </a:r>
          </a:p>
        </p:txBody>
      </p:sp>
      <p:sp>
        <p:nvSpPr>
          <p:cNvPr id="6" name="Tijdelijke aanduiding voor inhoud 5"/>
          <p:cNvSpPr>
            <a:spLocks noGrp="1"/>
          </p:cNvSpPr>
          <p:nvPr>
            <p:ph idx="1"/>
          </p:nvPr>
        </p:nvSpPr>
        <p:spPr>
          <a:xfrm>
            <a:off x="2433319" y="2005012"/>
            <a:ext cx="10515600" cy="4351338"/>
          </a:xfrm>
        </p:spPr>
        <p:txBody>
          <a:bodyPr>
            <a:noAutofit/>
          </a:bodyPr>
          <a:lstStyle/>
          <a:p>
            <a:r>
              <a:rPr lang="nl-NL" sz="2400" dirty="0">
                <a:solidFill>
                  <a:srgbClr val="002060"/>
                </a:solidFill>
                <a:latin typeface="Arial" panose="020B0604020202020204" pitchFamily="34" charset="0"/>
                <a:cs typeface="Arial" panose="020B0604020202020204" pitchFamily="34" charset="0"/>
              </a:rPr>
              <a:t>A = Analyse</a:t>
            </a:r>
          </a:p>
          <a:p>
            <a:pPr marL="0" indent="0">
              <a:buNone/>
            </a:pPr>
            <a:endParaRPr lang="nl-NL" sz="800" dirty="0">
              <a:solidFill>
                <a:srgbClr val="002060"/>
              </a:solidFill>
              <a:latin typeface="Arial" panose="020B0604020202020204" pitchFamily="34" charset="0"/>
              <a:cs typeface="Arial" panose="020B0604020202020204" pitchFamily="34" charset="0"/>
            </a:endParaRPr>
          </a:p>
          <a:p>
            <a:r>
              <a:rPr lang="nl-NL" sz="2400" dirty="0">
                <a:solidFill>
                  <a:srgbClr val="002060"/>
                </a:solidFill>
                <a:latin typeface="Arial" panose="020B0604020202020204" pitchFamily="34" charset="0"/>
                <a:cs typeface="Arial" panose="020B0604020202020204" pitchFamily="34" charset="0"/>
              </a:rPr>
              <a:t>C = Conditie </a:t>
            </a:r>
          </a:p>
          <a:p>
            <a:pPr marL="0" indent="0">
              <a:buNone/>
            </a:pPr>
            <a:endParaRPr lang="nl-NL" sz="800" dirty="0">
              <a:solidFill>
                <a:srgbClr val="002060"/>
              </a:solidFill>
              <a:latin typeface="Arial" panose="020B0604020202020204" pitchFamily="34" charset="0"/>
              <a:cs typeface="Arial" panose="020B0604020202020204" pitchFamily="34" charset="0"/>
            </a:endParaRPr>
          </a:p>
          <a:p>
            <a:r>
              <a:rPr lang="nl-NL" sz="2400" dirty="0">
                <a:solidFill>
                  <a:srgbClr val="002060"/>
                </a:solidFill>
                <a:latin typeface="Arial" panose="020B0604020202020204" pitchFamily="34" charset="0"/>
                <a:cs typeface="Arial" panose="020B0604020202020204" pitchFamily="34" charset="0"/>
              </a:rPr>
              <a:t>C = Cognitief herstructureren </a:t>
            </a:r>
          </a:p>
          <a:p>
            <a:pPr marL="0" indent="0">
              <a:buNone/>
            </a:pPr>
            <a:endParaRPr lang="nl-NL" sz="800" dirty="0">
              <a:solidFill>
                <a:srgbClr val="002060"/>
              </a:solidFill>
              <a:latin typeface="Arial" panose="020B0604020202020204" pitchFamily="34" charset="0"/>
              <a:cs typeface="Arial" panose="020B0604020202020204" pitchFamily="34" charset="0"/>
            </a:endParaRPr>
          </a:p>
          <a:p>
            <a:r>
              <a:rPr lang="nl-NL" sz="2400" dirty="0">
                <a:solidFill>
                  <a:srgbClr val="002060"/>
                </a:solidFill>
                <a:latin typeface="Arial" panose="020B0604020202020204" pitchFamily="34" charset="0"/>
                <a:cs typeface="Arial" panose="020B0604020202020204" pitchFamily="34" charset="0"/>
              </a:rPr>
              <a:t>E = Effectief Functioneren </a:t>
            </a:r>
          </a:p>
          <a:p>
            <a:endParaRPr lang="nl-NL" sz="800" dirty="0">
              <a:solidFill>
                <a:srgbClr val="002060"/>
              </a:solidFill>
              <a:latin typeface="Arial" panose="020B0604020202020204" pitchFamily="34" charset="0"/>
              <a:cs typeface="Arial" panose="020B0604020202020204" pitchFamily="34" charset="0"/>
            </a:endParaRPr>
          </a:p>
          <a:p>
            <a:r>
              <a:rPr lang="nl-NL" sz="2400" dirty="0">
                <a:solidFill>
                  <a:srgbClr val="002060"/>
                </a:solidFill>
                <a:latin typeface="Arial" panose="020B0604020202020204" pitchFamily="34" charset="0"/>
                <a:cs typeface="Arial" panose="020B0604020202020204" pitchFamily="34" charset="0"/>
              </a:rPr>
              <a:t>S = Sociaal Functioneren </a:t>
            </a:r>
          </a:p>
          <a:p>
            <a:endParaRPr lang="nl-NL" sz="800" dirty="0">
              <a:solidFill>
                <a:srgbClr val="002060"/>
              </a:solidFill>
              <a:latin typeface="Arial" panose="020B0604020202020204" pitchFamily="34" charset="0"/>
              <a:cs typeface="Arial" panose="020B0604020202020204" pitchFamily="34" charset="0"/>
            </a:endParaRPr>
          </a:p>
          <a:p>
            <a:r>
              <a:rPr lang="nl-NL" sz="2400" dirty="0">
                <a:solidFill>
                  <a:srgbClr val="002060"/>
                </a:solidFill>
                <a:latin typeface="Arial" panose="020B0604020202020204" pitchFamily="34" charset="0"/>
                <a:cs typeface="Arial" panose="020B0604020202020204" pitchFamily="34" charset="0"/>
              </a:rPr>
              <a:t>S = Stabiliseren </a:t>
            </a:r>
          </a:p>
          <a:p>
            <a:pPr marL="0" indent="0">
              <a:buNone/>
            </a:pPr>
            <a:endParaRPr lang="nl-NL" sz="2400" dirty="0">
              <a:solidFill>
                <a:srgbClr val="002060"/>
              </a:solidFill>
              <a:latin typeface="Arial" panose="020B0604020202020204" pitchFamily="34" charset="0"/>
              <a:cs typeface="Arial" panose="020B0604020202020204" pitchFamily="34" charset="0"/>
            </a:endParaRPr>
          </a:p>
          <a:p>
            <a:pPr marL="0" indent="0">
              <a:buNone/>
            </a:pPr>
            <a:endParaRPr lang="nl-BE" sz="2400" dirty="0">
              <a:solidFill>
                <a:srgbClr val="002060"/>
              </a:solidFill>
              <a:cs typeface="Arial" panose="020B0604020202020204" pitchFamily="34" charset="0"/>
            </a:endParaRPr>
          </a:p>
        </p:txBody>
      </p:sp>
      <p:sp>
        <p:nvSpPr>
          <p:cNvPr id="2" name="Tijdelijke aanduiding voor dianummer 1"/>
          <p:cNvSpPr>
            <a:spLocks noGrp="1"/>
          </p:cNvSpPr>
          <p:nvPr>
            <p:ph type="sldNum" sz="quarter" idx="12"/>
          </p:nvPr>
        </p:nvSpPr>
        <p:spPr/>
        <p:txBody>
          <a:bodyPr/>
          <a:lstStyle/>
          <a:p>
            <a:r>
              <a:rPr lang="nl-BE" dirty="0">
                <a:solidFill>
                  <a:prstClr val="black">
                    <a:tint val="75000"/>
                  </a:prstClr>
                </a:solidFill>
              </a:rPr>
              <a:t>   </a:t>
            </a:r>
          </a:p>
        </p:txBody>
      </p:sp>
      <p:sp>
        <p:nvSpPr>
          <p:cNvPr id="10"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pic>
        <p:nvPicPr>
          <p:cNvPr id="11" name="image1.png" descr="image1.png"/>
          <p:cNvPicPr>
            <a:picLocks noChangeAspect="1"/>
          </p:cNvPicPr>
          <p:nvPr/>
        </p:nvPicPr>
        <p:blipFill rotWithShape="1">
          <a:blip r:embed="rId3"/>
          <a:srcRect b="63712"/>
          <a:stretch/>
        </p:blipFill>
        <p:spPr>
          <a:xfrm rot="16200000">
            <a:off x="-5379280" y="4508386"/>
            <a:ext cx="13154735" cy="3522372"/>
          </a:xfrm>
          <a:prstGeom prst="rect">
            <a:avLst/>
          </a:prstGeom>
          <a:ln w="12700">
            <a:miter lim="400000"/>
          </a:ln>
        </p:spPr>
      </p:pic>
    </p:spTree>
    <p:extLst>
      <p:ext uri="{BB962C8B-B14F-4D97-AF65-F5344CB8AC3E}">
        <p14:creationId xmlns:p14="http://schemas.microsoft.com/office/powerpoint/2010/main" val="373842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endParaRPr lang="nl-BE"/>
          </a:p>
        </p:txBody>
      </p:sp>
      <p:pic>
        <p:nvPicPr>
          <p:cNvPr id="10" name="Tijdelijke aanduiding voor inhoud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4080" y="-71120"/>
            <a:ext cx="12633109" cy="7112000"/>
          </a:xfrm>
        </p:spPr>
      </p:pic>
      <p:sp>
        <p:nvSpPr>
          <p:cNvPr id="5" name="Tijdelijke aanduiding voor dianummer 4"/>
          <p:cNvSpPr>
            <a:spLocks noGrp="1"/>
          </p:cNvSpPr>
          <p:nvPr>
            <p:ph type="sldNum" sz="quarter" idx="4294967295"/>
          </p:nvPr>
        </p:nvSpPr>
        <p:spPr>
          <a:xfrm>
            <a:off x="11952288" y="5427663"/>
            <a:ext cx="239712" cy="407987"/>
          </a:xfrm>
        </p:spPr>
        <p:txBody>
          <a:bodyPr/>
          <a:lstStyle/>
          <a:p>
            <a:fld id="{86CB4B4D-7CA3-9044-876B-883B54F8677D}" type="slidenum">
              <a:rPr lang="nl-BE" smtClean="0"/>
              <a:t>54</a:t>
            </a:fld>
            <a:endParaRPr lang="nl-BE"/>
          </a:p>
        </p:txBody>
      </p:sp>
      <p:sp>
        <p:nvSpPr>
          <p:cNvPr id="11" name="Vorm"/>
          <p:cNvSpPr/>
          <p:nvPr/>
        </p:nvSpPr>
        <p:spPr>
          <a:xfrm rot="5400000">
            <a:off x="6557064" y="1665091"/>
            <a:ext cx="8036138" cy="3233734"/>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12" name="Titel 4"/>
          <p:cNvSpPr txBox="1">
            <a:spLocks/>
          </p:cNvSpPr>
          <p:nvPr/>
        </p:nvSpPr>
        <p:spPr>
          <a:xfrm>
            <a:off x="9403556" y="2016720"/>
            <a:ext cx="2548732" cy="25304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3500" b="1" i="1" dirty="0">
                <a:solidFill>
                  <a:schemeClr val="bg1"/>
                </a:solidFill>
                <a:latin typeface="Arial" panose="020B0604020202020204" pitchFamily="34" charset="0"/>
                <a:cs typeface="Arial" panose="020B0604020202020204" pitchFamily="34" charset="0"/>
              </a:rPr>
              <a:t>Traject 3</a:t>
            </a:r>
          </a:p>
          <a:p>
            <a:pPr algn="ctr"/>
            <a:endParaRPr lang="nl-BE" sz="3500" b="1" i="1" dirty="0">
              <a:solidFill>
                <a:schemeClr val="bg1"/>
              </a:solidFill>
              <a:latin typeface="Arial" panose="020B0604020202020204" pitchFamily="34" charset="0"/>
              <a:cs typeface="Arial" panose="020B0604020202020204" pitchFamily="34" charset="0"/>
            </a:endParaRPr>
          </a:p>
          <a:p>
            <a:pPr algn="ctr"/>
            <a:r>
              <a:rPr lang="nl-BE" sz="3500" b="1" i="1" dirty="0">
                <a:solidFill>
                  <a:schemeClr val="bg1"/>
                </a:solidFill>
                <a:latin typeface="Arial" panose="020B0604020202020204" pitchFamily="34" charset="0"/>
                <a:cs typeface="Arial" panose="020B0604020202020204" pitchFamily="34" charset="0"/>
              </a:rPr>
              <a:t>Huis van Werk-vermogen</a:t>
            </a:r>
          </a:p>
          <a:p>
            <a:pPr algn="ctr"/>
            <a:r>
              <a:rPr lang="nl-BE" sz="2800" b="1" i="1" dirty="0">
                <a:solidFill>
                  <a:schemeClr val="bg1"/>
                </a:solidFill>
                <a:latin typeface="Arial" panose="020B0604020202020204" pitchFamily="34" charset="0"/>
                <a:cs typeface="Arial" panose="020B0604020202020204" pitchFamily="34" charset="0"/>
              </a:rPr>
              <a:t>          </a:t>
            </a:r>
          </a:p>
          <a:p>
            <a:pPr algn="ctr"/>
            <a:r>
              <a:rPr lang="nl-BE" sz="2800" b="1" i="1" dirty="0">
                <a:solidFill>
                  <a:srgbClr val="002060"/>
                </a:solidFill>
                <a:latin typeface="Arial" panose="020B0604020202020204" pitchFamily="34" charset="0"/>
                <a:cs typeface="Arial" panose="020B0604020202020204" pitchFamily="34" charset="0"/>
              </a:rPr>
              <a:t>     </a:t>
            </a:r>
            <a:r>
              <a:rPr lang="nl-BE" b="1" i="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2305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737" y="0"/>
            <a:ext cx="8958263" cy="6858000"/>
          </a:xfrm>
          <a:prstGeom prst="rect">
            <a:avLst/>
          </a:prstGeom>
        </p:spPr>
      </p:pic>
      <p:sp>
        <p:nvSpPr>
          <p:cNvPr id="10" name="Tekstvak 9"/>
          <p:cNvSpPr txBox="1"/>
          <p:nvPr/>
        </p:nvSpPr>
        <p:spPr>
          <a:xfrm>
            <a:off x="560991" y="995413"/>
            <a:ext cx="2206053" cy="1200329"/>
          </a:xfrm>
          <a:prstGeom prst="rect">
            <a:avLst/>
          </a:prstGeom>
          <a:noFill/>
          <a:ln w="12700">
            <a:noFill/>
          </a:ln>
        </p:spPr>
        <p:txBody>
          <a:bodyPr wrap="none" rtlCol="0">
            <a:spAutoFit/>
          </a:bodyPr>
          <a:lstStyle/>
          <a:p>
            <a:r>
              <a:rPr lang="nl-BE" sz="2400" dirty="0">
                <a:solidFill>
                  <a:srgbClr val="002060"/>
                </a:solidFill>
                <a:latin typeface="Arial" panose="020B0604020202020204" pitchFamily="34" charset="0"/>
                <a:cs typeface="Arial" panose="020B0604020202020204" pitchFamily="34" charset="0"/>
              </a:rPr>
              <a:t>  Het huis van </a:t>
            </a:r>
          </a:p>
          <a:p>
            <a:r>
              <a:rPr lang="nl-BE" sz="2400" dirty="0">
                <a:solidFill>
                  <a:srgbClr val="002060"/>
                </a:solidFill>
                <a:latin typeface="Arial" panose="020B0604020202020204" pitchFamily="34" charset="0"/>
                <a:cs typeface="Arial" panose="020B0604020202020204" pitchFamily="34" charset="0"/>
              </a:rPr>
              <a:t>werkvermogen</a:t>
            </a:r>
          </a:p>
          <a:p>
            <a:pPr marL="285750" indent="-285750">
              <a:buFontTx/>
              <a:buChar char="-"/>
            </a:pPr>
            <a:endParaRPr lang="nl-BE" sz="2400" dirty="0">
              <a:solidFill>
                <a:srgbClr val="002060"/>
              </a:solidFill>
              <a:latin typeface="Arial" panose="020B0604020202020204" pitchFamily="34" charset="0"/>
              <a:cs typeface="Arial" panose="020B0604020202020204" pitchFamily="34" charset="0"/>
            </a:endParaRPr>
          </a:p>
        </p:txBody>
      </p:sp>
      <p:sp>
        <p:nvSpPr>
          <p:cNvPr id="2" name="Rechthoek 1"/>
          <p:cNvSpPr/>
          <p:nvPr/>
        </p:nvSpPr>
        <p:spPr>
          <a:xfrm>
            <a:off x="701320" y="1734077"/>
            <a:ext cx="2641320" cy="923330"/>
          </a:xfrm>
          <a:prstGeom prst="rect">
            <a:avLst/>
          </a:prstGeom>
        </p:spPr>
        <p:txBody>
          <a:bodyPr wrap="square">
            <a:spAutoFit/>
          </a:bodyPr>
          <a:lstStyle/>
          <a:p>
            <a:r>
              <a:rPr lang="nl-BE" dirty="0">
                <a:solidFill>
                  <a:srgbClr val="002060"/>
                </a:solidFill>
                <a:latin typeface="Arial" panose="020B0604020202020204" pitchFamily="34" charset="0"/>
                <a:cs typeface="Arial" panose="020B0604020202020204" pitchFamily="34" charset="0"/>
              </a:rPr>
              <a:t>prof. </a:t>
            </a:r>
            <a:r>
              <a:rPr lang="nl-BE" dirty="0" err="1">
                <a:solidFill>
                  <a:srgbClr val="002060"/>
                </a:solidFill>
                <a:latin typeface="Arial" panose="020B0604020202020204" pitchFamily="34" charset="0"/>
                <a:cs typeface="Arial" panose="020B0604020202020204" pitchFamily="34" charset="0"/>
              </a:rPr>
              <a:t>Ilmarinen</a:t>
            </a:r>
            <a:r>
              <a:rPr lang="nl-BE" dirty="0">
                <a:solidFill>
                  <a:srgbClr val="002060"/>
                </a:solidFill>
                <a:latin typeface="Arial" panose="020B0604020202020204" pitchFamily="34" charset="0"/>
                <a:cs typeface="Arial" panose="020B0604020202020204" pitchFamily="34" charset="0"/>
              </a:rPr>
              <a:t> </a:t>
            </a:r>
          </a:p>
          <a:p>
            <a:r>
              <a:rPr lang="nl-BE" dirty="0">
                <a:solidFill>
                  <a:srgbClr val="002060"/>
                </a:solidFill>
                <a:latin typeface="Arial" panose="020B0604020202020204" pitchFamily="34" charset="0"/>
                <a:cs typeface="Arial" panose="020B0604020202020204" pitchFamily="34" charset="0"/>
              </a:rPr>
              <a:t>(1945 Finland</a:t>
            </a:r>
            <a:r>
              <a:rPr lang="nl-BE" dirty="0">
                <a:latin typeface="Arial" panose="020B0604020202020204" pitchFamily="34" charset="0"/>
                <a:cs typeface="Arial" panose="020B0604020202020204" pitchFamily="34" charset="0"/>
              </a:rPr>
              <a:t>)</a:t>
            </a:r>
          </a:p>
          <a:p>
            <a:endParaRPr lang="nl-BE" b="1" dirty="0"/>
          </a:p>
        </p:txBody>
      </p:sp>
      <p:sp>
        <p:nvSpPr>
          <p:cNvPr id="11" name="Rechthoek 10"/>
          <p:cNvSpPr/>
          <p:nvPr/>
        </p:nvSpPr>
        <p:spPr>
          <a:xfrm>
            <a:off x="94297" y="4295760"/>
            <a:ext cx="3139440" cy="2862322"/>
          </a:xfrm>
          <a:prstGeom prst="rect">
            <a:avLst/>
          </a:prstGeom>
        </p:spPr>
        <p:txBody>
          <a:bodyPr wrap="square">
            <a:spAutoFit/>
          </a:bodyPr>
          <a:lstStyle/>
          <a:p>
            <a:r>
              <a:rPr lang="nl-BE" dirty="0">
                <a:solidFill>
                  <a:srgbClr val="002060"/>
                </a:solidFill>
                <a:latin typeface="Arial" panose="020B0604020202020204" pitchFamily="34" charset="0"/>
                <a:cs typeface="Arial" panose="020B0604020202020204" pitchFamily="34" charset="0"/>
              </a:rPr>
              <a:t>Het werkvermogen geeft aan</a:t>
            </a:r>
          </a:p>
          <a:p>
            <a:r>
              <a:rPr lang="nl-BE" dirty="0">
                <a:solidFill>
                  <a:srgbClr val="002060"/>
                </a:solidFill>
                <a:latin typeface="Arial" panose="020B0604020202020204" pitchFamily="34" charset="0"/>
                <a:cs typeface="Arial" panose="020B0604020202020204" pitchFamily="34" charset="0"/>
              </a:rPr>
              <a:t>in welke mate een werknemer</a:t>
            </a:r>
          </a:p>
          <a:p>
            <a:r>
              <a:rPr lang="nl-BE" dirty="0">
                <a:solidFill>
                  <a:srgbClr val="002060"/>
                </a:solidFill>
                <a:latin typeface="Arial" panose="020B0604020202020204" pitchFamily="34" charset="0"/>
                <a:cs typeface="Arial" panose="020B0604020202020204" pitchFamily="34" charset="0"/>
              </a:rPr>
              <a:t>zowel </a:t>
            </a:r>
            <a:r>
              <a:rPr lang="nl-BE" i="1" dirty="0">
                <a:solidFill>
                  <a:srgbClr val="002060"/>
                </a:solidFill>
                <a:latin typeface="Arial" panose="020B0604020202020204" pitchFamily="34" charset="0"/>
                <a:cs typeface="Arial" panose="020B0604020202020204" pitchFamily="34" charset="0"/>
              </a:rPr>
              <a:t>lichamelijk als geestelijk </a:t>
            </a:r>
          </a:p>
          <a:p>
            <a:r>
              <a:rPr lang="nl-BE" i="1" dirty="0">
                <a:solidFill>
                  <a:srgbClr val="002060"/>
                </a:solidFill>
                <a:latin typeface="Arial" panose="020B0604020202020204" pitchFamily="34" charset="0"/>
                <a:cs typeface="Arial" panose="020B0604020202020204" pitchFamily="34" charset="0"/>
              </a:rPr>
              <a:t>in staat is om zijn of </a:t>
            </a:r>
          </a:p>
          <a:p>
            <a:r>
              <a:rPr lang="nl-BE" i="1" dirty="0">
                <a:solidFill>
                  <a:srgbClr val="002060"/>
                </a:solidFill>
                <a:latin typeface="Arial" panose="020B0604020202020204" pitchFamily="34" charset="0"/>
                <a:cs typeface="Arial" panose="020B0604020202020204" pitchFamily="34" charset="0"/>
              </a:rPr>
              <a:t>haar huidig werk uit te voeren. </a:t>
            </a:r>
          </a:p>
          <a:p>
            <a:endParaRPr lang="nl-BE" dirty="0">
              <a:latin typeface="Taz Light" panose="020B0303040502020204" pitchFamily="34" charset="0"/>
            </a:endParaRPr>
          </a:p>
          <a:p>
            <a:endParaRPr lang="nl-BE" dirty="0">
              <a:latin typeface="Taz Light" panose="020B0303040502020204" pitchFamily="34" charset="0"/>
            </a:endParaRPr>
          </a:p>
        </p:txBody>
      </p:sp>
    </p:spTree>
    <p:extLst>
      <p:ext uri="{BB962C8B-B14F-4D97-AF65-F5344CB8AC3E}">
        <p14:creationId xmlns:p14="http://schemas.microsoft.com/office/powerpoint/2010/main" val="721455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FFBB57A4-8C72-4059-AECB-5ED372413480}" type="slidenum">
              <a:rPr lang="nl-BE" smtClean="0"/>
              <a:t>56</a:t>
            </a:fld>
            <a:endParaRPr lang="nl-BE"/>
          </a:p>
        </p:txBody>
      </p:sp>
      <p:pic>
        <p:nvPicPr>
          <p:cNvPr id="3" name="Picture 10" descr="Afbeeldingsresultaat voor het huis van werkvermogen"/>
          <p:cNvPicPr/>
          <p:nvPr/>
        </p:nvPicPr>
        <p:blipFill>
          <a:blip r:embed="rId2">
            <a:extLst>
              <a:ext uri="{28A0092B-C50C-407E-A947-70E740481C1C}">
                <a14:useLocalDpi xmlns:a14="http://schemas.microsoft.com/office/drawing/2010/main" val="0"/>
              </a:ext>
            </a:extLst>
          </a:blip>
          <a:srcRect/>
          <a:stretch>
            <a:fillRect/>
          </a:stretch>
        </p:blipFill>
        <p:spPr bwMode="auto">
          <a:xfrm>
            <a:off x="942110" y="113000"/>
            <a:ext cx="10411690" cy="6497637"/>
          </a:xfrm>
          <a:prstGeom prst="rect">
            <a:avLst/>
          </a:prstGeom>
          <a:noFill/>
          <a:ln>
            <a:noFill/>
          </a:ln>
        </p:spPr>
      </p:pic>
    </p:spTree>
    <p:extLst>
      <p:ext uri="{BB962C8B-B14F-4D97-AF65-F5344CB8AC3E}">
        <p14:creationId xmlns:p14="http://schemas.microsoft.com/office/powerpoint/2010/main" val="519726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11"/>
          <p:cNvSpPr txBox="1"/>
          <p:nvPr/>
        </p:nvSpPr>
        <p:spPr>
          <a:xfrm>
            <a:off x="5905302" y="5505011"/>
            <a:ext cx="6033414" cy="1107996"/>
          </a:xfrm>
          <a:prstGeom prst="rect">
            <a:avLst/>
          </a:prstGeom>
          <a:solidFill>
            <a:schemeClr val="bg1"/>
          </a:solidFill>
          <a:ln w="12700">
            <a:solidFill>
              <a:schemeClr val="tx1"/>
            </a:solidFill>
          </a:ln>
        </p:spPr>
        <p:txBody>
          <a:bodyPr wrap="square" rtlCol="0">
            <a:spAutoFit/>
          </a:bodyPr>
          <a:lstStyle/>
          <a:p>
            <a:r>
              <a:rPr lang="nl-BE" sz="1600" dirty="0">
                <a:solidFill>
                  <a:srgbClr val="002060"/>
                </a:solidFill>
                <a:latin typeface="Arial" panose="020B0604020202020204" pitchFamily="34" charset="0"/>
                <a:cs typeface="Arial" panose="020B0604020202020204" pitchFamily="34" charset="0"/>
              </a:rPr>
              <a:t>Beweging, voeding, slaappatroon, denkkaders, persoonlijkheidstypes, angsten, ziektes, roken, ergonomische materialen, ontspanning, pauzemomenten,…</a:t>
            </a:r>
          </a:p>
          <a:p>
            <a:endParaRPr lang="nl-BE" dirty="0">
              <a:solidFill>
                <a:srgbClr val="002060"/>
              </a:solidFill>
              <a:latin typeface="Arial" panose="020B0604020202020204" pitchFamily="34" charset="0"/>
              <a:cs typeface="Arial" panose="020B0604020202020204" pitchFamily="34" charset="0"/>
            </a:endParaRPr>
          </a:p>
        </p:txBody>
      </p:sp>
      <p:sp>
        <p:nvSpPr>
          <p:cNvPr id="14" name="Tekstvak 13"/>
          <p:cNvSpPr txBox="1"/>
          <p:nvPr/>
        </p:nvSpPr>
        <p:spPr>
          <a:xfrm>
            <a:off x="5905302" y="3980252"/>
            <a:ext cx="6033414" cy="1446550"/>
          </a:xfrm>
          <a:prstGeom prst="rect">
            <a:avLst/>
          </a:prstGeom>
          <a:solidFill>
            <a:schemeClr val="bg1"/>
          </a:solidFill>
          <a:ln w="12700">
            <a:solidFill>
              <a:schemeClr val="tx1"/>
            </a:solidFill>
          </a:ln>
        </p:spPr>
        <p:txBody>
          <a:bodyPr wrap="square" rtlCol="0">
            <a:spAutoFit/>
          </a:bodyPr>
          <a:lstStyle/>
          <a:p>
            <a:r>
              <a:rPr lang="nl-BE" sz="1600" dirty="0">
                <a:solidFill>
                  <a:srgbClr val="002060"/>
                </a:solidFill>
                <a:latin typeface="Arial" panose="020B0604020202020204" pitchFamily="34" charset="0"/>
                <a:cs typeface="Arial" panose="020B0604020202020204" pitchFamily="34" charset="0"/>
              </a:rPr>
              <a:t>Communicatievaardigheden, expressievaardigheden, grenzen stellen, omgaan met agressie en conflicten, …</a:t>
            </a:r>
          </a:p>
          <a:p>
            <a:r>
              <a:rPr lang="nl-BE" sz="1600" dirty="0">
                <a:solidFill>
                  <a:srgbClr val="002060"/>
                </a:solidFill>
                <a:latin typeface="Arial" panose="020B0604020202020204" pitchFamily="34" charset="0"/>
                <a:cs typeface="Arial" panose="020B0604020202020204" pitchFamily="34" charset="0"/>
              </a:rPr>
              <a:t>computervaardigheden, administratieve vaardigheden, flexibilisering, …</a:t>
            </a:r>
          </a:p>
          <a:p>
            <a:r>
              <a:rPr lang="nl-BE" sz="1600" dirty="0">
                <a:solidFill>
                  <a:srgbClr val="002060"/>
                </a:solidFill>
                <a:latin typeface="Arial" panose="020B0604020202020204" pitchFamily="34" charset="0"/>
                <a:cs typeface="Arial" panose="020B0604020202020204" pitchFamily="34" charset="0"/>
              </a:rPr>
              <a:t>productkennis, talenkennis, psychologische kennis, ...</a:t>
            </a:r>
          </a:p>
          <a:p>
            <a:endParaRPr lang="nl-BE" sz="800" dirty="0">
              <a:solidFill>
                <a:srgbClr val="002060"/>
              </a:solidFill>
              <a:latin typeface="Arial" panose="020B0604020202020204" pitchFamily="34" charset="0"/>
              <a:cs typeface="Arial" panose="020B0604020202020204" pitchFamily="34" charset="0"/>
            </a:endParaRPr>
          </a:p>
        </p:txBody>
      </p:sp>
      <p:sp>
        <p:nvSpPr>
          <p:cNvPr id="17" name="Tekstvak 16"/>
          <p:cNvSpPr txBox="1"/>
          <p:nvPr/>
        </p:nvSpPr>
        <p:spPr>
          <a:xfrm>
            <a:off x="5905302" y="2834419"/>
            <a:ext cx="6033414" cy="1077218"/>
          </a:xfrm>
          <a:prstGeom prst="rect">
            <a:avLst/>
          </a:prstGeom>
          <a:solidFill>
            <a:schemeClr val="bg1"/>
          </a:solidFill>
          <a:ln w="12700">
            <a:solidFill>
              <a:schemeClr val="tx1"/>
            </a:solidFill>
          </a:ln>
        </p:spPr>
        <p:txBody>
          <a:bodyPr wrap="square" rtlCol="0">
            <a:spAutoFit/>
          </a:bodyPr>
          <a:lstStyle/>
          <a:p>
            <a:r>
              <a:rPr lang="nl-BE" sz="1600" dirty="0">
                <a:solidFill>
                  <a:srgbClr val="002060"/>
                </a:solidFill>
                <a:latin typeface="Arial" panose="020B0604020202020204" pitchFamily="34" charset="0"/>
                <a:cs typeface="Arial" panose="020B0604020202020204" pitchFamily="34" charset="0"/>
              </a:rPr>
              <a:t>Persoonlijke normen en waarden</a:t>
            </a:r>
          </a:p>
          <a:p>
            <a:r>
              <a:rPr lang="nl-BE" sz="1600" dirty="0">
                <a:solidFill>
                  <a:srgbClr val="002060"/>
                </a:solidFill>
                <a:latin typeface="Arial" panose="020B0604020202020204" pitchFamily="34" charset="0"/>
                <a:cs typeface="Arial" panose="020B0604020202020204" pitchFamily="34" charset="0"/>
              </a:rPr>
              <a:t>Werk gerelateerde normen en waarden</a:t>
            </a:r>
          </a:p>
          <a:p>
            <a:r>
              <a:rPr lang="nl-BE" sz="1600" dirty="0">
                <a:solidFill>
                  <a:srgbClr val="002060"/>
                </a:solidFill>
                <a:latin typeface="Arial" panose="020B0604020202020204" pitchFamily="34" charset="0"/>
                <a:cs typeface="Arial" panose="020B0604020202020204" pitchFamily="34" charset="0"/>
              </a:rPr>
              <a:t>Organisatie waarden</a:t>
            </a:r>
          </a:p>
          <a:p>
            <a:endParaRPr lang="nl-BE" sz="1600" dirty="0">
              <a:solidFill>
                <a:srgbClr val="002060"/>
              </a:solidFill>
              <a:latin typeface="Arial" panose="020B0604020202020204" pitchFamily="34" charset="0"/>
              <a:cs typeface="Arial" panose="020B0604020202020204" pitchFamily="34" charset="0"/>
            </a:endParaRPr>
          </a:p>
        </p:txBody>
      </p:sp>
      <p:sp>
        <p:nvSpPr>
          <p:cNvPr id="18" name="Tekstvak 17"/>
          <p:cNvSpPr txBox="1"/>
          <p:nvPr/>
        </p:nvSpPr>
        <p:spPr>
          <a:xfrm>
            <a:off x="5928521" y="1112483"/>
            <a:ext cx="5986976" cy="1569660"/>
          </a:xfrm>
          <a:prstGeom prst="rect">
            <a:avLst/>
          </a:prstGeom>
          <a:noFill/>
          <a:ln w="12700">
            <a:solidFill>
              <a:schemeClr val="tx1"/>
            </a:solidFill>
          </a:ln>
        </p:spPr>
        <p:txBody>
          <a:bodyPr wrap="square" rtlCol="0">
            <a:spAutoFit/>
          </a:bodyPr>
          <a:lstStyle/>
          <a:p>
            <a:r>
              <a:rPr lang="nl-BE" sz="1600" dirty="0">
                <a:solidFill>
                  <a:srgbClr val="002060"/>
                </a:solidFill>
                <a:latin typeface="Arial" panose="020B0604020202020204" pitchFamily="34" charset="0"/>
                <a:cs typeface="Arial" panose="020B0604020202020204" pitchFamily="34" charset="0"/>
              </a:rPr>
              <a:t>Veiligheid, respect, waardering, uitdagend werk, inzetten van talenten, verloning, realistische verwachtingen, beschikbare materialen, deskundige leidinggevende, open communicatie, teamwerking, autonomie, pauze- momenten, beschikbaarheid, lucht- en lichtkwaliteit, inspraak, coaching, intervisie, ondersteuning,…</a:t>
            </a:r>
          </a:p>
        </p:txBody>
      </p:sp>
      <p:pic>
        <p:nvPicPr>
          <p:cNvPr id="13" name="Afbeelding 12">
            <a:extLst>
              <a:ext uri="{FF2B5EF4-FFF2-40B4-BE49-F238E27FC236}">
                <a16:creationId xmlns:a16="http://schemas.microsoft.com/office/drawing/2014/main" id="{D97848F6-9C42-4D0E-9240-878B93E6B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387" y="574979"/>
            <a:ext cx="3911835" cy="5596097"/>
          </a:xfrm>
          <a:prstGeom prst="rect">
            <a:avLst/>
          </a:prstGeom>
        </p:spPr>
      </p:pic>
    </p:spTree>
    <p:extLst>
      <p:ext uri="{BB962C8B-B14F-4D97-AF65-F5344CB8AC3E}">
        <p14:creationId xmlns:p14="http://schemas.microsoft.com/office/powerpoint/2010/main" val="54366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6135121" y="2606563"/>
            <a:ext cx="5155386" cy="1569660"/>
          </a:xfrm>
          <a:prstGeom prst="rect">
            <a:avLst/>
          </a:prstGeom>
          <a:noFill/>
        </p:spPr>
        <p:txBody>
          <a:bodyPr wrap="none" rtlCol="0">
            <a:spAutoFit/>
          </a:bodyPr>
          <a:lstStyle/>
          <a:p>
            <a:pPr algn="ctr"/>
            <a:r>
              <a:rPr lang="nl-BE" sz="2400" dirty="0">
                <a:solidFill>
                  <a:srgbClr val="002060"/>
                </a:solidFill>
                <a:latin typeface="Arial" panose="020B0604020202020204" pitchFamily="34" charset="0"/>
                <a:cs typeface="Arial" panose="020B0604020202020204" pitchFamily="34" charset="0"/>
              </a:rPr>
              <a:t>Wat zal er gebeuren bij een ‘Storm’?</a:t>
            </a:r>
          </a:p>
          <a:p>
            <a:pPr algn="ctr"/>
            <a:endParaRPr lang="nl-BE" sz="2400" dirty="0">
              <a:solidFill>
                <a:srgbClr val="002060"/>
              </a:solidFill>
              <a:latin typeface="Arial" panose="020B0604020202020204" pitchFamily="34" charset="0"/>
              <a:cs typeface="Arial" panose="020B0604020202020204" pitchFamily="34" charset="0"/>
            </a:endParaRPr>
          </a:p>
          <a:p>
            <a:pPr algn="ctr"/>
            <a:r>
              <a:rPr lang="nl-BE" sz="2400" dirty="0">
                <a:solidFill>
                  <a:srgbClr val="002060"/>
                </a:solidFill>
                <a:latin typeface="Arial" panose="020B0604020202020204" pitchFamily="34" charset="0"/>
                <a:cs typeface="Arial" panose="020B0604020202020204" pitchFamily="34" charset="0"/>
              </a:rPr>
              <a:t>Waar dient deze medewerker </a:t>
            </a:r>
          </a:p>
          <a:p>
            <a:pPr algn="ctr"/>
            <a:r>
              <a:rPr lang="nl-BE" sz="2400" dirty="0">
                <a:solidFill>
                  <a:srgbClr val="002060"/>
                </a:solidFill>
                <a:latin typeface="Arial" panose="020B0604020202020204" pitchFamily="34" charset="0"/>
                <a:cs typeface="Arial" panose="020B0604020202020204" pitchFamily="34" charset="0"/>
              </a:rPr>
              <a:t>meer aandacht aan te geven?</a:t>
            </a:r>
          </a:p>
        </p:txBody>
      </p:sp>
      <p:pic>
        <p:nvPicPr>
          <p:cNvPr id="10" name="Afbeelding 9">
            <a:extLst>
              <a:ext uri="{FF2B5EF4-FFF2-40B4-BE49-F238E27FC236}">
                <a16:creationId xmlns:a16="http://schemas.microsoft.com/office/drawing/2014/main" id="{33FC2ADB-73CF-4469-9C4B-19787175E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89" y="696969"/>
            <a:ext cx="3633274" cy="5388848"/>
          </a:xfrm>
          <a:prstGeom prst="rect">
            <a:avLst/>
          </a:prstGeom>
        </p:spPr>
      </p:pic>
    </p:spTree>
    <p:extLst>
      <p:ext uri="{BB962C8B-B14F-4D97-AF65-F5344CB8AC3E}">
        <p14:creationId xmlns:p14="http://schemas.microsoft.com/office/powerpoint/2010/main" val="197061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5933674"/>
          </a:xfrm>
          <a:prstGeom prst="rect">
            <a:avLst/>
          </a:prstGeom>
          <a:solidFill>
            <a:srgbClr val="002060"/>
          </a:solidFill>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a:t>
            </a:r>
          </a:p>
          <a:p>
            <a:r>
              <a:rPr lang="nl-BE" sz="1898" dirty="0">
                <a:latin typeface="Arial" panose="020B0604020202020204" pitchFamily="34" charset="0"/>
                <a:cs typeface="Arial" panose="020B0604020202020204" pitchFamily="34" charset="0"/>
              </a:rPr>
              <a:t>      </a:t>
            </a:r>
            <a:r>
              <a:rPr lang="nl-BE" sz="1898" u="sng" dirty="0">
                <a:latin typeface="Arial" panose="020B0604020202020204" pitchFamily="34" charset="0"/>
                <a:cs typeface="Arial" panose="020B0604020202020204" pitchFamily="34" charset="0"/>
              </a:rPr>
              <a:t>Opdracht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pic>
        <p:nvPicPr>
          <p:cNvPr id="9" name="Afbeelding" descr="Afbeelding"/>
          <p:cNvPicPr>
            <a:picLocks noChangeAspect="1"/>
          </p:cNvPicPr>
          <p:nvPr/>
        </p:nvPicPr>
        <p:blipFill>
          <a:blip r:embed="rId4"/>
          <a:stretch>
            <a:fillRect/>
          </a:stretch>
        </p:blipFill>
        <p:spPr>
          <a:xfrm rot="17340000" flipH="1">
            <a:off x="1167124" y="4300783"/>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7" name="Tijdelijke aanduiding voor inhoud 5"/>
          <p:cNvSpPr txBox="1">
            <a:spLocks/>
          </p:cNvSpPr>
          <p:nvPr/>
        </p:nvSpPr>
        <p:spPr>
          <a:xfrm>
            <a:off x="4422075" y="221416"/>
            <a:ext cx="8062178" cy="4351338"/>
          </a:xfrm>
          <a:prstGeom prst="rect">
            <a:avLst/>
          </a:prstGeom>
        </p:spPr>
        <p:txBody>
          <a:bodyPr vert="horz" lIns="48767" tIns="48767" rIns="48767" bIns="48767" rtlCol="0">
            <a:noAutofit/>
          </a:bodyPr>
          <a:lstStyle>
            <a:lvl1pPr marL="228600" indent="-228600" algn="l" defTabSz="914367" rtl="0" eaLnBrk="1" latinLnBrk="0" hangingPunct="1">
              <a:lnSpc>
                <a:spcPct val="90000"/>
              </a:lnSpc>
              <a:spcBef>
                <a:spcPts val="984"/>
              </a:spcBef>
              <a:buFont typeface="Arial" panose="020B0604020202020204" pitchFamily="34" charset="0"/>
              <a:buChar char="•"/>
              <a:defRPr sz="2800" kern="1200">
                <a:solidFill>
                  <a:srgbClr val="3F3F3F"/>
                </a:solidFill>
                <a:latin typeface="Helvetica"/>
                <a:ea typeface="Helvetica"/>
                <a:cs typeface="Helvetica"/>
                <a:sym typeface="Helvetica"/>
              </a:defRPr>
            </a:lvl1pPr>
            <a:lvl2pPr marL="442004" indent="-120546" algn="l" defTabSz="914367" rtl="0" eaLnBrk="1" latinLnBrk="0" hangingPunct="1">
              <a:lnSpc>
                <a:spcPct val="90000"/>
              </a:lnSpc>
              <a:spcBef>
                <a:spcPts val="984"/>
              </a:spcBef>
              <a:buSzPct val="100000"/>
              <a:buFont typeface="Arial" panose="020B0604020202020204" pitchFamily="34" charset="0"/>
              <a:buChar char="•"/>
              <a:defRPr sz="2400" kern="1200">
                <a:solidFill>
                  <a:srgbClr val="3F3F3F"/>
                </a:solidFill>
                <a:latin typeface="Helvetica"/>
                <a:ea typeface="Helvetica"/>
                <a:cs typeface="Helvetica"/>
                <a:sym typeface="Helvetica"/>
              </a:defRPr>
            </a:lvl2pPr>
            <a:lvl3pPr marL="787570" indent="-144655" algn="l" defTabSz="914367" rtl="0" eaLnBrk="1" latinLnBrk="0" hangingPunct="1">
              <a:lnSpc>
                <a:spcPct val="90000"/>
              </a:lnSpc>
              <a:spcBef>
                <a:spcPts val="984"/>
              </a:spcBef>
              <a:buSzPct val="100000"/>
              <a:buFont typeface="Arial" panose="020B0604020202020204" pitchFamily="34" charset="0"/>
              <a:buChar char="•"/>
              <a:defRPr sz="2000" kern="1200">
                <a:solidFill>
                  <a:srgbClr val="3F3F3F"/>
                </a:solidFill>
                <a:latin typeface="Helvetica"/>
                <a:ea typeface="Helvetica"/>
                <a:cs typeface="Helvetica"/>
                <a:sym typeface="Helvetica"/>
              </a:defRPr>
            </a:lvl3pPr>
            <a:lvl4pPr marL="1125101"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4pPr>
            <a:lvl5pPr marL="1446558"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2400" u="sng"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nl-NL" sz="2400" b="1" u="sng" dirty="0">
                <a:solidFill>
                  <a:srgbClr val="002060"/>
                </a:solidFill>
                <a:latin typeface="Arial" panose="020B0604020202020204" pitchFamily="34" charset="0"/>
                <a:cs typeface="Arial" panose="020B0604020202020204" pitchFamily="34" charset="0"/>
              </a:rPr>
              <a:t>Het Huis van Werkvermogen</a:t>
            </a:r>
            <a:r>
              <a:rPr lang="nl-NL" sz="2400" b="1" dirty="0">
                <a:solidFill>
                  <a:srgbClr val="002060"/>
                </a:solidFill>
                <a:latin typeface="Arial" panose="020B0604020202020204" pitchFamily="34" charset="0"/>
                <a:cs typeface="Arial" panose="020B0604020202020204" pitchFamily="34" charset="0"/>
              </a:rPr>
              <a:t>:</a:t>
            </a:r>
          </a:p>
          <a:p>
            <a:pPr marL="0" indent="0" algn="ctr">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   Coach – coachee</a:t>
            </a:r>
          </a:p>
          <a:p>
            <a:pPr marL="0" indent="0">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           Laat de coachee</a:t>
            </a:r>
          </a:p>
          <a:p>
            <a:pPr marL="0" indent="0">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           zijn eigen huis van </a:t>
            </a:r>
          </a:p>
          <a:p>
            <a:pPr marL="0" indent="0">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           Werkvermogen in</a:t>
            </a:r>
          </a:p>
          <a:p>
            <a:pPr marL="0" indent="0">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           beeld brengen</a:t>
            </a: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u="sng"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4400" b="1" dirty="0">
                <a:solidFill>
                  <a:srgbClr val="002060"/>
                </a:solidFill>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nl-NL" sz="2400" dirty="0">
              <a:solidFill>
                <a:srgbClr val="002060"/>
              </a:solidFill>
              <a:cs typeface="Arial" panose="020B0604020202020204" pitchFamily="34" charset="0"/>
            </a:endParaRPr>
          </a:p>
          <a:p>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a:p>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BE"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3164" y="2702920"/>
            <a:ext cx="2862600" cy="4079053"/>
          </a:xfrm>
          <a:prstGeom prst="rect">
            <a:avLst/>
          </a:prstGeom>
        </p:spPr>
      </p:pic>
    </p:spTree>
    <p:extLst>
      <p:ext uri="{BB962C8B-B14F-4D97-AF65-F5344CB8AC3E}">
        <p14:creationId xmlns:p14="http://schemas.microsoft.com/office/powerpoint/2010/main" val="23202990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796" name="image1.png" descr="image1.png"/>
          <p:cNvPicPr>
            <a:picLocks noChangeAspect="1"/>
          </p:cNvPicPr>
          <p:nvPr/>
        </p:nvPicPr>
        <p:blipFill>
          <a:blip r:embed="rId2"/>
          <a:srcRect b="32723"/>
          <a:stretch>
            <a:fillRect/>
          </a:stretch>
        </p:blipFill>
        <p:spPr>
          <a:xfrm>
            <a:off x="2134953" y="-299479"/>
            <a:ext cx="10288377" cy="5681159"/>
          </a:xfrm>
          <a:prstGeom prst="rect">
            <a:avLst/>
          </a:prstGeom>
          <a:ln w="12700">
            <a:miter lim="400000"/>
          </a:ln>
        </p:spPr>
      </p:pic>
      <p:pic>
        <p:nvPicPr>
          <p:cNvPr id="12" name="Afbeelding 11">
            <a:extLst>
              <a:ext uri="{FF2B5EF4-FFF2-40B4-BE49-F238E27FC236}">
                <a16:creationId xmlns:a16="http://schemas.microsoft.com/office/drawing/2014/main" id="{816B6BB3-F968-C148-AB4F-328F5099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4797" y="5381680"/>
            <a:ext cx="1212254" cy="1062243"/>
          </a:xfrm>
          <a:prstGeom prst="rect">
            <a:avLst/>
          </a:prstGeom>
        </p:spPr>
      </p:pic>
      <p:sp>
        <p:nvSpPr>
          <p:cNvPr id="6" name="Tekstvak 5">
            <a:extLst>
              <a:ext uri="{FF2B5EF4-FFF2-40B4-BE49-F238E27FC236}">
                <a16:creationId xmlns:a16="http://schemas.microsoft.com/office/drawing/2014/main" id="{43B4CDC0-91E2-4271-9F41-95695DBF040A}"/>
              </a:ext>
            </a:extLst>
          </p:cNvPr>
          <p:cNvSpPr txBox="1"/>
          <p:nvPr/>
        </p:nvSpPr>
        <p:spPr>
          <a:xfrm>
            <a:off x="714685" y="1210328"/>
            <a:ext cx="2743200" cy="4508927"/>
          </a:xfrm>
          <a:prstGeom prst="rect">
            <a:avLst/>
          </a:prstGeom>
          <a:noFill/>
        </p:spPr>
        <p:txBody>
          <a:bodyPr wrap="square" rtlCol="0">
            <a:spAutoFit/>
          </a:bodyPr>
          <a:lstStyle/>
          <a:p>
            <a:r>
              <a:rPr lang="nl-BE" sz="28700" b="1" dirty="0">
                <a:solidFill>
                  <a:srgbClr val="002060"/>
                </a:solidFill>
                <a:latin typeface="Avenir Next Demi Bold" panose="020B0503020202020204" pitchFamily="34" charset="0"/>
              </a:rPr>
              <a:t>2</a:t>
            </a:r>
          </a:p>
        </p:txBody>
      </p:sp>
      <p:sp>
        <p:nvSpPr>
          <p:cNvPr id="7" name="Tekstvak 6">
            <a:extLst>
              <a:ext uri="{FF2B5EF4-FFF2-40B4-BE49-F238E27FC236}">
                <a16:creationId xmlns:a16="http://schemas.microsoft.com/office/drawing/2014/main" id="{3FCD77BD-A9B6-4B2F-9C50-F7F5D5180323}"/>
              </a:ext>
            </a:extLst>
          </p:cNvPr>
          <p:cNvSpPr txBox="1"/>
          <p:nvPr/>
        </p:nvSpPr>
        <p:spPr>
          <a:xfrm>
            <a:off x="2680110" y="2698939"/>
            <a:ext cx="1467068" cy="2400657"/>
          </a:xfrm>
          <a:prstGeom prst="rect">
            <a:avLst/>
          </a:prstGeom>
          <a:noFill/>
        </p:spPr>
        <p:txBody>
          <a:bodyPr wrap="none" rtlCol="0">
            <a:spAutoFit/>
          </a:bodyPr>
          <a:lstStyle/>
          <a:p>
            <a:r>
              <a:rPr lang="nl-BE" sz="15000" dirty="0">
                <a:solidFill>
                  <a:schemeClr val="bg1"/>
                </a:solidFill>
                <a:latin typeface="Arial" panose="020B0604020202020204" pitchFamily="34" charset="0"/>
                <a:cs typeface="Arial" panose="020B0604020202020204" pitchFamily="34" charset="0"/>
              </a:rPr>
              <a:t>A</a:t>
            </a:r>
          </a:p>
        </p:txBody>
      </p:sp>
      <p:sp>
        <p:nvSpPr>
          <p:cNvPr id="8" name="Onze Visie">
            <a:extLst>
              <a:ext uri="{FF2B5EF4-FFF2-40B4-BE49-F238E27FC236}">
                <a16:creationId xmlns:a16="http://schemas.microsoft.com/office/drawing/2014/main" id="{F7F5EDAD-3269-43A1-A56C-7383ADAEEB57}"/>
              </a:ext>
            </a:extLst>
          </p:cNvPr>
          <p:cNvSpPr txBox="1">
            <a:spLocks/>
          </p:cNvSpPr>
          <p:nvPr/>
        </p:nvSpPr>
        <p:spPr>
          <a:xfrm>
            <a:off x="-363371" y="4396180"/>
            <a:ext cx="7642513" cy="1300481"/>
          </a:xfrm>
          <a:prstGeom prst="rect">
            <a:avLst/>
          </a:prstGeom>
        </p:spPr>
        <p:txBody>
          <a:bodyPr vert="horz" lIns="48767" tIns="48767" rIns="48767" bIns="48767" rtlCol="0" anchor="ctr">
            <a:noAutofit/>
          </a:bodyPr>
          <a:lstStyle>
            <a:lvl1pPr algn="l" defTabSz="1040384" rtl="0" eaLnBrk="1" latinLnBrk="0" hangingPunct="1">
              <a:lnSpc>
                <a:spcPct val="90000"/>
              </a:lnSpc>
              <a:spcBef>
                <a:spcPct val="0"/>
              </a:spcBef>
              <a:buNone/>
              <a:defRPr sz="5120" b="1" kern="1200" cap="none">
                <a:solidFill>
                  <a:srgbClr val="172457"/>
                </a:solidFill>
                <a:latin typeface="Avenir Next"/>
                <a:ea typeface="Avenir Next"/>
                <a:cs typeface="Avenir Next"/>
                <a:sym typeface="Avenir Next"/>
              </a:defRPr>
            </a:lvl1pPr>
          </a:lstStyle>
          <a:p>
            <a:pPr algn="r"/>
            <a:r>
              <a:rPr lang="nl-NL" sz="3600" dirty="0">
                <a:solidFill>
                  <a:srgbClr val="002060"/>
                </a:solidFill>
              </a:rPr>
              <a:t>De essentie van Stress / burn-out</a:t>
            </a:r>
            <a:br>
              <a:rPr lang="nl-NL" sz="2000" dirty="0">
                <a:solidFill>
                  <a:srgbClr val="12B8B8"/>
                </a:solidFill>
              </a:rPr>
            </a:br>
            <a:endParaRPr lang="nl-NL" sz="1800" b="0" dirty="0">
              <a:solidFill>
                <a:srgbClr val="2510A0"/>
              </a:solidFill>
            </a:endParaRPr>
          </a:p>
        </p:txBody>
      </p:sp>
    </p:spTree>
    <p:extLst>
      <p:ext uri="{BB962C8B-B14F-4D97-AF65-F5344CB8AC3E}">
        <p14:creationId xmlns:p14="http://schemas.microsoft.com/office/powerpoint/2010/main" val="2863506916"/>
      </p:ext>
    </p:extLst>
  </p:cSld>
  <p:clrMapOvr>
    <a:masterClrMapping/>
  </p:clrMapOvr>
  <p:transition spd="med" advTm="1998"/>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796" name="image1.png" descr="image1.png"/>
          <p:cNvPicPr>
            <a:picLocks noChangeAspect="1"/>
          </p:cNvPicPr>
          <p:nvPr/>
        </p:nvPicPr>
        <p:blipFill>
          <a:blip r:embed="rId2"/>
          <a:srcRect b="32723"/>
          <a:stretch>
            <a:fillRect/>
          </a:stretch>
        </p:blipFill>
        <p:spPr>
          <a:xfrm>
            <a:off x="2134953" y="-299479"/>
            <a:ext cx="10288377" cy="5681159"/>
          </a:xfrm>
          <a:prstGeom prst="rect">
            <a:avLst/>
          </a:prstGeom>
          <a:ln w="12700">
            <a:miter lim="400000"/>
          </a:ln>
        </p:spPr>
      </p:pic>
      <p:pic>
        <p:nvPicPr>
          <p:cNvPr id="12" name="Afbeelding 11">
            <a:extLst>
              <a:ext uri="{FF2B5EF4-FFF2-40B4-BE49-F238E27FC236}">
                <a16:creationId xmlns:a16="http://schemas.microsoft.com/office/drawing/2014/main" id="{816B6BB3-F968-C148-AB4F-328F5099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4797" y="5381680"/>
            <a:ext cx="1212254" cy="1062243"/>
          </a:xfrm>
          <a:prstGeom prst="rect">
            <a:avLst/>
          </a:prstGeom>
        </p:spPr>
      </p:pic>
      <p:sp>
        <p:nvSpPr>
          <p:cNvPr id="6" name="Tekstvak 5">
            <a:extLst>
              <a:ext uri="{FF2B5EF4-FFF2-40B4-BE49-F238E27FC236}">
                <a16:creationId xmlns:a16="http://schemas.microsoft.com/office/drawing/2014/main" id="{43B4CDC0-91E2-4271-9F41-95695DBF040A}"/>
              </a:ext>
            </a:extLst>
          </p:cNvPr>
          <p:cNvSpPr txBox="1"/>
          <p:nvPr/>
        </p:nvSpPr>
        <p:spPr>
          <a:xfrm>
            <a:off x="714685" y="1210328"/>
            <a:ext cx="2743200" cy="4508927"/>
          </a:xfrm>
          <a:prstGeom prst="rect">
            <a:avLst/>
          </a:prstGeom>
          <a:noFill/>
        </p:spPr>
        <p:txBody>
          <a:bodyPr wrap="square" rtlCol="0">
            <a:spAutoFit/>
          </a:bodyPr>
          <a:lstStyle/>
          <a:p>
            <a:r>
              <a:rPr lang="nl-BE" sz="28700" b="1" dirty="0">
                <a:solidFill>
                  <a:srgbClr val="002060"/>
                </a:solidFill>
                <a:latin typeface="Avenir Next Demi Bold" panose="020B0503020202020204" pitchFamily="34" charset="0"/>
              </a:rPr>
              <a:t>2</a:t>
            </a:r>
          </a:p>
        </p:txBody>
      </p:sp>
      <p:sp>
        <p:nvSpPr>
          <p:cNvPr id="7" name="Tekstvak 6">
            <a:extLst>
              <a:ext uri="{FF2B5EF4-FFF2-40B4-BE49-F238E27FC236}">
                <a16:creationId xmlns:a16="http://schemas.microsoft.com/office/drawing/2014/main" id="{3FCD77BD-A9B6-4B2F-9C50-F7F5D5180323}"/>
              </a:ext>
            </a:extLst>
          </p:cNvPr>
          <p:cNvSpPr txBox="1"/>
          <p:nvPr/>
        </p:nvSpPr>
        <p:spPr>
          <a:xfrm>
            <a:off x="2786315" y="2698938"/>
            <a:ext cx="1574470" cy="2400657"/>
          </a:xfrm>
          <a:prstGeom prst="rect">
            <a:avLst/>
          </a:prstGeom>
          <a:noFill/>
        </p:spPr>
        <p:txBody>
          <a:bodyPr wrap="none" rtlCol="0">
            <a:spAutoFit/>
          </a:bodyPr>
          <a:lstStyle/>
          <a:p>
            <a:r>
              <a:rPr lang="nl-BE" sz="15000" dirty="0">
                <a:solidFill>
                  <a:schemeClr val="bg1"/>
                </a:solidFill>
                <a:latin typeface="Arial" panose="020B0604020202020204" pitchFamily="34" charset="0"/>
                <a:cs typeface="Arial" panose="020B0604020202020204" pitchFamily="34" charset="0"/>
              </a:rPr>
              <a:t>D</a:t>
            </a:r>
          </a:p>
        </p:txBody>
      </p:sp>
      <p:sp>
        <p:nvSpPr>
          <p:cNvPr id="8" name="Onze Visie">
            <a:extLst>
              <a:ext uri="{FF2B5EF4-FFF2-40B4-BE49-F238E27FC236}">
                <a16:creationId xmlns:a16="http://schemas.microsoft.com/office/drawing/2014/main" id="{F7F5EDAD-3269-43A1-A56C-7383ADAEEB57}"/>
              </a:ext>
            </a:extLst>
          </p:cNvPr>
          <p:cNvSpPr txBox="1">
            <a:spLocks/>
          </p:cNvSpPr>
          <p:nvPr/>
        </p:nvSpPr>
        <p:spPr>
          <a:xfrm>
            <a:off x="-1236360" y="4559816"/>
            <a:ext cx="7642513" cy="1300481"/>
          </a:xfrm>
          <a:prstGeom prst="rect">
            <a:avLst/>
          </a:prstGeom>
        </p:spPr>
        <p:txBody>
          <a:bodyPr vert="horz" lIns="48767" tIns="48767" rIns="48767" bIns="48767" rtlCol="0" anchor="ctr">
            <a:noAutofit/>
          </a:bodyPr>
          <a:lstStyle>
            <a:lvl1pPr algn="l" defTabSz="1040384" rtl="0" eaLnBrk="1" latinLnBrk="0" hangingPunct="1">
              <a:lnSpc>
                <a:spcPct val="90000"/>
              </a:lnSpc>
              <a:spcBef>
                <a:spcPct val="0"/>
              </a:spcBef>
              <a:buNone/>
              <a:defRPr sz="5120" b="1" kern="1200" cap="none">
                <a:solidFill>
                  <a:srgbClr val="172457"/>
                </a:solidFill>
                <a:latin typeface="Avenir Next"/>
                <a:ea typeface="Avenir Next"/>
                <a:cs typeface="Avenir Next"/>
                <a:sym typeface="Avenir Next"/>
              </a:defRPr>
            </a:lvl1pPr>
          </a:lstStyle>
          <a:p>
            <a:pPr algn="r"/>
            <a:r>
              <a:rPr lang="nl-NL" sz="3600" dirty="0">
                <a:solidFill>
                  <a:srgbClr val="002060"/>
                </a:solidFill>
              </a:rPr>
              <a:t>Het huis van Werkvermogen</a:t>
            </a:r>
          </a:p>
          <a:p>
            <a:pPr algn="r"/>
            <a:r>
              <a:rPr lang="nl-NL" sz="1900" dirty="0">
                <a:solidFill>
                  <a:srgbClr val="002060"/>
                </a:solidFill>
              </a:rPr>
              <a:t>Het in kaart brengen van het netwerk en steunfiguren</a:t>
            </a:r>
            <a:br>
              <a:rPr lang="nl-NL" sz="2000" dirty="0">
                <a:solidFill>
                  <a:srgbClr val="12B8B8"/>
                </a:solidFill>
              </a:rPr>
            </a:br>
            <a:endParaRPr lang="nl-NL" sz="1800" b="0" dirty="0">
              <a:solidFill>
                <a:srgbClr val="2510A0"/>
              </a:solidFill>
            </a:endParaRPr>
          </a:p>
        </p:txBody>
      </p:sp>
    </p:spTree>
    <p:extLst>
      <p:ext uri="{BB962C8B-B14F-4D97-AF65-F5344CB8AC3E}">
        <p14:creationId xmlns:p14="http://schemas.microsoft.com/office/powerpoint/2010/main" val="2606561183"/>
      </p:ext>
    </p:extLst>
  </p:cSld>
  <p:clrMapOvr>
    <a:masterClrMapping/>
  </p:clrMapOvr>
  <p:transition spd="med" advTm="1998"/>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half" idx="13"/>
          </p:nvPr>
        </p:nvSpPr>
        <p:spPr/>
      </p:sp>
      <p:sp>
        <p:nvSpPr>
          <p:cNvPr id="3" name="Titel 2"/>
          <p:cNvSpPr>
            <a:spLocks noGrp="1"/>
          </p:cNvSpPr>
          <p:nvPr>
            <p:ph type="title"/>
          </p:nvPr>
        </p:nvSpPr>
        <p:spPr/>
        <p:txBody>
          <a:bodyPr>
            <a:normAutofit fontScale="90000"/>
          </a:bodyPr>
          <a:lstStyle/>
          <a:p>
            <a:endParaRPr lang="nl-BE"/>
          </a:p>
        </p:txBody>
      </p:sp>
      <p:sp>
        <p:nvSpPr>
          <p:cNvPr id="4" name="Tijdelijke aanduiding voor tekst 3"/>
          <p:cNvSpPr>
            <a:spLocks noGrp="1"/>
          </p:cNvSpPr>
          <p:nvPr>
            <p:ph type="body" sz="quarter" idx="1"/>
          </p:nvPr>
        </p:nvSpPr>
        <p:spPr/>
        <p:txBody>
          <a:bodyPr/>
          <a:lstStyle/>
          <a:p>
            <a:endParaRPr lang="nl-BE"/>
          </a:p>
        </p:txBody>
      </p:sp>
      <p:sp>
        <p:nvSpPr>
          <p:cNvPr id="5" name="Tijdelijke aanduiding voor dianummer 4"/>
          <p:cNvSpPr>
            <a:spLocks noGrp="1"/>
          </p:cNvSpPr>
          <p:nvPr>
            <p:ph type="sldNum" sz="quarter" idx="2"/>
          </p:nvPr>
        </p:nvSpPr>
        <p:spPr/>
        <p:txBody>
          <a:bodyPr/>
          <a:lstStyle/>
          <a:p>
            <a:fld id="{86CB4B4D-7CA3-9044-876B-883B54F8677D}" type="slidenum">
              <a:rPr lang="nl-BE" smtClean="0"/>
              <a:t>61</a:t>
            </a:fld>
            <a:endParaRPr lang="nl-BE"/>
          </a:p>
        </p:txBody>
      </p:sp>
      <p:pic>
        <p:nvPicPr>
          <p:cNvPr id="6" name="Afbeelding 5"/>
          <p:cNvPicPr>
            <a:picLocks noChangeAspect="1"/>
          </p:cNvPicPr>
          <p:nvPr/>
        </p:nvPicPr>
        <p:blipFill>
          <a:blip r:embed="rId3"/>
          <a:stretch>
            <a:fillRect/>
          </a:stretch>
        </p:blipFill>
        <p:spPr>
          <a:xfrm>
            <a:off x="-2566015" y="-1880850"/>
            <a:ext cx="18288000" cy="10287000"/>
          </a:xfrm>
          <a:prstGeom prst="rect">
            <a:avLst/>
          </a:prstGeom>
        </p:spPr>
      </p:pic>
      <p:sp>
        <p:nvSpPr>
          <p:cNvPr id="9" name="Rechthoek 8"/>
          <p:cNvSpPr/>
          <p:nvPr/>
        </p:nvSpPr>
        <p:spPr>
          <a:xfrm>
            <a:off x="9835788" y="323016"/>
            <a:ext cx="1710726" cy="369332"/>
          </a:xfrm>
          <a:prstGeom prst="rect">
            <a:avLst/>
          </a:prstGeom>
        </p:spPr>
        <p:txBody>
          <a:bodyPr wrap="none">
            <a:spAutoFit/>
          </a:bodyPr>
          <a:lstStyle/>
          <a:p>
            <a:pPr algn="ctr"/>
            <a:r>
              <a:rPr lang="nl-NL" b="1" u="sng" dirty="0">
                <a:solidFill>
                  <a:srgbClr val="002060"/>
                </a:solidFill>
                <a:latin typeface="Arial" panose="020B0604020202020204" pitchFamily="34" charset="0"/>
                <a:cs typeface="Arial" panose="020B0604020202020204" pitchFamily="34" charset="0"/>
              </a:rPr>
              <a:t>Netwerkkaart</a:t>
            </a:r>
            <a:r>
              <a:rPr lang="nl-NL" b="1" dirty="0">
                <a:solidFill>
                  <a:srgbClr val="002060"/>
                </a:solidFill>
                <a:latin typeface="Arial" panose="020B0604020202020204" pitchFamily="34" charset="0"/>
                <a:cs typeface="Arial" panose="020B0604020202020204" pitchFamily="34" charset="0"/>
              </a:rPr>
              <a:t>:</a:t>
            </a:r>
          </a:p>
        </p:txBody>
      </p:sp>
      <p:sp>
        <p:nvSpPr>
          <p:cNvPr id="10" name="Rechthoek 9"/>
          <p:cNvSpPr/>
          <p:nvPr/>
        </p:nvSpPr>
        <p:spPr>
          <a:xfrm rot="19245008">
            <a:off x="7537156" y="3336402"/>
            <a:ext cx="1800494" cy="369332"/>
          </a:xfrm>
          <a:prstGeom prst="rect">
            <a:avLst/>
          </a:prstGeom>
        </p:spPr>
        <p:txBody>
          <a:bodyPr wrap="none">
            <a:spAutoFit/>
          </a:bodyPr>
          <a:lstStyle/>
          <a:p>
            <a:pPr algn="ctr"/>
            <a:r>
              <a:rPr lang="nl-NL" b="1" dirty="0">
                <a:solidFill>
                  <a:srgbClr val="002060"/>
                </a:solidFill>
                <a:latin typeface="Arial" panose="020B0604020202020204" pitchFamily="34" charset="0"/>
                <a:cs typeface="Arial" panose="020B0604020202020204" pitchFamily="34" charset="0"/>
              </a:rPr>
              <a:t>Ik geef energie</a:t>
            </a:r>
          </a:p>
        </p:txBody>
      </p:sp>
      <p:cxnSp>
        <p:nvCxnSpPr>
          <p:cNvPr id="12" name="Rechte verbindingslijn met pijl 11"/>
          <p:cNvCxnSpPr/>
          <p:nvPr/>
        </p:nvCxnSpPr>
        <p:spPr>
          <a:xfrm>
            <a:off x="474562" y="5835849"/>
            <a:ext cx="4664597" cy="0"/>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flipV="1">
            <a:off x="6943726" y="2720051"/>
            <a:ext cx="2987352" cy="243068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hthoek 19"/>
          <p:cNvSpPr/>
          <p:nvPr/>
        </p:nvSpPr>
        <p:spPr>
          <a:xfrm>
            <a:off x="1388013" y="5933225"/>
            <a:ext cx="2031325" cy="369332"/>
          </a:xfrm>
          <a:prstGeom prst="rect">
            <a:avLst/>
          </a:prstGeom>
        </p:spPr>
        <p:txBody>
          <a:bodyPr wrap="none">
            <a:spAutoFit/>
          </a:bodyPr>
          <a:lstStyle/>
          <a:p>
            <a:pPr algn="ctr"/>
            <a:r>
              <a:rPr lang="nl-NL" b="1" dirty="0">
                <a:solidFill>
                  <a:srgbClr val="002060"/>
                </a:solidFill>
                <a:latin typeface="Arial" panose="020B0604020202020204" pitchFamily="34" charset="0"/>
                <a:cs typeface="Arial" panose="020B0604020202020204" pitchFamily="34" charset="0"/>
              </a:rPr>
              <a:t>Beschikbaarheid</a:t>
            </a:r>
          </a:p>
        </p:txBody>
      </p:sp>
      <p:cxnSp>
        <p:nvCxnSpPr>
          <p:cNvPr id="22" name="Rechte verbindingslijn met pijl 21"/>
          <p:cNvCxnSpPr/>
          <p:nvPr/>
        </p:nvCxnSpPr>
        <p:spPr>
          <a:xfrm flipH="1">
            <a:off x="6943726" y="5178376"/>
            <a:ext cx="2752724" cy="19618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Rechthoek 22"/>
          <p:cNvSpPr/>
          <p:nvPr/>
        </p:nvSpPr>
        <p:spPr>
          <a:xfrm rot="21363049">
            <a:off x="7413427" y="4842411"/>
            <a:ext cx="1813318" cy="369332"/>
          </a:xfrm>
          <a:prstGeom prst="rect">
            <a:avLst/>
          </a:prstGeom>
        </p:spPr>
        <p:txBody>
          <a:bodyPr wrap="none">
            <a:spAutoFit/>
          </a:bodyPr>
          <a:lstStyle/>
          <a:p>
            <a:pPr algn="ctr"/>
            <a:r>
              <a:rPr lang="nl-NL" b="1" dirty="0">
                <a:solidFill>
                  <a:srgbClr val="002060"/>
                </a:solidFill>
                <a:latin typeface="Arial" panose="020B0604020202020204" pitchFamily="34" charset="0"/>
                <a:cs typeface="Arial" panose="020B0604020202020204" pitchFamily="34" charset="0"/>
              </a:rPr>
              <a:t>Ik krijg energie</a:t>
            </a:r>
          </a:p>
        </p:txBody>
      </p:sp>
      <p:cxnSp>
        <p:nvCxnSpPr>
          <p:cNvPr id="25" name="Rechte verbindingslijn met pijl 24"/>
          <p:cNvCxnSpPr/>
          <p:nvPr/>
        </p:nvCxnSpPr>
        <p:spPr>
          <a:xfrm>
            <a:off x="2963119" y="3171463"/>
            <a:ext cx="2316117" cy="1764959"/>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echthoek 25"/>
          <p:cNvSpPr/>
          <p:nvPr/>
        </p:nvSpPr>
        <p:spPr>
          <a:xfrm rot="2195790">
            <a:off x="2775501" y="4119501"/>
            <a:ext cx="2685351" cy="369332"/>
          </a:xfrm>
          <a:prstGeom prst="rect">
            <a:avLst/>
          </a:prstGeom>
        </p:spPr>
        <p:txBody>
          <a:bodyPr wrap="none">
            <a:spAutoFit/>
          </a:bodyPr>
          <a:lstStyle/>
          <a:p>
            <a:pPr algn="ctr"/>
            <a:r>
              <a:rPr lang="nl-NL" b="1" dirty="0">
                <a:solidFill>
                  <a:srgbClr val="002060"/>
                </a:solidFill>
                <a:latin typeface="Arial" panose="020B0604020202020204" pitchFamily="34" charset="0"/>
                <a:cs typeface="Arial" panose="020B0604020202020204" pitchFamily="34" charset="0"/>
              </a:rPr>
              <a:t>Ik geef en krijg energie</a:t>
            </a:r>
          </a:p>
        </p:txBody>
      </p:sp>
    </p:spTree>
    <p:extLst>
      <p:ext uri="{BB962C8B-B14F-4D97-AF65-F5344CB8AC3E}">
        <p14:creationId xmlns:p14="http://schemas.microsoft.com/office/powerpoint/2010/main" val="259003624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5933674"/>
          </a:xfrm>
          <a:prstGeom prst="rect">
            <a:avLst/>
          </a:prstGeom>
          <a:solidFill>
            <a:srgbClr val="002060"/>
          </a:solidFill>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a:t>
            </a:r>
          </a:p>
          <a:p>
            <a:r>
              <a:rPr lang="nl-BE" sz="1898" dirty="0">
                <a:latin typeface="Arial" panose="020B0604020202020204" pitchFamily="34" charset="0"/>
                <a:cs typeface="Arial" panose="020B0604020202020204" pitchFamily="34" charset="0"/>
              </a:rPr>
              <a:t>      </a:t>
            </a:r>
            <a:r>
              <a:rPr lang="nl-BE" sz="1898" u="sng" dirty="0">
                <a:latin typeface="Arial" panose="020B0604020202020204" pitchFamily="34" charset="0"/>
                <a:cs typeface="Arial" panose="020B0604020202020204" pitchFamily="34" charset="0"/>
              </a:rPr>
              <a:t>Opdracht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pic>
        <p:nvPicPr>
          <p:cNvPr id="9" name="Afbeelding" descr="Afbeelding"/>
          <p:cNvPicPr>
            <a:picLocks noChangeAspect="1"/>
          </p:cNvPicPr>
          <p:nvPr/>
        </p:nvPicPr>
        <p:blipFill>
          <a:blip r:embed="rId4"/>
          <a:stretch>
            <a:fillRect/>
          </a:stretch>
        </p:blipFill>
        <p:spPr>
          <a:xfrm rot="17340000" flipH="1">
            <a:off x="1167124" y="4300783"/>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7" name="Tijdelijke aanduiding voor inhoud 5"/>
          <p:cNvSpPr txBox="1">
            <a:spLocks/>
          </p:cNvSpPr>
          <p:nvPr/>
        </p:nvSpPr>
        <p:spPr>
          <a:xfrm>
            <a:off x="3931422" y="0"/>
            <a:ext cx="8062178" cy="4351338"/>
          </a:xfrm>
          <a:prstGeom prst="rect">
            <a:avLst/>
          </a:prstGeom>
        </p:spPr>
        <p:txBody>
          <a:bodyPr vert="horz" lIns="48767" tIns="48767" rIns="48767" bIns="48767" rtlCol="0">
            <a:noAutofit/>
          </a:bodyPr>
          <a:lstStyle>
            <a:lvl1pPr marL="228600" indent="-228600" algn="l" defTabSz="914367" rtl="0" eaLnBrk="1" latinLnBrk="0" hangingPunct="1">
              <a:lnSpc>
                <a:spcPct val="90000"/>
              </a:lnSpc>
              <a:spcBef>
                <a:spcPts val="984"/>
              </a:spcBef>
              <a:buFont typeface="Arial" panose="020B0604020202020204" pitchFamily="34" charset="0"/>
              <a:buChar char="•"/>
              <a:defRPr sz="2800" kern="1200">
                <a:solidFill>
                  <a:srgbClr val="3F3F3F"/>
                </a:solidFill>
                <a:latin typeface="Helvetica"/>
                <a:ea typeface="Helvetica"/>
                <a:cs typeface="Helvetica"/>
                <a:sym typeface="Helvetica"/>
              </a:defRPr>
            </a:lvl1pPr>
            <a:lvl2pPr marL="442004" indent="-120546" algn="l" defTabSz="914367" rtl="0" eaLnBrk="1" latinLnBrk="0" hangingPunct="1">
              <a:lnSpc>
                <a:spcPct val="90000"/>
              </a:lnSpc>
              <a:spcBef>
                <a:spcPts val="984"/>
              </a:spcBef>
              <a:buSzPct val="100000"/>
              <a:buFont typeface="Arial" panose="020B0604020202020204" pitchFamily="34" charset="0"/>
              <a:buChar char="•"/>
              <a:defRPr sz="2400" kern="1200">
                <a:solidFill>
                  <a:srgbClr val="3F3F3F"/>
                </a:solidFill>
                <a:latin typeface="Helvetica"/>
                <a:ea typeface="Helvetica"/>
                <a:cs typeface="Helvetica"/>
                <a:sym typeface="Helvetica"/>
              </a:defRPr>
            </a:lvl2pPr>
            <a:lvl3pPr marL="787570" indent="-144655" algn="l" defTabSz="914367" rtl="0" eaLnBrk="1" latinLnBrk="0" hangingPunct="1">
              <a:lnSpc>
                <a:spcPct val="90000"/>
              </a:lnSpc>
              <a:spcBef>
                <a:spcPts val="984"/>
              </a:spcBef>
              <a:buSzPct val="100000"/>
              <a:buFont typeface="Arial" panose="020B0604020202020204" pitchFamily="34" charset="0"/>
              <a:buChar char="•"/>
              <a:defRPr sz="2000" kern="1200">
                <a:solidFill>
                  <a:srgbClr val="3F3F3F"/>
                </a:solidFill>
                <a:latin typeface="Helvetica"/>
                <a:ea typeface="Helvetica"/>
                <a:cs typeface="Helvetica"/>
                <a:sym typeface="Helvetica"/>
              </a:defRPr>
            </a:lvl3pPr>
            <a:lvl4pPr marL="1125101"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4pPr>
            <a:lvl5pPr marL="1446558" indent="-160729" algn="l" defTabSz="914367" rtl="0" eaLnBrk="1" latinLnBrk="0" hangingPunct="1">
              <a:lnSpc>
                <a:spcPct val="90000"/>
              </a:lnSpc>
              <a:spcBef>
                <a:spcPts val="984"/>
              </a:spcBef>
              <a:buSzPct val="100000"/>
              <a:buFont typeface="Arial" panose="020B0604020202020204" pitchFamily="34" charset="0"/>
              <a:buChar char="•"/>
              <a:defRPr sz="1800" kern="1200">
                <a:solidFill>
                  <a:srgbClr val="3F3F3F"/>
                </a:solidFill>
                <a:latin typeface="Helvetica"/>
                <a:ea typeface="Helvetica"/>
                <a:cs typeface="Helvetica"/>
                <a:sym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2400" u="sng"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nl-NL" sz="2400" b="1" u="sng" dirty="0">
                <a:solidFill>
                  <a:srgbClr val="002060"/>
                </a:solidFill>
                <a:latin typeface="Arial" panose="020B0604020202020204" pitchFamily="34" charset="0"/>
                <a:cs typeface="Arial" panose="020B0604020202020204" pitchFamily="34" charset="0"/>
              </a:rPr>
              <a:t>Breng je familie en vrienden in kaart</a:t>
            </a: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           </a:t>
            </a: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u="sng"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nl-NL" sz="2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nl-NL" sz="1800" dirty="0">
                <a:solidFill>
                  <a:srgbClr val="002060"/>
                </a:solidFill>
                <a:latin typeface="Arial" panose="020B0604020202020204" pitchFamily="34" charset="0"/>
                <a:cs typeface="Arial" panose="020B0604020202020204" pitchFamily="34" charset="0"/>
              </a:rPr>
              <a:t>Bepaal de afstand van beschikbaarheid.</a:t>
            </a:r>
          </a:p>
          <a:p>
            <a:pPr marL="0" indent="0" algn="ctr">
              <a:buFont typeface="Arial" panose="020B0604020202020204" pitchFamily="34" charset="0"/>
              <a:buNone/>
            </a:pPr>
            <a:r>
              <a:rPr lang="nl-NL" sz="1800" dirty="0">
                <a:solidFill>
                  <a:srgbClr val="002060"/>
                </a:solidFill>
                <a:latin typeface="Arial" panose="020B0604020202020204" pitchFamily="34" charset="0"/>
                <a:cs typeface="Arial" panose="020B0604020202020204" pitchFamily="34" charset="0"/>
              </a:rPr>
              <a:t>Geven ze energie of vragen ze energie?</a:t>
            </a:r>
          </a:p>
          <a:p>
            <a:pPr marL="0" indent="0" algn="ctr">
              <a:buFont typeface="Arial" panose="020B0604020202020204" pitchFamily="34" charset="0"/>
              <a:buNone/>
            </a:pPr>
            <a:r>
              <a:rPr lang="nl-NL" sz="1800" dirty="0">
                <a:solidFill>
                  <a:srgbClr val="002060"/>
                </a:solidFill>
                <a:latin typeface="Arial" panose="020B0604020202020204" pitchFamily="34" charset="0"/>
                <a:cs typeface="Arial" panose="020B0604020202020204" pitchFamily="34" charset="0"/>
              </a:rPr>
              <a:t>Kan je bij hun terecht? En doe je dat ook?</a:t>
            </a:r>
          </a:p>
          <a:p>
            <a:pPr marL="0" indent="0" algn="ctr">
              <a:buFont typeface="Arial" panose="020B0604020202020204" pitchFamily="34" charset="0"/>
              <a:buNone/>
            </a:pPr>
            <a:r>
              <a:rPr lang="nl-NL" sz="1800" dirty="0">
                <a:solidFill>
                  <a:srgbClr val="002060"/>
                </a:solidFill>
                <a:latin typeface="Arial" panose="020B0604020202020204" pitchFamily="34" charset="0"/>
                <a:cs typeface="Arial" panose="020B0604020202020204" pitchFamily="34" charset="0"/>
              </a:rPr>
              <a:t>Wat heb je nodig om nog meer op hun te steunen in moeilijke momenten? </a:t>
            </a:r>
          </a:p>
          <a:p>
            <a:pPr marL="0" indent="0" algn="ctr">
              <a:buFont typeface="Arial" panose="020B0604020202020204" pitchFamily="34" charset="0"/>
              <a:buNone/>
            </a:pPr>
            <a:endParaRPr lang="nl-NL" sz="18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4400" b="1" dirty="0">
                <a:solidFill>
                  <a:srgbClr val="002060"/>
                </a:solidFill>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nl-NL" sz="2400" dirty="0">
              <a:solidFill>
                <a:srgbClr val="002060"/>
              </a:solidFill>
              <a:cs typeface="Arial" panose="020B0604020202020204" pitchFamily="34" charset="0"/>
            </a:endParaRPr>
          </a:p>
          <a:p>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a:p>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BE"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p:txBody>
      </p:sp>
      <p:pic>
        <p:nvPicPr>
          <p:cNvPr id="10" name="Afbeelding 9"/>
          <p:cNvPicPr>
            <a:picLocks noChangeAspect="1"/>
          </p:cNvPicPr>
          <p:nvPr/>
        </p:nvPicPr>
        <p:blipFill>
          <a:blip r:embed="rId5"/>
          <a:stretch>
            <a:fillRect/>
          </a:stretch>
        </p:blipFill>
        <p:spPr>
          <a:xfrm>
            <a:off x="5720251" y="1690090"/>
            <a:ext cx="4484519" cy="2522542"/>
          </a:xfrm>
          <a:prstGeom prst="rect">
            <a:avLst/>
          </a:prstGeom>
        </p:spPr>
      </p:pic>
    </p:spTree>
    <p:extLst>
      <p:ext uri="{BB962C8B-B14F-4D97-AF65-F5344CB8AC3E}">
        <p14:creationId xmlns:p14="http://schemas.microsoft.com/office/powerpoint/2010/main" val="190651576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C072376-7230-4E49-86CE-1F2195521E22}"/>
              </a:ext>
            </a:extLst>
          </p:cNvPr>
          <p:cNvSpPr>
            <a:spLocks noGrp="1"/>
          </p:cNvSpPr>
          <p:nvPr>
            <p:ph type="sldNum" sz="quarter" idx="12"/>
          </p:nvPr>
        </p:nvSpPr>
        <p:spPr/>
        <p:txBody>
          <a:bodyPr/>
          <a:lstStyle/>
          <a:p>
            <a:fld id="{FFBB57A4-8C72-4059-AECB-5ED372413480}" type="slidenum">
              <a:rPr lang="nl-BE" smtClean="0"/>
              <a:t>63</a:t>
            </a:fld>
            <a:endParaRPr lang="nl-BE"/>
          </a:p>
        </p:txBody>
      </p:sp>
      <p:pic>
        <p:nvPicPr>
          <p:cNvPr id="3" name="Afbeelding 2">
            <a:extLst>
              <a:ext uri="{FF2B5EF4-FFF2-40B4-BE49-F238E27FC236}">
                <a16:creationId xmlns:a16="http://schemas.microsoft.com/office/drawing/2014/main" id="{2136BA98-C6F7-4519-9F19-569DC05A023A}"/>
              </a:ext>
            </a:extLst>
          </p:cNvPr>
          <p:cNvPicPr>
            <a:picLocks noChangeAspect="1"/>
          </p:cNvPicPr>
          <p:nvPr/>
        </p:nvPicPr>
        <p:blipFill>
          <a:blip r:embed="rId2"/>
          <a:stretch>
            <a:fillRect/>
          </a:stretch>
        </p:blipFill>
        <p:spPr>
          <a:xfrm>
            <a:off x="-1371601" y="-1968500"/>
            <a:ext cx="31880735" cy="9032875"/>
          </a:xfrm>
          <a:prstGeom prst="rect">
            <a:avLst/>
          </a:prstGeom>
        </p:spPr>
      </p:pic>
    </p:spTree>
    <p:extLst>
      <p:ext uri="{BB962C8B-B14F-4D97-AF65-F5344CB8AC3E}">
        <p14:creationId xmlns:p14="http://schemas.microsoft.com/office/powerpoint/2010/main" val="39059759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FBB57A4-8C72-4059-AECB-5ED372413480}" type="slidenum">
              <a:rPr lang="nl-BE" smtClean="0"/>
              <a:t>64</a:t>
            </a:fld>
            <a:endParaRPr lang="nl-BE"/>
          </a:p>
        </p:txBody>
      </p:sp>
      <p:sp>
        <p:nvSpPr>
          <p:cNvPr id="5" name="Tekstvak 4"/>
          <p:cNvSpPr txBox="1"/>
          <p:nvPr/>
        </p:nvSpPr>
        <p:spPr>
          <a:xfrm>
            <a:off x="4148280" y="553388"/>
            <a:ext cx="3410803" cy="1015663"/>
          </a:xfrm>
          <a:prstGeom prst="rect">
            <a:avLst/>
          </a:prstGeom>
          <a:solidFill>
            <a:srgbClr val="002060"/>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Gewenste situatie</a:t>
            </a:r>
          </a:p>
          <a:p>
            <a:r>
              <a:rPr lang="nl-BE" sz="3600" b="1" dirty="0">
                <a:solidFill>
                  <a:schemeClr val="bg1"/>
                </a:solidFill>
                <a:latin typeface="Arial" panose="020B0604020202020204" pitchFamily="34" charset="0"/>
                <a:cs typeface="Arial" panose="020B0604020202020204" pitchFamily="34" charset="0"/>
              </a:rPr>
              <a:t>VEERKRACHT</a:t>
            </a:r>
          </a:p>
        </p:txBody>
      </p:sp>
      <p:sp>
        <p:nvSpPr>
          <p:cNvPr id="6" name="Tekstvak 5"/>
          <p:cNvSpPr txBox="1"/>
          <p:nvPr/>
        </p:nvSpPr>
        <p:spPr>
          <a:xfrm>
            <a:off x="4148281" y="5030077"/>
            <a:ext cx="3410803" cy="1200329"/>
          </a:xfrm>
          <a:prstGeom prst="rect">
            <a:avLst/>
          </a:prstGeom>
          <a:solidFill>
            <a:srgbClr val="002060"/>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a:t>
            </a:r>
          </a:p>
          <a:p>
            <a:r>
              <a:rPr lang="nl-BE" sz="2400" b="1" dirty="0">
                <a:solidFill>
                  <a:schemeClr val="bg1"/>
                </a:solidFill>
                <a:latin typeface="Arial" panose="020B0604020202020204" pitchFamily="34" charset="0"/>
                <a:cs typeface="Arial" panose="020B0604020202020204" pitchFamily="34" charset="0"/>
              </a:rPr>
              <a:t>   Huidige situatie</a:t>
            </a:r>
          </a:p>
          <a:p>
            <a:endParaRPr lang="nl-BE" sz="2400" b="1" dirty="0">
              <a:solidFill>
                <a:schemeClr val="bg1"/>
              </a:solidFill>
              <a:latin typeface="Arial" panose="020B0604020202020204" pitchFamily="34" charset="0"/>
              <a:cs typeface="Arial" panose="020B0604020202020204" pitchFamily="34" charset="0"/>
            </a:endParaRPr>
          </a:p>
        </p:txBody>
      </p:sp>
      <p:sp>
        <p:nvSpPr>
          <p:cNvPr id="8" name="Tekstvak 7"/>
          <p:cNvSpPr txBox="1"/>
          <p:nvPr/>
        </p:nvSpPr>
        <p:spPr>
          <a:xfrm>
            <a:off x="984854" y="3836656"/>
            <a:ext cx="2369623" cy="1569660"/>
          </a:xfrm>
          <a:prstGeom prst="rect">
            <a:avLst/>
          </a:prstGeom>
          <a:solidFill>
            <a:schemeClr val="bg1"/>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a:t>
            </a:r>
          </a:p>
          <a:p>
            <a:r>
              <a:rPr lang="nl-BE" sz="2400" b="1" dirty="0">
                <a:solidFill>
                  <a:schemeClr val="bg1"/>
                </a:solidFill>
                <a:latin typeface="Arial" panose="020B0604020202020204" pitchFamily="34" charset="0"/>
                <a:cs typeface="Arial" panose="020B0604020202020204" pitchFamily="34" charset="0"/>
              </a:rPr>
              <a:t>   </a:t>
            </a:r>
            <a:r>
              <a:rPr lang="nl-BE" sz="2400" b="1" dirty="0">
                <a:solidFill>
                  <a:srgbClr val="002060"/>
                </a:solidFill>
                <a:latin typeface="Arial" panose="020B0604020202020204" pitchFamily="34" charset="0"/>
                <a:cs typeface="Arial" panose="020B0604020202020204" pitchFamily="34" charset="0"/>
              </a:rPr>
              <a:t>Hindernissen</a:t>
            </a:r>
          </a:p>
          <a:p>
            <a:r>
              <a:rPr lang="nl-BE" sz="1200" b="1" dirty="0">
                <a:solidFill>
                  <a:srgbClr val="002060"/>
                </a:solidFill>
                <a:latin typeface="Arial" panose="020B0604020202020204" pitchFamily="34" charset="0"/>
                <a:cs typeface="Arial" panose="020B0604020202020204" pitchFamily="34" charset="0"/>
              </a:rPr>
              <a:t>             </a:t>
            </a:r>
          </a:p>
          <a:p>
            <a:r>
              <a:rPr lang="nl-BE" sz="1200" b="1" dirty="0">
                <a:solidFill>
                  <a:srgbClr val="002060"/>
                </a:solidFill>
                <a:latin typeface="Arial" panose="020B0604020202020204" pitchFamily="34" charset="0"/>
                <a:cs typeface="Arial" panose="020B0604020202020204" pitchFamily="34" charset="0"/>
              </a:rPr>
              <a:t>           externe + interne</a:t>
            </a:r>
          </a:p>
          <a:p>
            <a:endParaRPr lang="nl-BE" sz="2400" b="1" dirty="0">
              <a:solidFill>
                <a:srgbClr val="002060"/>
              </a:solidFill>
              <a:latin typeface="Arial" panose="020B0604020202020204" pitchFamily="34" charset="0"/>
              <a:cs typeface="Arial" panose="020B0604020202020204" pitchFamily="34" charset="0"/>
            </a:endParaRPr>
          </a:p>
        </p:txBody>
      </p:sp>
      <p:cxnSp>
        <p:nvCxnSpPr>
          <p:cNvPr id="11" name="Rechte verbindingslijn 10"/>
          <p:cNvCxnSpPr/>
          <p:nvPr/>
        </p:nvCxnSpPr>
        <p:spPr>
          <a:xfrm>
            <a:off x="3651340" y="2658219"/>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PIJL-LINKS en -RECHTS 9"/>
          <p:cNvSpPr/>
          <p:nvPr/>
        </p:nvSpPr>
        <p:spPr>
          <a:xfrm>
            <a:off x="7632974" y="5334285"/>
            <a:ext cx="1216152" cy="48463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p:cNvSpPr txBox="1"/>
          <p:nvPr/>
        </p:nvSpPr>
        <p:spPr>
          <a:xfrm rot="20084449">
            <a:off x="878960" y="1540084"/>
            <a:ext cx="2951449" cy="707886"/>
          </a:xfrm>
          <a:prstGeom prst="rect">
            <a:avLst/>
          </a:prstGeom>
          <a:noFill/>
        </p:spPr>
        <p:txBody>
          <a:bodyPr wrap="none" rtlCol="0">
            <a:spAutoFit/>
          </a:bodyPr>
          <a:lstStyle/>
          <a:p>
            <a:r>
              <a:rPr lang="nl-BE" sz="4000" dirty="0">
                <a:solidFill>
                  <a:srgbClr val="00B0F0"/>
                </a:solidFill>
                <a:latin typeface="Arial" panose="020B0604020202020204" pitchFamily="34" charset="0"/>
                <a:cs typeface="Arial" panose="020B0604020202020204" pitchFamily="34" charset="0"/>
              </a:rPr>
              <a:t>Coachvraag</a:t>
            </a:r>
          </a:p>
        </p:txBody>
      </p:sp>
      <p:pic>
        <p:nvPicPr>
          <p:cNvPr id="15" name="Afbeelding 14"/>
          <p:cNvPicPr>
            <a:picLocks noChangeAspect="1"/>
          </p:cNvPicPr>
          <p:nvPr/>
        </p:nvPicPr>
        <p:blipFill>
          <a:blip r:embed="rId2"/>
          <a:stretch>
            <a:fillRect/>
          </a:stretch>
        </p:blipFill>
        <p:spPr>
          <a:xfrm>
            <a:off x="8639936" y="84676"/>
            <a:ext cx="3541079" cy="2632908"/>
          </a:xfrm>
          <a:prstGeom prst="rect">
            <a:avLst/>
          </a:prstGeom>
        </p:spPr>
      </p:pic>
      <p:sp>
        <p:nvSpPr>
          <p:cNvPr id="16" name="Rechthoek 15"/>
          <p:cNvSpPr/>
          <p:nvPr/>
        </p:nvSpPr>
        <p:spPr>
          <a:xfrm>
            <a:off x="8482496" y="2489899"/>
            <a:ext cx="3698519" cy="33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8" name="Rechte verbindingslijn 17"/>
          <p:cNvCxnSpPr/>
          <p:nvPr/>
        </p:nvCxnSpPr>
        <p:spPr>
          <a:xfrm>
            <a:off x="3651336" y="3194666"/>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3651336" y="3748294"/>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3647514" y="4230201"/>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Tekstvak 21"/>
          <p:cNvSpPr txBox="1"/>
          <p:nvPr/>
        </p:nvSpPr>
        <p:spPr>
          <a:xfrm>
            <a:off x="6713050" y="2101118"/>
            <a:ext cx="3410803" cy="830997"/>
          </a:xfrm>
          <a:prstGeom prst="rect">
            <a:avLst/>
          </a:prstGeom>
          <a:solidFill>
            <a:schemeClr val="bg1"/>
          </a:solidFill>
        </p:spPr>
        <p:txBody>
          <a:bodyPr wrap="square" rtlCol="0">
            <a:spAutoFit/>
          </a:bodyPr>
          <a:lstStyle/>
          <a:p>
            <a:pPr algn="ctr"/>
            <a:r>
              <a:rPr lang="nl-BE" sz="2400" b="1" dirty="0">
                <a:solidFill>
                  <a:schemeClr val="bg1"/>
                </a:solidFill>
                <a:latin typeface="Arial" panose="020B0604020202020204" pitchFamily="34" charset="0"/>
                <a:cs typeface="Arial" panose="020B0604020202020204" pitchFamily="34" charset="0"/>
              </a:rPr>
              <a:t> </a:t>
            </a:r>
            <a:r>
              <a:rPr lang="nl-BE" sz="2400" b="1" dirty="0">
                <a:solidFill>
                  <a:srgbClr val="002060"/>
                </a:solidFill>
                <a:latin typeface="Arial" panose="020B0604020202020204" pitchFamily="34" charset="0"/>
                <a:cs typeface="Arial" panose="020B0604020202020204" pitchFamily="34" charset="0"/>
              </a:rPr>
              <a:t>Hulpbronnen</a:t>
            </a:r>
          </a:p>
          <a:p>
            <a:r>
              <a:rPr lang="nl-BE" sz="2400" b="1" dirty="0">
                <a:solidFill>
                  <a:srgbClr val="002060"/>
                </a:solidFill>
                <a:latin typeface="Arial" panose="020B0604020202020204" pitchFamily="34" charset="0"/>
                <a:cs typeface="Arial" panose="020B0604020202020204" pitchFamily="34" charset="0"/>
              </a:rPr>
              <a:t>              </a:t>
            </a:r>
            <a:r>
              <a:rPr lang="nl-BE" sz="1200" b="1" dirty="0">
                <a:solidFill>
                  <a:srgbClr val="002060"/>
                </a:solidFill>
                <a:latin typeface="Arial" panose="020B0604020202020204" pitchFamily="34" charset="0"/>
                <a:cs typeface="Arial" panose="020B0604020202020204" pitchFamily="34" charset="0"/>
              </a:rPr>
              <a:t>externe + interne</a:t>
            </a:r>
          </a:p>
        </p:txBody>
      </p:sp>
      <p:sp>
        <p:nvSpPr>
          <p:cNvPr id="23" name="Ovaal 22"/>
          <p:cNvSpPr/>
          <p:nvPr/>
        </p:nvSpPr>
        <p:spPr>
          <a:xfrm>
            <a:off x="2045359" y="365125"/>
            <a:ext cx="8255880" cy="636638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OMHOOG 6"/>
          <p:cNvSpPr/>
          <p:nvPr/>
        </p:nvSpPr>
        <p:spPr>
          <a:xfrm>
            <a:off x="6653180" y="1569051"/>
            <a:ext cx="484632" cy="3227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K</a:t>
            </a:r>
          </a:p>
          <a:p>
            <a:pPr algn="ctr"/>
            <a:r>
              <a:rPr lang="nl-BE" dirty="0"/>
              <a:t>R</a:t>
            </a:r>
          </a:p>
          <a:p>
            <a:pPr algn="ctr"/>
            <a:r>
              <a:rPr lang="nl-BE" dirty="0"/>
              <a:t>A</a:t>
            </a:r>
          </a:p>
          <a:p>
            <a:pPr algn="ctr"/>
            <a:r>
              <a:rPr lang="nl-BE" dirty="0"/>
              <a:t>C</a:t>
            </a:r>
          </a:p>
          <a:p>
            <a:pPr algn="ctr"/>
            <a:r>
              <a:rPr lang="nl-BE" dirty="0"/>
              <a:t>H</a:t>
            </a:r>
          </a:p>
          <a:p>
            <a:pPr algn="ctr"/>
            <a:r>
              <a:rPr lang="nl-BE" dirty="0"/>
              <a:t>T</a:t>
            </a:r>
          </a:p>
          <a:p>
            <a:pPr algn="ctr"/>
            <a:r>
              <a:rPr lang="nl-BE" dirty="0"/>
              <a:t>E</a:t>
            </a:r>
          </a:p>
          <a:p>
            <a:pPr algn="ctr"/>
            <a:r>
              <a:rPr lang="nl-BE" dirty="0"/>
              <a:t>N</a:t>
            </a:r>
          </a:p>
        </p:txBody>
      </p:sp>
      <p:pic>
        <p:nvPicPr>
          <p:cNvPr id="25" name="Picture 10" descr="Afbeeldingsresultaat voor het huis van werkvermo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8905" y="2591587"/>
            <a:ext cx="1786426" cy="2003388"/>
          </a:xfrm>
          <a:prstGeom prst="rect">
            <a:avLst/>
          </a:prstGeom>
          <a:noFill/>
          <a:ln>
            <a:noFill/>
          </a:ln>
        </p:spPr>
      </p:pic>
      <p:sp>
        <p:nvSpPr>
          <p:cNvPr id="26" name="Tekstvak 25"/>
          <p:cNvSpPr txBox="1"/>
          <p:nvPr/>
        </p:nvSpPr>
        <p:spPr>
          <a:xfrm>
            <a:off x="8759650" y="4453216"/>
            <a:ext cx="3432350" cy="2246769"/>
          </a:xfrm>
          <a:prstGeom prst="rect">
            <a:avLst/>
          </a:prstGeom>
          <a:noFill/>
        </p:spPr>
        <p:txBody>
          <a:bodyPr wrap="none" rtlCol="0">
            <a:spAutoFit/>
          </a:bodyPr>
          <a:lstStyle/>
          <a:p>
            <a:pPr algn="ctr"/>
            <a:r>
              <a:rPr lang="nl-BE" sz="2000" dirty="0">
                <a:solidFill>
                  <a:srgbClr val="002060"/>
                </a:solidFill>
                <a:latin typeface="Arial" panose="020B0604020202020204" pitchFamily="34" charset="0"/>
                <a:cs typeface="Arial" panose="020B0604020202020204" pitchFamily="34" charset="0"/>
              </a:rPr>
              <a:t>FUNCTIONELE ANALYSE</a:t>
            </a:r>
          </a:p>
          <a:p>
            <a:pPr algn="ctr"/>
            <a:r>
              <a:rPr lang="nl-BE" sz="2000" dirty="0">
                <a:solidFill>
                  <a:srgbClr val="002060"/>
                </a:solidFill>
                <a:latin typeface="Arial" panose="020B0604020202020204" pitchFamily="34" charset="0"/>
                <a:cs typeface="Arial" panose="020B0604020202020204" pitchFamily="34" charset="0"/>
              </a:rPr>
              <a:t>Veerkracht: kenmerken</a:t>
            </a:r>
          </a:p>
          <a:p>
            <a:pPr algn="ctr"/>
            <a:r>
              <a:rPr lang="nl-BE" sz="2000" dirty="0">
                <a:solidFill>
                  <a:srgbClr val="002060"/>
                </a:solidFill>
                <a:latin typeface="Arial" panose="020B0604020202020204" pitchFamily="34" charset="0"/>
                <a:cs typeface="Arial" panose="020B0604020202020204" pitchFamily="34" charset="0"/>
              </a:rPr>
              <a:t>Burn-out: klachtenlijst</a:t>
            </a:r>
          </a:p>
          <a:p>
            <a:pPr algn="ctr"/>
            <a:r>
              <a:rPr lang="nl-BE" sz="2000" dirty="0">
                <a:solidFill>
                  <a:srgbClr val="002060"/>
                </a:solidFill>
                <a:latin typeface="Arial" panose="020B0604020202020204" pitchFamily="34" charset="0"/>
                <a:cs typeface="Arial" panose="020B0604020202020204" pitchFamily="34" charset="0"/>
              </a:rPr>
              <a:t>Persoonlijkheidskenmerken</a:t>
            </a:r>
          </a:p>
          <a:p>
            <a:pPr algn="ctr"/>
            <a:r>
              <a:rPr lang="nl-BE" sz="2000" dirty="0" err="1">
                <a:solidFill>
                  <a:srgbClr val="002060"/>
                </a:solidFill>
                <a:latin typeface="Arial" panose="020B0604020202020204" pitchFamily="34" charset="0"/>
                <a:cs typeface="Arial" panose="020B0604020202020204" pitchFamily="34" charset="0"/>
              </a:rPr>
              <a:t>Copingsmechanisme</a:t>
            </a:r>
            <a:endParaRPr lang="nl-BE" sz="2000" dirty="0">
              <a:solidFill>
                <a:srgbClr val="002060"/>
              </a:solidFill>
              <a:latin typeface="Arial" panose="020B0604020202020204" pitchFamily="34" charset="0"/>
              <a:cs typeface="Arial" panose="020B0604020202020204" pitchFamily="34" charset="0"/>
            </a:endParaRPr>
          </a:p>
          <a:p>
            <a:pPr algn="ctr"/>
            <a:r>
              <a:rPr lang="nl-BE" sz="2000" dirty="0">
                <a:solidFill>
                  <a:srgbClr val="002060"/>
                </a:solidFill>
                <a:latin typeface="Arial" panose="020B0604020202020204" pitchFamily="34" charset="0"/>
                <a:cs typeface="Arial" panose="020B0604020202020204" pitchFamily="34" charset="0"/>
              </a:rPr>
              <a:t>Huis van werkvermogen</a:t>
            </a:r>
          </a:p>
          <a:p>
            <a:endParaRPr lang="nl-BE" sz="2000" dirty="0"/>
          </a:p>
        </p:txBody>
      </p:sp>
      <p:sp>
        <p:nvSpPr>
          <p:cNvPr id="9" name="Tekstvak 8"/>
          <p:cNvSpPr txBox="1"/>
          <p:nvPr/>
        </p:nvSpPr>
        <p:spPr>
          <a:xfrm>
            <a:off x="2993111" y="3703781"/>
            <a:ext cx="1697902" cy="523220"/>
          </a:xfrm>
          <a:prstGeom prst="rect">
            <a:avLst/>
          </a:prstGeom>
          <a:noFill/>
        </p:spPr>
        <p:txBody>
          <a:bodyPr wrap="none" rtlCol="0">
            <a:spAutoFit/>
          </a:bodyPr>
          <a:lstStyle/>
          <a:p>
            <a:pPr algn="ctr"/>
            <a:r>
              <a:rPr lang="nl-BE" sz="1400" dirty="0">
                <a:solidFill>
                  <a:srgbClr val="002060"/>
                </a:solidFill>
                <a:latin typeface="Arial" panose="020B0604020202020204" pitchFamily="34" charset="0"/>
                <a:cs typeface="Arial" panose="020B0604020202020204" pitchFamily="34" charset="0"/>
              </a:rPr>
              <a:t>Verminderde </a:t>
            </a:r>
          </a:p>
          <a:p>
            <a:pPr algn="ctr"/>
            <a:r>
              <a:rPr lang="nl-BE" sz="1400" dirty="0">
                <a:solidFill>
                  <a:srgbClr val="002060"/>
                </a:solidFill>
                <a:latin typeface="Arial" panose="020B0604020202020204" pitchFamily="34" charset="0"/>
                <a:cs typeface="Arial" panose="020B0604020202020204" pitchFamily="34" charset="0"/>
              </a:rPr>
              <a:t>gezonde levensstijl</a:t>
            </a:r>
          </a:p>
        </p:txBody>
      </p:sp>
      <p:sp>
        <p:nvSpPr>
          <p:cNvPr id="27" name="Tekstvak 26"/>
          <p:cNvSpPr txBox="1"/>
          <p:nvPr/>
        </p:nvSpPr>
        <p:spPr>
          <a:xfrm>
            <a:off x="1556178" y="3175109"/>
            <a:ext cx="3710436" cy="523220"/>
          </a:xfrm>
          <a:prstGeom prst="rect">
            <a:avLst/>
          </a:prstGeom>
          <a:noFill/>
        </p:spPr>
        <p:txBody>
          <a:bodyPr wrap="square" rtlCol="0">
            <a:spAutoFit/>
          </a:bodyPr>
          <a:lstStyle/>
          <a:p>
            <a:pPr algn="ctr"/>
            <a:r>
              <a:rPr lang="nl-BE" sz="1400" dirty="0">
                <a:solidFill>
                  <a:srgbClr val="002060"/>
                </a:solidFill>
                <a:latin typeface="Arial" panose="020B0604020202020204" pitchFamily="34" charset="0"/>
                <a:cs typeface="Arial" panose="020B0604020202020204" pitchFamily="34" charset="0"/>
              </a:rPr>
              <a:t>Minder ontwikkelde of gekende </a:t>
            </a:r>
          </a:p>
          <a:p>
            <a:pPr algn="ctr"/>
            <a:r>
              <a:rPr lang="nl-BE" sz="1400" dirty="0">
                <a:solidFill>
                  <a:srgbClr val="002060"/>
                </a:solidFill>
                <a:latin typeface="Arial" panose="020B0604020202020204" pitchFamily="34" charset="0"/>
                <a:cs typeface="Arial" panose="020B0604020202020204" pitchFamily="34" charset="0"/>
              </a:rPr>
              <a:t>Competenties en waarden</a:t>
            </a:r>
          </a:p>
        </p:txBody>
      </p:sp>
      <p:sp>
        <p:nvSpPr>
          <p:cNvPr id="28" name="Tekstvak 27"/>
          <p:cNvSpPr txBox="1"/>
          <p:nvPr/>
        </p:nvSpPr>
        <p:spPr>
          <a:xfrm>
            <a:off x="1875753" y="2652254"/>
            <a:ext cx="3710436" cy="523220"/>
          </a:xfrm>
          <a:prstGeom prst="rect">
            <a:avLst/>
          </a:prstGeom>
          <a:noFill/>
        </p:spPr>
        <p:txBody>
          <a:bodyPr wrap="square" rtlCol="0">
            <a:spAutoFit/>
          </a:bodyPr>
          <a:lstStyle/>
          <a:p>
            <a:pPr algn="ctr"/>
            <a:r>
              <a:rPr lang="nl-BE" sz="1400" dirty="0">
                <a:solidFill>
                  <a:srgbClr val="002060"/>
                </a:solidFill>
                <a:latin typeface="Arial" panose="020B0604020202020204" pitchFamily="34" charset="0"/>
                <a:cs typeface="Arial" panose="020B0604020202020204" pitchFamily="34" charset="0"/>
              </a:rPr>
              <a:t>Verminderde </a:t>
            </a:r>
          </a:p>
          <a:p>
            <a:pPr algn="ctr"/>
            <a:r>
              <a:rPr lang="nl-BE" sz="1400" dirty="0">
                <a:solidFill>
                  <a:srgbClr val="002060"/>
                </a:solidFill>
                <a:latin typeface="Arial" panose="020B0604020202020204" pitchFamily="34" charset="0"/>
                <a:cs typeface="Arial" panose="020B0604020202020204" pitchFamily="34" charset="0"/>
              </a:rPr>
              <a:t>werkomstandigheden</a:t>
            </a:r>
          </a:p>
        </p:txBody>
      </p:sp>
      <p:sp>
        <p:nvSpPr>
          <p:cNvPr id="29" name="Tekstvak 28"/>
          <p:cNvSpPr txBox="1"/>
          <p:nvPr/>
        </p:nvSpPr>
        <p:spPr>
          <a:xfrm>
            <a:off x="1762058" y="2112357"/>
            <a:ext cx="3710436" cy="523220"/>
          </a:xfrm>
          <a:prstGeom prst="rect">
            <a:avLst/>
          </a:prstGeom>
          <a:noFill/>
        </p:spPr>
        <p:txBody>
          <a:bodyPr wrap="square" rtlCol="0">
            <a:spAutoFit/>
          </a:bodyPr>
          <a:lstStyle/>
          <a:p>
            <a:pPr algn="ctr"/>
            <a:r>
              <a:rPr lang="nl-BE" sz="1400" dirty="0">
                <a:solidFill>
                  <a:srgbClr val="002060"/>
                </a:solidFill>
                <a:latin typeface="Arial" panose="020B0604020202020204" pitchFamily="34" charset="0"/>
                <a:cs typeface="Arial" panose="020B0604020202020204" pitchFamily="34" charset="0"/>
              </a:rPr>
              <a:t>Weinig steunend netwerk</a:t>
            </a:r>
          </a:p>
          <a:p>
            <a:pPr algn="ctr"/>
            <a:r>
              <a:rPr lang="nl-BE" sz="1400" dirty="0">
                <a:solidFill>
                  <a:srgbClr val="002060"/>
                </a:solidFill>
                <a:latin typeface="Arial" panose="020B0604020202020204" pitchFamily="34" charset="0"/>
                <a:cs typeface="Arial" panose="020B0604020202020204" pitchFamily="34" charset="0"/>
              </a:rPr>
              <a:t>Familie/vrienden</a:t>
            </a:r>
          </a:p>
        </p:txBody>
      </p:sp>
      <p:sp>
        <p:nvSpPr>
          <p:cNvPr id="12" name="Pijl: gebogen 11">
            <a:extLst>
              <a:ext uri="{FF2B5EF4-FFF2-40B4-BE49-F238E27FC236}">
                <a16:creationId xmlns:a16="http://schemas.microsoft.com/office/drawing/2014/main" id="{661036BE-FC5B-4B2D-BE07-C9255A96D5BF}"/>
              </a:ext>
            </a:extLst>
          </p:cNvPr>
          <p:cNvSpPr/>
          <p:nvPr/>
        </p:nvSpPr>
        <p:spPr>
          <a:xfrm>
            <a:off x="4822289" y="2210766"/>
            <a:ext cx="740820" cy="2581988"/>
          </a:xfrm>
          <a:prstGeom prst="bentArrow">
            <a:avLst>
              <a:gd name="adj1" fmla="val 25000"/>
              <a:gd name="adj2" fmla="val 25000"/>
              <a:gd name="adj3" fmla="val 25000"/>
              <a:gd name="adj4" fmla="val 380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3119699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7750865" y="1511261"/>
            <a:ext cx="875094" cy="352162"/>
          </a:xfrm>
          <a:prstGeom prst="ellipse">
            <a:avLst/>
          </a:prstGeom>
          <a:solidFill>
            <a:srgbClr val="7185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133934" marR="133934" algn="ctr" defTabSz="308049" hangingPunct="0">
              <a:lnSpc>
                <a:spcPct val="110000"/>
              </a:lnSpc>
            </a:pPr>
            <a:endParaRPr lang="en-GB" sz="1160">
              <a:solidFill>
                <a:srgbClr val="FFFFFF"/>
              </a:solidFill>
              <a:latin typeface="Helvetica Neue Medium"/>
              <a:ea typeface="Helvetica Neue Medium"/>
              <a:cs typeface="Helvetica Neue Medium"/>
              <a:sym typeface="Helvetica Neue Medium"/>
            </a:endParaRPr>
          </a:p>
        </p:txBody>
      </p:sp>
      <p:sp>
        <p:nvSpPr>
          <p:cNvPr id="11" name="Tekstvak 10"/>
          <p:cNvSpPr txBox="1"/>
          <p:nvPr/>
        </p:nvSpPr>
        <p:spPr>
          <a:xfrm>
            <a:off x="1456345" y="775746"/>
            <a:ext cx="5256014" cy="5511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308049" hangingPunct="0">
              <a:lnSpc>
                <a:spcPct val="120000"/>
              </a:lnSpc>
              <a:spcBef>
                <a:spcPts val="527"/>
              </a:spcBef>
            </a:pPr>
            <a:r>
              <a:rPr lang="nl-BE" sz="2637" b="1" dirty="0" err="1">
                <a:solidFill>
                  <a:schemeClr val="accent4">
                    <a:lumMod val="40000"/>
                    <a:lumOff val="60000"/>
                  </a:schemeClr>
                </a:solidFill>
                <a:latin typeface="Avenir Next"/>
                <a:ea typeface="Avenir Next"/>
                <a:cs typeface="Avenir Next"/>
                <a:sym typeface="Avenir Next"/>
              </a:rPr>
              <a:t>To</a:t>
            </a:r>
            <a:r>
              <a:rPr lang="nl-BE" sz="2637" b="1" dirty="0">
                <a:solidFill>
                  <a:schemeClr val="accent4">
                    <a:lumMod val="40000"/>
                    <a:lumOff val="60000"/>
                  </a:schemeClr>
                </a:solidFill>
                <a:latin typeface="Avenir Next"/>
                <a:ea typeface="Avenir Next"/>
                <a:cs typeface="Avenir Next"/>
                <a:sym typeface="Avenir Next"/>
              </a:rPr>
              <a:t> Do</a:t>
            </a:r>
            <a:endParaRPr lang="en-GB" sz="2637" b="1" dirty="0">
              <a:solidFill>
                <a:schemeClr val="accent4">
                  <a:lumMod val="40000"/>
                  <a:lumOff val="60000"/>
                </a:schemeClr>
              </a:solidFill>
              <a:latin typeface="Avenir Next"/>
              <a:ea typeface="Avenir Next"/>
              <a:cs typeface="Avenir Next"/>
              <a:sym typeface="Avenir Next"/>
            </a:endParaRPr>
          </a:p>
        </p:txBody>
      </p:sp>
      <p:sp>
        <p:nvSpPr>
          <p:cNvPr id="5" name="Rechthoek 4"/>
          <p:cNvSpPr/>
          <p:nvPr/>
        </p:nvSpPr>
        <p:spPr>
          <a:xfrm>
            <a:off x="998482" y="1863423"/>
            <a:ext cx="10781731" cy="2677656"/>
          </a:xfrm>
          <a:prstGeom prst="rect">
            <a:avLst/>
          </a:prstGeom>
        </p:spPr>
        <p:txBody>
          <a:bodyPr wrap="square">
            <a:spAutoFit/>
          </a:bodyPr>
          <a:lstStyle/>
          <a:p>
            <a:r>
              <a:rPr lang="nl-BE" sz="2400" u="sng" dirty="0">
                <a:solidFill>
                  <a:schemeClr val="bg1"/>
                </a:solidFill>
                <a:latin typeface="Arial" panose="020B0604020202020204" pitchFamily="34" charset="0"/>
                <a:cs typeface="Arial" panose="020B0604020202020204" pitchFamily="34" charset="0"/>
              </a:rPr>
              <a:t> </a:t>
            </a:r>
          </a:p>
          <a:p>
            <a:endParaRPr lang="nl-BE" sz="2400" u="sng"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a:solidFill>
                  <a:schemeClr val="bg1"/>
                </a:solidFill>
                <a:latin typeface="Arial" panose="020B0604020202020204" pitchFamily="34" charset="0"/>
                <a:cs typeface="Arial" panose="020B0604020202020204" pitchFamily="34" charset="0"/>
              </a:rPr>
              <a:t>Lees nog eens aandachtig de competenties door.</a:t>
            </a:r>
          </a:p>
          <a:p>
            <a:endParaRPr lang="nl-BE"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a:solidFill>
                  <a:schemeClr val="bg1"/>
                </a:solidFill>
                <a:latin typeface="Arial" panose="020B0604020202020204" pitchFamily="34" charset="0"/>
                <a:cs typeface="Arial" panose="020B0604020202020204" pitchFamily="34" charset="0"/>
              </a:rPr>
              <a:t>Bekijk je P.O.P en vul die onderdelen aan zodat jij je ‘gewenste situatie’ kan bekomen:  bepaal je doelen, acties en je gewenst resultaat.</a:t>
            </a:r>
          </a:p>
          <a:p>
            <a:pPr marL="342900" indent="-342900">
              <a:buFont typeface="Arial" panose="020B0604020202020204" pitchFamily="34" charset="0"/>
              <a:buChar char="•"/>
            </a:pPr>
            <a:endParaRPr lang="nl-BE"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10892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7750865" y="1511261"/>
            <a:ext cx="875094" cy="352162"/>
          </a:xfrm>
          <a:prstGeom prst="ellipse">
            <a:avLst/>
          </a:prstGeom>
          <a:solidFill>
            <a:srgbClr val="7185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133934" marR="133934" algn="ctr" defTabSz="308049" hangingPunct="0">
              <a:lnSpc>
                <a:spcPct val="110000"/>
              </a:lnSpc>
            </a:pPr>
            <a:endParaRPr lang="en-GB" sz="1160">
              <a:solidFill>
                <a:srgbClr val="FFFFFF"/>
              </a:solidFill>
              <a:latin typeface="Helvetica Neue Medium"/>
              <a:ea typeface="Helvetica Neue Medium"/>
              <a:cs typeface="Helvetica Neue Medium"/>
              <a:sym typeface="Helvetica Neue Medium"/>
            </a:endParaRPr>
          </a:p>
        </p:txBody>
      </p:sp>
      <p:sp>
        <p:nvSpPr>
          <p:cNvPr id="11" name="Tekstvak 10"/>
          <p:cNvSpPr txBox="1"/>
          <p:nvPr/>
        </p:nvSpPr>
        <p:spPr>
          <a:xfrm>
            <a:off x="1456345" y="775746"/>
            <a:ext cx="5256014" cy="5511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308049" hangingPunct="0">
              <a:lnSpc>
                <a:spcPct val="120000"/>
              </a:lnSpc>
              <a:spcBef>
                <a:spcPts val="527"/>
              </a:spcBef>
            </a:pPr>
            <a:r>
              <a:rPr lang="nl-BE" sz="2637" b="1" dirty="0" err="1">
                <a:solidFill>
                  <a:schemeClr val="accent4">
                    <a:lumMod val="40000"/>
                    <a:lumOff val="60000"/>
                  </a:schemeClr>
                </a:solidFill>
                <a:latin typeface="Avenir Next"/>
                <a:ea typeface="Avenir Next"/>
                <a:cs typeface="Avenir Next"/>
                <a:sym typeface="Avenir Next"/>
              </a:rPr>
              <a:t>To</a:t>
            </a:r>
            <a:r>
              <a:rPr lang="nl-BE" sz="2637" b="1" dirty="0">
                <a:solidFill>
                  <a:schemeClr val="accent4">
                    <a:lumMod val="40000"/>
                    <a:lumOff val="60000"/>
                  </a:schemeClr>
                </a:solidFill>
                <a:latin typeface="Avenir Next"/>
                <a:ea typeface="Avenir Next"/>
                <a:cs typeface="Avenir Next"/>
                <a:sym typeface="Avenir Next"/>
              </a:rPr>
              <a:t> Do</a:t>
            </a:r>
            <a:endParaRPr lang="en-GB" sz="2637" b="1" dirty="0">
              <a:solidFill>
                <a:schemeClr val="accent4">
                  <a:lumMod val="40000"/>
                  <a:lumOff val="60000"/>
                </a:schemeClr>
              </a:solidFill>
              <a:latin typeface="Avenir Next"/>
              <a:ea typeface="Avenir Next"/>
              <a:cs typeface="Avenir Next"/>
              <a:sym typeface="Avenir Next"/>
            </a:endParaRPr>
          </a:p>
        </p:txBody>
      </p:sp>
      <p:sp>
        <p:nvSpPr>
          <p:cNvPr id="7" name="Rechthoek 6"/>
          <p:cNvSpPr/>
          <p:nvPr/>
        </p:nvSpPr>
        <p:spPr>
          <a:xfrm>
            <a:off x="951536" y="2620807"/>
            <a:ext cx="10833973" cy="3416320"/>
          </a:xfrm>
          <a:prstGeom prst="rect">
            <a:avLst/>
          </a:prstGeom>
        </p:spPr>
        <p:txBody>
          <a:bodyPr wrap="square">
            <a:spAutoFit/>
          </a:bodyPr>
          <a:lstStyle/>
          <a:p>
            <a:r>
              <a:rPr lang="nl-BE" sz="2400" dirty="0">
                <a:solidFill>
                  <a:schemeClr val="bg1"/>
                </a:solidFill>
                <a:latin typeface="Arial" panose="020B0604020202020204" pitchFamily="34" charset="0"/>
                <a:cs typeface="Arial" panose="020B0604020202020204" pitchFamily="34" charset="0"/>
              </a:rPr>
              <a:t>Ontwikkel je eigen educatief verhaal betreffende stress/burn-out.</a:t>
            </a:r>
          </a:p>
          <a:p>
            <a:endParaRPr lang="nl-BE" sz="2400" dirty="0">
              <a:solidFill>
                <a:schemeClr val="bg1"/>
              </a:solidFill>
              <a:latin typeface="Arial" panose="020B0604020202020204" pitchFamily="34" charset="0"/>
              <a:cs typeface="Arial" panose="020B0604020202020204" pitchFamily="34" charset="0"/>
            </a:endParaRPr>
          </a:p>
          <a:p>
            <a:r>
              <a:rPr lang="nl-BE" sz="2400" dirty="0">
                <a:solidFill>
                  <a:schemeClr val="bg1"/>
                </a:solidFill>
                <a:latin typeface="Arial" panose="020B0604020202020204" pitchFamily="34" charset="0"/>
                <a:cs typeface="Arial" panose="020B0604020202020204" pitchFamily="34" charset="0"/>
              </a:rPr>
              <a:t>Oefen je in het brengen van dit verhaal zodat het voor de coachee eenvoudig te begrijpen is.</a:t>
            </a:r>
          </a:p>
          <a:p>
            <a:endParaRPr lang="nl-BE" sz="2400" dirty="0">
              <a:solidFill>
                <a:schemeClr val="bg1"/>
              </a:solidFill>
              <a:latin typeface="Arial" panose="020B0604020202020204" pitchFamily="34" charset="0"/>
              <a:cs typeface="Arial" panose="020B0604020202020204" pitchFamily="34" charset="0"/>
            </a:endParaRPr>
          </a:p>
          <a:p>
            <a:r>
              <a:rPr lang="nl-BE" sz="2400" dirty="0">
                <a:solidFill>
                  <a:schemeClr val="bg1"/>
                </a:solidFill>
                <a:latin typeface="Arial" panose="020B0604020202020204" pitchFamily="34" charset="0"/>
                <a:cs typeface="Arial" panose="020B0604020202020204" pitchFamily="34" charset="0"/>
              </a:rPr>
              <a:t>Zoek artikels, afbeeldingen, modellen die je verhaal ondersteunen.</a:t>
            </a:r>
            <a:endParaRPr lang="nl-NL" sz="2400" dirty="0">
              <a:solidFill>
                <a:schemeClr val="bg1"/>
              </a:solidFill>
              <a:latin typeface="Arial" panose="020B0604020202020204" pitchFamily="34" charset="0"/>
              <a:cs typeface="Arial" panose="020B0604020202020204" pitchFamily="34" charset="0"/>
            </a:endParaRPr>
          </a:p>
          <a:p>
            <a:endParaRPr lang="nl-NL" sz="2400" dirty="0">
              <a:solidFill>
                <a:srgbClr val="002060"/>
              </a:solidFill>
              <a:cs typeface="Arial" panose="020B0604020202020204" pitchFamily="34" charset="0"/>
            </a:endParaRPr>
          </a:p>
          <a:p>
            <a:endParaRPr lang="nl-BE" sz="2400" dirty="0">
              <a:solidFill>
                <a:srgbClr val="002060"/>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251357"/>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7750865" y="1511261"/>
            <a:ext cx="875094" cy="352162"/>
          </a:xfrm>
          <a:prstGeom prst="ellipse">
            <a:avLst/>
          </a:prstGeom>
          <a:solidFill>
            <a:srgbClr val="7185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133934" marR="133934" algn="ctr" defTabSz="308049" hangingPunct="0">
              <a:lnSpc>
                <a:spcPct val="110000"/>
              </a:lnSpc>
            </a:pPr>
            <a:endParaRPr lang="en-GB" sz="1160">
              <a:solidFill>
                <a:srgbClr val="FFFFFF"/>
              </a:solidFill>
              <a:latin typeface="Helvetica Neue Medium"/>
              <a:ea typeface="Helvetica Neue Medium"/>
              <a:cs typeface="Helvetica Neue Medium"/>
              <a:sym typeface="Helvetica Neue Medium"/>
            </a:endParaRPr>
          </a:p>
        </p:txBody>
      </p:sp>
      <p:sp>
        <p:nvSpPr>
          <p:cNvPr id="11" name="Tekstvak 10"/>
          <p:cNvSpPr txBox="1"/>
          <p:nvPr/>
        </p:nvSpPr>
        <p:spPr>
          <a:xfrm>
            <a:off x="1456345" y="775746"/>
            <a:ext cx="5256014" cy="5511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308049" hangingPunct="0">
              <a:lnSpc>
                <a:spcPct val="120000"/>
              </a:lnSpc>
              <a:spcBef>
                <a:spcPts val="527"/>
              </a:spcBef>
            </a:pPr>
            <a:r>
              <a:rPr lang="nl-BE" sz="2637" b="1" dirty="0" err="1">
                <a:solidFill>
                  <a:schemeClr val="accent4">
                    <a:lumMod val="40000"/>
                    <a:lumOff val="60000"/>
                  </a:schemeClr>
                </a:solidFill>
                <a:latin typeface="Avenir Next"/>
                <a:ea typeface="Avenir Next"/>
                <a:cs typeface="Avenir Next"/>
                <a:sym typeface="Avenir Next"/>
              </a:rPr>
              <a:t>To</a:t>
            </a:r>
            <a:r>
              <a:rPr lang="nl-BE" sz="2637" b="1" dirty="0">
                <a:solidFill>
                  <a:schemeClr val="accent4">
                    <a:lumMod val="40000"/>
                    <a:lumOff val="60000"/>
                  </a:schemeClr>
                </a:solidFill>
                <a:latin typeface="Avenir Next"/>
                <a:ea typeface="Avenir Next"/>
                <a:cs typeface="Avenir Next"/>
                <a:sym typeface="Avenir Next"/>
              </a:rPr>
              <a:t> Do</a:t>
            </a:r>
            <a:endParaRPr lang="en-GB" sz="2637" b="1" dirty="0">
              <a:solidFill>
                <a:schemeClr val="accent4">
                  <a:lumMod val="40000"/>
                  <a:lumOff val="60000"/>
                </a:schemeClr>
              </a:solidFill>
              <a:latin typeface="Avenir Next"/>
              <a:ea typeface="Avenir Next"/>
              <a:cs typeface="Avenir Next"/>
              <a:sym typeface="Avenir Next"/>
            </a:endParaRPr>
          </a:p>
        </p:txBody>
      </p:sp>
      <p:sp>
        <p:nvSpPr>
          <p:cNvPr id="7" name="Rechthoek 6"/>
          <p:cNvSpPr/>
          <p:nvPr/>
        </p:nvSpPr>
        <p:spPr>
          <a:xfrm>
            <a:off x="951536" y="2620807"/>
            <a:ext cx="10833973" cy="4524315"/>
          </a:xfrm>
          <a:prstGeom prst="rect">
            <a:avLst/>
          </a:prstGeom>
        </p:spPr>
        <p:txBody>
          <a:bodyPr wrap="square">
            <a:spAutoFit/>
          </a:bodyPr>
          <a:lstStyle/>
          <a:p>
            <a:r>
              <a:rPr lang="nl-BE" sz="2400" dirty="0" err="1">
                <a:solidFill>
                  <a:schemeClr val="bg1"/>
                </a:solidFill>
                <a:latin typeface="Arial" panose="020B0604020202020204" pitchFamily="34" charset="0"/>
                <a:cs typeface="Arial" panose="020B0604020202020204" pitchFamily="34" charset="0"/>
              </a:rPr>
              <a:t>Certificiëringsopdracht</a:t>
            </a:r>
            <a:endParaRPr lang="nl-BE" sz="2400"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nl-BE" sz="2400" dirty="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nl-BE" sz="2400" dirty="0">
                <a:solidFill>
                  <a:schemeClr val="bg1"/>
                </a:solidFill>
                <a:latin typeface="Arial" panose="020B0604020202020204" pitchFamily="34" charset="0"/>
                <a:cs typeface="Arial" panose="020B0604020202020204" pitchFamily="34" charset="0"/>
              </a:rPr>
              <a:t> Opmaken van P.O.P.</a:t>
            </a:r>
          </a:p>
          <a:p>
            <a:pPr marL="342900" indent="-342900">
              <a:buFont typeface="Wingdings" panose="05000000000000000000" pitchFamily="2" charset="2"/>
              <a:buChar char="Ø"/>
            </a:pPr>
            <a:r>
              <a:rPr lang="nl-BE" sz="2400" dirty="0">
                <a:solidFill>
                  <a:schemeClr val="bg1"/>
                </a:solidFill>
                <a:latin typeface="Arial" panose="020B0604020202020204" pitchFamily="34" charset="0"/>
                <a:cs typeface="Arial" panose="020B0604020202020204" pitchFamily="34" charset="0"/>
              </a:rPr>
              <a:t>3 tot 5 sessie met een cliënt (2 reflectieverslagen)</a:t>
            </a:r>
          </a:p>
          <a:p>
            <a:pPr marL="342900" indent="-342900">
              <a:buFont typeface="Wingdings" panose="05000000000000000000" pitchFamily="2" charset="2"/>
              <a:buChar char="Ø"/>
            </a:pPr>
            <a:r>
              <a:rPr lang="nl-BE" sz="2400" dirty="0">
                <a:solidFill>
                  <a:schemeClr val="bg1"/>
                </a:solidFill>
                <a:latin typeface="Arial" panose="020B0604020202020204" pitchFamily="34" charset="0"/>
                <a:cs typeface="Arial" panose="020B0604020202020204" pitchFamily="34" charset="0"/>
              </a:rPr>
              <a:t>Opname van 30 min (1 reflectieverslag)</a:t>
            </a:r>
          </a:p>
          <a:p>
            <a:pPr marL="342900" indent="-342900">
              <a:buFont typeface="Wingdings" panose="05000000000000000000" pitchFamily="2" charset="2"/>
              <a:buChar char="Ø"/>
            </a:pPr>
            <a:r>
              <a:rPr lang="nl-BE" sz="2400">
                <a:solidFill>
                  <a:schemeClr val="bg1"/>
                </a:solidFill>
                <a:latin typeface="Arial" panose="020B0604020202020204" pitchFamily="34" charset="0"/>
                <a:cs typeface="Arial" panose="020B0604020202020204" pitchFamily="34" charset="0"/>
              </a:rPr>
              <a:t>Eindverslag </a:t>
            </a:r>
            <a:r>
              <a:rPr lang="nl-BE" sz="2400" dirty="0">
                <a:solidFill>
                  <a:schemeClr val="bg1"/>
                </a:solidFill>
                <a:latin typeface="Arial" panose="020B0604020202020204" pitchFamily="34" charset="0"/>
                <a:cs typeface="Arial" panose="020B0604020202020204" pitchFamily="34" charset="0"/>
              </a:rPr>
              <a:t>(adv van de competenties)</a:t>
            </a:r>
          </a:p>
          <a:p>
            <a:pPr marL="342900" indent="-342900">
              <a:buFont typeface="Wingdings" panose="05000000000000000000" pitchFamily="2" charset="2"/>
              <a:buChar char="Ø"/>
            </a:pPr>
            <a:endParaRPr lang="nl-BE" sz="2400" dirty="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nl-BE" sz="2400" dirty="0">
                <a:solidFill>
                  <a:schemeClr val="bg1"/>
                </a:solidFill>
                <a:latin typeface="Arial" panose="020B0604020202020204" pitchFamily="34" charset="0"/>
                <a:cs typeface="Arial" panose="020B0604020202020204" pitchFamily="34" charset="0"/>
              </a:rPr>
              <a:t>GEEN presentatie.</a:t>
            </a:r>
            <a:endParaRPr lang="nl-NL" sz="2400" dirty="0">
              <a:solidFill>
                <a:schemeClr val="bg1"/>
              </a:solidFill>
              <a:latin typeface="Arial" panose="020B0604020202020204" pitchFamily="34" charset="0"/>
              <a:cs typeface="Arial" panose="020B0604020202020204" pitchFamily="34" charset="0"/>
            </a:endParaRPr>
          </a:p>
          <a:p>
            <a:endParaRPr lang="nl-NL" sz="2400" dirty="0">
              <a:solidFill>
                <a:srgbClr val="002060"/>
              </a:solidFill>
              <a:cs typeface="Arial" panose="020B0604020202020204" pitchFamily="34" charset="0"/>
            </a:endParaRPr>
          </a:p>
          <a:p>
            <a:endParaRPr lang="nl-BE" sz="2400" dirty="0">
              <a:solidFill>
                <a:srgbClr val="002060"/>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78222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7750865" y="1511261"/>
            <a:ext cx="875094" cy="352162"/>
          </a:xfrm>
          <a:prstGeom prst="ellipse">
            <a:avLst/>
          </a:prstGeom>
          <a:solidFill>
            <a:srgbClr val="7185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133934" marR="133934" algn="ctr" defTabSz="308049" hangingPunct="0">
              <a:lnSpc>
                <a:spcPct val="110000"/>
              </a:lnSpc>
            </a:pPr>
            <a:endParaRPr lang="en-GB" sz="1160">
              <a:solidFill>
                <a:srgbClr val="FFFFFF"/>
              </a:solidFill>
              <a:latin typeface="Helvetica Neue Medium"/>
              <a:ea typeface="Helvetica Neue Medium"/>
              <a:cs typeface="Helvetica Neue Medium"/>
              <a:sym typeface="Helvetica Neue Medium"/>
            </a:endParaRPr>
          </a:p>
        </p:txBody>
      </p:sp>
      <p:sp>
        <p:nvSpPr>
          <p:cNvPr id="11" name="Tekstvak 10"/>
          <p:cNvSpPr txBox="1"/>
          <p:nvPr/>
        </p:nvSpPr>
        <p:spPr>
          <a:xfrm>
            <a:off x="1456345" y="775746"/>
            <a:ext cx="5256014" cy="5511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308049" hangingPunct="0">
              <a:lnSpc>
                <a:spcPct val="120000"/>
              </a:lnSpc>
              <a:spcBef>
                <a:spcPts val="527"/>
              </a:spcBef>
            </a:pPr>
            <a:r>
              <a:rPr lang="nl-BE" sz="2637" b="1" dirty="0" err="1">
                <a:solidFill>
                  <a:schemeClr val="accent4">
                    <a:lumMod val="40000"/>
                    <a:lumOff val="60000"/>
                  </a:schemeClr>
                </a:solidFill>
                <a:latin typeface="Avenir Next"/>
                <a:ea typeface="Avenir Next"/>
                <a:cs typeface="Avenir Next"/>
                <a:sym typeface="Avenir Next"/>
              </a:rPr>
              <a:t>To</a:t>
            </a:r>
            <a:r>
              <a:rPr lang="nl-BE" sz="2637" b="1" dirty="0">
                <a:solidFill>
                  <a:schemeClr val="accent4">
                    <a:lumMod val="40000"/>
                    <a:lumOff val="60000"/>
                  </a:schemeClr>
                </a:solidFill>
                <a:latin typeface="Avenir Next"/>
                <a:ea typeface="Avenir Next"/>
                <a:cs typeface="Avenir Next"/>
                <a:sym typeface="Avenir Next"/>
              </a:rPr>
              <a:t> Do</a:t>
            </a:r>
            <a:endParaRPr lang="en-GB" sz="2637" b="1" dirty="0">
              <a:solidFill>
                <a:schemeClr val="accent4">
                  <a:lumMod val="40000"/>
                  <a:lumOff val="60000"/>
                </a:schemeClr>
              </a:solidFill>
              <a:latin typeface="Avenir Next"/>
              <a:ea typeface="Avenir Next"/>
              <a:cs typeface="Avenir Next"/>
              <a:sym typeface="Avenir Next"/>
            </a:endParaRPr>
          </a:p>
        </p:txBody>
      </p:sp>
      <p:sp>
        <p:nvSpPr>
          <p:cNvPr id="7" name="Rechthoek 6"/>
          <p:cNvSpPr/>
          <p:nvPr/>
        </p:nvSpPr>
        <p:spPr>
          <a:xfrm>
            <a:off x="951536" y="2620807"/>
            <a:ext cx="10833973" cy="3785652"/>
          </a:xfrm>
          <a:prstGeom prst="rect">
            <a:avLst/>
          </a:prstGeom>
        </p:spPr>
        <p:txBody>
          <a:bodyPr wrap="square">
            <a:spAutoFit/>
          </a:bodyPr>
          <a:lstStyle/>
          <a:p>
            <a:r>
              <a:rPr lang="nl-BE" sz="2400" dirty="0">
                <a:solidFill>
                  <a:schemeClr val="bg1"/>
                </a:solidFill>
                <a:latin typeface="Arial" panose="020B0604020202020204" pitchFamily="34" charset="0"/>
                <a:cs typeface="Arial" panose="020B0604020202020204" pitchFamily="34" charset="0"/>
              </a:rPr>
              <a:t>Ga op zoek naar info betreffende gezonde voeding bij Stress/burn-out.</a:t>
            </a:r>
          </a:p>
          <a:p>
            <a:endParaRPr lang="nl-BE" sz="2400" dirty="0">
              <a:solidFill>
                <a:schemeClr val="bg1"/>
              </a:solidFill>
              <a:latin typeface="Arial" panose="020B0604020202020204" pitchFamily="34" charset="0"/>
              <a:cs typeface="Arial" panose="020B0604020202020204" pitchFamily="34" charset="0"/>
            </a:endParaRPr>
          </a:p>
          <a:p>
            <a:r>
              <a:rPr lang="nl-BE" sz="2400" dirty="0">
                <a:solidFill>
                  <a:schemeClr val="bg1"/>
                </a:solidFill>
                <a:latin typeface="Arial" panose="020B0604020202020204" pitchFamily="34" charset="0"/>
                <a:cs typeface="Arial" panose="020B0604020202020204" pitchFamily="34" charset="0"/>
              </a:rPr>
              <a:t>Ga op zoek naar enkele ‘bewegingsoefeningen’ die jij als coach kan doen met je coachee en/of team.</a:t>
            </a:r>
          </a:p>
          <a:p>
            <a:endParaRPr lang="nl-BE" sz="2400" dirty="0">
              <a:solidFill>
                <a:schemeClr val="bg1"/>
              </a:solidFill>
              <a:latin typeface="Arial" panose="020B0604020202020204" pitchFamily="34" charset="0"/>
              <a:cs typeface="Arial" panose="020B0604020202020204" pitchFamily="34" charset="0"/>
            </a:endParaRPr>
          </a:p>
          <a:p>
            <a:r>
              <a:rPr lang="nl-BE" sz="2400" dirty="0">
                <a:solidFill>
                  <a:schemeClr val="bg1"/>
                </a:solidFill>
                <a:latin typeface="Arial" panose="020B0604020202020204" pitchFamily="34" charset="0"/>
                <a:cs typeface="Arial" panose="020B0604020202020204" pitchFamily="34" charset="0"/>
              </a:rPr>
              <a:t>Ga eens op zoek naar enkele slaaptips voor een coachee met slaapproblemen.</a:t>
            </a:r>
            <a:endParaRPr lang="nl-NL" sz="2400" dirty="0">
              <a:solidFill>
                <a:schemeClr val="bg1"/>
              </a:solidFill>
              <a:latin typeface="Arial" panose="020B0604020202020204" pitchFamily="34" charset="0"/>
              <a:cs typeface="Arial" panose="020B0604020202020204" pitchFamily="34" charset="0"/>
            </a:endParaRPr>
          </a:p>
          <a:p>
            <a:endParaRPr lang="nl-NL" sz="2400" dirty="0">
              <a:solidFill>
                <a:srgbClr val="002060"/>
              </a:solidFill>
              <a:cs typeface="Arial" panose="020B0604020202020204" pitchFamily="34" charset="0"/>
            </a:endParaRPr>
          </a:p>
          <a:p>
            <a:endParaRPr lang="nl-BE" sz="2400" dirty="0">
              <a:solidFill>
                <a:srgbClr val="002060"/>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314897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FBB57A4-8C72-4059-AECB-5ED372413480}" type="slidenum">
              <a:rPr lang="nl-BE" smtClean="0"/>
              <a:t>7</a:t>
            </a:fld>
            <a:endParaRPr lang="nl-BE"/>
          </a:p>
        </p:txBody>
      </p:sp>
      <p:sp>
        <p:nvSpPr>
          <p:cNvPr id="5" name="Tekstvak 4"/>
          <p:cNvSpPr txBox="1"/>
          <p:nvPr/>
        </p:nvSpPr>
        <p:spPr>
          <a:xfrm>
            <a:off x="4148280" y="553388"/>
            <a:ext cx="3410803" cy="1015663"/>
          </a:xfrm>
          <a:prstGeom prst="rect">
            <a:avLst/>
          </a:prstGeom>
          <a:solidFill>
            <a:srgbClr val="002060"/>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Gewenste situatie</a:t>
            </a:r>
          </a:p>
          <a:p>
            <a:r>
              <a:rPr lang="nl-BE" sz="3600" b="1" dirty="0">
                <a:solidFill>
                  <a:schemeClr val="bg1"/>
                </a:solidFill>
                <a:latin typeface="Arial" panose="020B0604020202020204" pitchFamily="34" charset="0"/>
                <a:cs typeface="Arial" panose="020B0604020202020204" pitchFamily="34" charset="0"/>
              </a:rPr>
              <a:t>VEERKRACHT</a:t>
            </a:r>
          </a:p>
        </p:txBody>
      </p:sp>
      <p:sp>
        <p:nvSpPr>
          <p:cNvPr id="6" name="Tekstvak 5"/>
          <p:cNvSpPr txBox="1"/>
          <p:nvPr/>
        </p:nvSpPr>
        <p:spPr>
          <a:xfrm>
            <a:off x="4148281" y="5030077"/>
            <a:ext cx="3410803" cy="1200329"/>
          </a:xfrm>
          <a:prstGeom prst="rect">
            <a:avLst/>
          </a:prstGeom>
          <a:solidFill>
            <a:srgbClr val="002060"/>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a:t>
            </a:r>
          </a:p>
          <a:p>
            <a:r>
              <a:rPr lang="nl-BE" sz="2400" b="1" dirty="0">
                <a:solidFill>
                  <a:schemeClr val="bg1"/>
                </a:solidFill>
                <a:latin typeface="Arial" panose="020B0604020202020204" pitchFamily="34" charset="0"/>
                <a:cs typeface="Arial" panose="020B0604020202020204" pitchFamily="34" charset="0"/>
              </a:rPr>
              <a:t>   Huidige situatie</a:t>
            </a:r>
          </a:p>
          <a:p>
            <a:endParaRPr lang="nl-BE" sz="2400" b="1" dirty="0">
              <a:solidFill>
                <a:schemeClr val="bg1"/>
              </a:solidFill>
              <a:latin typeface="Arial" panose="020B0604020202020204" pitchFamily="34" charset="0"/>
              <a:cs typeface="Arial" panose="020B0604020202020204" pitchFamily="34" charset="0"/>
            </a:endParaRPr>
          </a:p>
        </p:txBody>
      </p:sp>
      <p:sp>
        <p:nvSpPr>
          <p:cNvPr id="8" name="Tekstvak 7"/>
          <p:cNvSpPr txBox="1"/>
          <p:nvPr/>
        </p:nvSpPr>
        <p:spPr>
          <a:xfrm>
            <a:off x="984854" y="3836656"/>
            <a:ext cx="2369623" cy="1569660"/>
          </a:xfrm>
          <a:prstGeom prst="rect">
            <a:avLst/>
          </a:prstGeom>
          <a:solidFill>
            <a:schemeClr val="bg1"/>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a:t>
            </a:r>
          </a:p>
          <a:p>
            <a:r>
              <a:rPr lang="nl-BE" sz="2400" b="1" dirty="0">
                <a:solidFill>
                  <a:schemeClr val="bg1"/>
                </a:solidFill>
                <a:latin typeface="Arial" panose="020B0604020202020204" pitchFamily="34" charset="0"/>
                <a:cs typeface="Arial" panose="020B0604020202020204" pitchFamily="34" charset="0"/>
              </a:rPr>
              <a:t>   </a:t>
            </a:r>
            <a:r>
              <a:rPr lang="nl-BE" sz="2400" b="1" dirty="0">
                <a:solidFill>
                  <a:srgbClr val="002060"/>
                </a:solidFill>
                <a:latin typeface="Arial" panose="020B0604020202020204" pitchFamily="34" charset="0"/>
                <a:cs typeface="Arial" panose="020B0604020202020204" pitchFamily="34" charset="0"/>
              </a:rPr>
              <a:t>Hindernissen</a:t>
            </a:r>
          </a:p>
          <a:p>
            <a:r>
              <a:rPr lang="nl-BE" sz="1200" b="1" dirty="0">
                <a:solidFill>
                  <a:srgbClr val="002060"/>
                </a:solidFill>
                <a:latin typeface="Arial" panose="020B0604020202020204" pitchFamily="34" charset="0"/>
                <a:cs typeface="Arial" panose="020B0604020202020204" pitchFamily="34" charset="0"/>
              </a:rPr>
              <a:t>             </a:t>
            </a:r>
          </a:p>
          <a:p>
            <a:r>
              <a:rPr lang="nl-BE" sz="1200" b="1" dirty="0">
                <a:solidFill>
                  <a:srgbClr val="002060"/>
                </a:solidFill>
                <a:latin typeface="Arial" panose="020B0604020202020204" pitchFamily="34" charset="0"/>
                <a:cs typeface="Arial" panose="020B0604020202020204" pitchFamily="34" charset="0"/>
              </a:rPr>
              <a:t>           externe + interne</a:t>
            </a:r>
          </a:p>
          <a:p>
            <a:endParaRPr lang="nl-BE" sz="2400" b="1" dirty="0">
              <a:solidFill>
                <a:srgbClr val="002060"/>
              </a:solidFill>
              <a:latin typeface="Arial" panose="020B0604020202020204" pitchFamily="34" charset="0"/>
              <a:cs typeface="Arial" panose="020B0604020202020204" pitchFamily="34" charset="0"/>
            </a:endParaRPr>
          </a:p>
        </p:txBody>
      </p:sp>
      <p:cxnSp>
        <p:nvCxnSpPr>
          <p:cNvPr id="11" name="Rechte verbindingslijn 10"/>
          <p:cNvCxnSpPr/>
          <p:nvPr/>
        </p:nvCxnSpPr>
        <p:spPr>
          <a:xfrm>
            <a:off x="3840343" y="3436616"/>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PIJL-LINKS en -RECHTS 9"/>
          <p:cNvSpPr/>
          <p:nvPr/>
        </p:nvSpPr>
        <p:spPr>
          <a:xfrm>
            <a:off x="7559083" y="5337338"/>
            <a:ext cx="1216152" cy="48463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p:cNvSpPr txBox="1"/>
          <p:nvPr/>
        </p:nvSpPr>
        <p:spPr>
          <a:xfrm rot="20084449">
            <a:off x="878960" y="1540084"/>
            <a:ext cx="2951449" cy="707886"/>
          </a:xfrm>
          <a:prstGeom prst="rect">
            <a:avLst/>
          </a:prstGeom>
          <a:noFill/>
        </p:spPr>
        <p:txBody>
          <a:bodyPr wrap="none" rtlCol="0">
            <a:spAutoFit/>
          </a:bodyPr>
          <a:lstStyle/>
          <a:p>
            <a:r>
              <a:rPr lang="nl-BE" sz="4000" dirty="0">
                <a:solidFill>
                  <a:srgbClr val="00B0F0"/>
                </a:solidFill>
                <a:latin typeface="Arial" panose="020B0604020202020204" pitchFamily="34" charset="0"/>
                <a:cs typeface="Arial" panose="020B0604020202020204" pitchFamily="34" charset="0"/>
              </a:rPr>
              <a:t>Coachvraag</a:t>
            </a:r>
          </a:p>
        </p:txBody>
      </p:sp>
      <p:pic>
        <p:nvPicPr>
          <p:cNvPr id="15" name="Afbeelding 14"/>
          <p:cNvPicPr>
            <a:picLocks noChangeAspect="1"/>
          </p:cNvPicPr>
          <p:nvPr/>
        </p:nvPicPr>
        <p:blipFill>
          <a:blip r:embed="rId2"/>
          <a:stretch>
            <a:fillRect/>
          </a:stretch>
        </p:blipFill>
        <p:spPr>
          <a:xfrm>
            <a:off x="8639936" y="84676"/>
            <a:ext cx="3541079" cy="2632908"/>
          </a:xfrm>
          <a:prstGeom prst="rect">
            <a:avLst/>
          </a:prstGeom>
        </p:spPr>
      </p:pic>
      <p:sp>
        <p:nvSpPr>
          <p:cNvPr id="16" name="Rechthoek 15"/>
          <p:cNvSpPr/>
          <p:nvPr/>
        </p:nvSpPr>
        <p:spPr>
          <a:xfrm>
            <a:off x="8482496" y="2489899"/>
            <a:ext cx="3698519" cy="33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8" name="Rechte verbindingslijn 17"/>
          <p:cNvCxnSpPr/>
          <p:nvPr/>
        </p:nvCxnSpPr>
        <p:spPr>
          <a:xfrm>
            <a:off x="3848918" y="3836656"/>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3848918" y="4222856"/>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3848918" y="4612165"/>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Tekstvak 21"/>
          <p:cNvSpPr txBox="1"/>
          <p:nvPr/>
        </p:nvSpPr>
        <p:spPr>
          <a:xfrm>
            <a:off x="6713050" y="2101118"/>
            <a:ext cx="3410803" cy="830997"/>
          </a:xfrm>
          <a:prstGeom prst="rect">
            <a:avLst/>
          </a:prstGeom>
          <a:solidFill>
            <a:schemeClr val="bg1"/>
          </a:solidFill>
        </p:spPr>
        <p:txBody>
          <a:bodyPr wrap="square" rtlCol="0">
            <a:spAutoFit/>
          </a:bodyPr>
          <a:lstStyle/>
          <a:p>
            <a:pPr algn="ctr"/>
            <a:r>
              <a:rPr lang="nl-BE" sz="2400" b="1" dirty="0">
                <a:solidFill>
                  <a:schemeClr val="bg1"/>
                </a:solidFill>
                <a:latin typeface="Arial" panose="020B0604020202020204" pitchFamily="34" charset="0"/>
                <a:cs typeface="Arial" panose="020B0604020202020204" pitchFamily="34" charset="0"/>
              </a:rPr>
              <a:t> </a:t>
            </a:r>
            <a:r>
              <a:rPr lang="nl-BE" sz="2400" b="1" dirty="0">
                <a:solidFill>
                  <a:srgbClr val="002060"/>
                </a:solidFill>
                <a:latin typeface="Arial" panose="020B0604020202020204" pitchFamily="34" charset="0"/>
                <a:cs typeface="Arial" panose="020B0604020202020204" pitchFamily="34" charset="0"/>
              </a:rPr>
              <a:t>Hulpbronnen</a:t>
            </a:r>
          </a:p>
          <a:p>
            <a:r>
              <a:rPr lang="nl-BE" sz="2400" b="1" dirty="0">
                <a:solidFill>
                  <a:srgbClr val="002060"/>
                </a:solidFill>
                <a:latin typeface="Arial" panose="020B0604020202020204" pitchFamily="34" charset="0"/>
                <a:cs typeface="Arial" panose="020B0604020202020204" pitchFamily="34" charset="0"/>
              </a:rPr>
              <a:t>              </a:t>
            </a:r>
            <a:r>
              <a:rPr lang="nl-BE" sz="1200" b="1" dirty="0">
                <a:solidFill>
                  <a:srgbClr val="002060"/>
                </a:solidFill>
                <a:latin typeface="Arial" panose="020B0604020202020204" pitchFamily="34" charset="0"/>
                <a:cs typeface="Arial" panose="020B0604020202020204" pitchFamily="34" charset="0"/>
              </a:rPr>
              <a:t>externe + interne</a:t>
            </a:r>
          </a:p>
        </p:txBody>
      </p:sp>
      <p:sp>
        <p:nvSpPr>
          <p:cNvPr id="23" name="Ovaal 22"/>
          <p:cNvSpPr/>
          <p:nvPr/>
        </p:nvSpPr>
        <p:spPr>
          <a:xfrm>
            <a:off x="2051218" y="380255"/>
            <a:ext cx="8255880" cy="636638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OMHOOG 6"/>
          <p:cNvSpPr/>
          <p:nvPr/>
        </p:nvSpPr>
        <p:spPr>
          <a:xfrm>
            <a:off x="6373876" y="1894027"/>
            <a:ext cx="713863" cy="28916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K</a:t>
            </a:r>
          </a:p>
          <a:p>
            <a:pPr algn="ctr"/>
            <a:r>
              <a:rPr lang="nl-BE" dirty="0"/>
              <a:t>R</a:t>
            </a:r>
          </a:p>
          <a:p>
            <a:pPr algn="ctr"/>
            <a:r>
              <a:rPr lang="nl-BE" dirty="0"/>
              <a:t>A</a:t>
            </a:r>
          </a:p>
          <a:p>
            <a:pPr algn="ctr"/>
            <a:r>
              <a:rPr lang="nl-BE" dirty="0"/>
              <a:t>C</a:t>
            </a:r>
          </a:p>
          <a:p>
            <a:pPr algn="ctr"/>
            <a:r>
              <a:rPr lang="nl-BE" dirty="0"/>
              <a:t>H</a:t>
            </a:r>
          </a:p>
          <a:p>
            <a:pPr algn="ctr"/>
            <a:r>
              <a:rPr lang="nl-BE" dirty="0"/>
              <a:t>T</a:t>
            </a:r>
          </a:p>
          <a:p>
            <a:pPr algn="ctr"/>
            <a:r>
              <a:rPr lang="nl-BE" dirty="0"/>
              <a:t>E</a:t>
            </a:r>
          </a:p>
          <a:p>
            <a:pPr algn="ctr"/>
            <a:r>
              <a:rPr lang="nl-BE" dirty="0"/>
              <a:t>N</a:t>
            </a:r>
          </a:p>
        </p:txBody>
      </p:sp>
      <p:sp>
        <p:nvSpPr>
          <p:cNvPr id="26" name="Tekstvak 25"/>
          <p:cNvSpPr txBox="1"/>
          <p:nvPr/>
        </p:nvSpPr>
        <p:spPr>
          <a:xfrm>
            <a:off x="8329477" y="4213163"/>
            <a:ext cx="3634328" cy="2246769"/>
          </a:xfrm>
          <a:prstGeom prst="rect">
            <a:avLst/>
          </a:prstGeom>
          <a:noFill/>
          <a:ln w="6350">
            <a:solidFill>
              <a:schemeClr val="tx1"/>
            </a:solidFill>
          </a:ln>
        </p:spPr>
        <p:txBody>
          <a:bodyPr wrap="none" rtlCol="0">
            <a:spAutoFit/>
          </a:bodyPr>
          <a:lstStyle/>
          <a:p>
            <a:pPr algn="ctr"/>
            <a:r>
              <a:rPr lang="nl-BE" sz="2000" b="1" dirty="0">
                <a:solidFill>
                  <a:srgbClr val="002060"/>
                </a:solidFill>
                <a:latin typeface="Arial" panose="020B0604020202020204" pitchFamily="34" charset="0"/>
                <a:cs typeface="Arial" panose="020B0604020202020204" pitchFamily="34" charset="0"/>
              </a:rPr>
              <a:t>Functionele Analyse</a:t>
            </a:r>
          </a:p>
          <a:p>
            <a:pPr algn="ctr"/>
            <a:r>
              <a:rPr lang="nl-BE" sz="2000" b="1" dirty="0">
                <a:solidFill>
                  <a:srgbClr val="002060"/>
                </a:solidFill>
                <a:latin typeface="Arial" panose="020B0604020202020204" pitchFamily="34" charset="0"/>
                <a:cs typeface="Arial" panose="020B0604020202020204" pitchFamily="34" charset="0"/>
              </a:rPr>
              <a:t>Veerkracht: kenmerken</a:t>
            </a:r>
          </a:p>
          <a:p>
            <a:pPr algn="ctr"/>
            <a:r>
              <a:rPr lang="nl-BE" sz="2000" b="1" dirty="0">
                <a:solidFill>
                  <a:srgbClr val="002060"/>
                </a:solidFill>
                <a:latin typeface="Arial" panose="020B0604020202020204" pitchFamily="34" charset="0"/>
                <a:cs typeface="Arial" panose="020B0604020202020204" pitchFamily="34" charset="0"/>
              </a:rPr>
              <a:t>Burn-out: klachtenlijst</a:t>
            </a:r>
          </a:p>
          <a:p>
            <a:pPr algn="ctr"/>
            <a:r>
              <a:rPr lang="nl-BE" sz="2000" b="1" dirty="0">
                <a:solidFill>
                  <a:srgbClr val="002060"/>
                </a:solidFill>
                <a:latin typeface="Arial" panose="020B0604020202020204" pitchFamily="34" charset="0"/>
                <a:cs typeface="Arial" panose="020B0604020202020204" pitchFamily="34" charset="0"/>
              </a:rPr>
              <a:t>Persoonlijkheidskenmerken</a:t>
            </a:r>
          </a:p>
          <a:p>
            <a:pPr algn="ctr"/>
            <a:r>
              <a:rPr lang="nl-BE" sz="2000" b="1" dirty="0" err="1">
                <a:solidFill>
                  <a:srgbClr val="002060"/>
                </a:solidFill>
                <a:latin typeface="Arial" panose="020B0604020202020204" pitchFamily="34" charset="0"/>
                <a:cs typeface="Arial" panose="020B0604020202020204" pitchFamily="34" charset="0"/>
              </a:rPr>
              <a:t>Copingsmechanisme</a:t>
            </a:r>
            <a:endParaRPr lang="nl-BE" sz="2000" b="1" dirty="0">
              <a:solidFill>
                <a:srgbClr val="002060"/>
              </a:solidFill>
              <a:latin typeface="Arial" panose="020B0604020202020204" pitchFamily="34" charset="0"/>
              <a:cs typeface="Arial" panose="020B0604020202020204" pitchFamily="34" charset="0"/>
            </a:endParaRPr>
          </a:p>
          <a:p>
            <a:pPr algn="ctr"/>
            <a:r>
              <a:rPr lang="nl-BE" sz="2000" b="1" dirty="0">
                <a:solidFill>
                  <a:srgbClr val="002060"/>
                </a:solidFill>
                <a:latin typeface="Arial" panose="020B0604020202020204" pitchFamily="34" charset="0"/>
                <a:cs typeface="Arial" panose="020B0604020202020204" pitchFamily="34" charset="0"/>
              </a:rPr>
              <a:t>Huis van Werkvermogen</a:t>
            </a:r>
          </a:p>
          <a:p>
            <a:endParaRPr lang="nl-BE" sz="2000" b="1" dirty="0"/>
          </a:p>
        </p:txBody>
      </p:sp>
      <p:sp>
        <p:nvSpPr>
          <p:cNvPr id="3" name="Pijl: gebogen 2">
            <a:extLst>
              <a:ext uri="{FF2B5EF4-FFF2-40B4-BE49-F238E27FC236}">
                <a16:creationId xmlns:a16="http://schemas.microsoft.com/office/drawing/2014/main" id="{79F32C28-9B99-4514-929C-DB68BD05D853}"/>
              </a:ext>
            </a:extLst>
          </p:cNvPr>
          <p:cNvSpPr/>
          <p:nvPr/>
        </p:nvSpPr>
        <p:spPr>
          <a:xfrm>
            <a:off x="4826993" y="2658219"/>
            <a:ext cx="1212925" cy="21459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1622487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0"/>
            <a:ext cx="125053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4"/>
          <p:cNvPicPr>
            <a:picLocks noChangeAspect="1"/>
          </p:cNvPicPr>
          <p:nvPr/>
        </p:nvPicPr>
        <p:blipFill>
          <a:blip r:embed="rId2"/>
          <a:stretch>
            <a:fillRect/>
          </a:stretch>
        </p:blipFill>
        <p:spPr>
          <a:xfrm>
            <a:off x="3295827" y="192438"/>
            <a:ext cx="8791977" cy="6478073"/>
          </a:xfrm>
          <a:prstGeom prst="rect">
            <a:avLst/>
          </a:prstGeom>
        </p:spPr>
      </p:pic>
      <p:sp>
        <p:nvSpPr>
          <p:cNvPr id="3" name="Tekstvak 2"/>
          <p:cNvSpPr txBox="1"/>
          <p:nvPr/>
        </p:nvSpPr>
        <p:spPr>
          <a:xfrm>
            <a:off x="314555" y="895673"/>
            <a:ext cx="5393518" cy="3170099"/>
          </a:xfrm>
          <a:prstGeom prst="rect">
            <a:avLst/>
          </a:prstGeom>
          <a:noFill/>
        </p:spPr>
        <p:txBody>
          <a:bodyPr wrap="square" rtlCol="0">
            <a:spAutoFit/>
          </a:bodyPr>
          <a:lstStyle/>
          <a:p>
            <a:r>
              <a:rPr lang="nl-BE" sz="20000" dirty="0">
                <a:solidFill>
                  <a:schemeClr val="bg1"/>
                </a:solidFill>
                <a:latin typeface="Arial" panose="020B0604020202020204" pitchFamily="34" charset="0"/>
                <a:cs typeface="Arial" panose="020B0604020202020204" pitchFamily="34" charset="0"/>
              </a:rPr>
              <a:t>253 </a:t>
            </a:r>
          </a:p>
        </p:txBody>
      </p:sp>
    </p:spTree>
    <p:extLst>
      <p:ext uri="{BB962C8B-B14F-4D97-AF65-F5344CB8AC3E}">
        <p14:creationId xmlns:p14="http://schemas.microsoft.com/office/powerpoint/2010/main" val="2626194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2"/>
          </p:nvPr>
        </p:nvSpPr>
        <p:spPr/>
        <p:txBody>
          <a:bodyPr/>
          <a:lstStyle/>
          <a:p>
            <a:fld id="{86CB4B4D-7CA3-9044-876B-883B54F8677D}" type="slidenum">
              <a:rPr lang="nl-BE" smtClean="0"/>
              <a:t>9</a:t>
            </a:fld>
            <a:endParaRPr lang="nl-BE"/>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6111"/>
            <a:ext cx="12192001" cy="8014526"/>
          </a:xfrm>
          <a:prstGeom prst="rect">
            <a:avLst/>
          </a:prstGeom>
        </p:spPr>
      </p:pic>
      <p:sp>
        <p:nvSpPr>
          <p:cNvPr id="8" name="Vorm"/>
          <p:cNvSpPr/>
          <p:nvPr/>
        </p:nvSpPr>
        <p:spPr>
          <a:xfrm rot="5400000">
            <a:off x="6656301" y="1223066"/>
            <a:ext cx="8036138" cy="3233734"/>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9" name="Titel 4"/>
          <p:cNvSpPr txBox="1">
            <a:spLocks/>
          </p:cNvSpPr>
          <p:nvPr/>
        </p:nvSpPr>
        <p:spPr>
          <a:xfrm>
            <a:off x="9400004" y="2386964"/>
            <a:ext cx="2548732" cy="2162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3300" b="1" i="1" dirty="0">
                <a:solidFill>
                  <a:schemeClr val="bg1"/>
                </a:solidFill>
                <a:latin typeface="Arial" panose="020B0604020202020204" pitchFamily="34" charset="0"/>
                <a:cs typeface="Arial" panose="020B0604020202020204" pitchFamily="34" charset="0"/>
              </a:rPr>
              <a:t>Wat weet je al?</a:t>
            </a:r>
          </a:p>
          <a:p>
            <a:pPr algn="ctr"/>
            <a:r>
              <a:rPr lang="nl-BE" sz="2800" b="1" i="1" dirty="0">
                <a:solidFill>
                  <a:schemeClr val="bg1"/>
                </a:solidFill>
                <a:latin typeface="Arial" panose="020B0604020202020204" pitchFamily="34" charset="0"/>
                <a:cs typeface="Arial" panose="020B0604020202020204" pitchFamily="34" charset="0"/>
              </a:rPr>
              <a:t>          </a:t>
            </a:r>
          </a:p>
          <a:p>
            <a:pPr algn="ctr"/>
            <a:r>
              <a:rPr lang="nl-BE" sz="2800" b="1" i="1" dirty="0">
                <a:solidFill>
                  <a:srgbClr val="002060"/>
                </a:solidFill>
                <a:latin typeface="Arial" panose="020B0604020202020204" pitchFamily="34" charset="0"/>
                <a:cs typeface="Arial" panose="020B0604020202020204" pitchFamily="34" charset="0"/>
              </a:rPr>
              <a:t>     </a:t>
            </a:r>
            <a:r>
              <a:rPr lang="nl-BE" b="1" i="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13780946"/>
      </p:ext>
    </p:extLst>
  </p:cSld>
  <p:clrMapOvr>
    <a:masterClrMapping/>
  </p:clrMapOvr>
  <p:transition spd="med"/>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2359</Words>
  <Application>Microsoft Office PowerPoint</Application>
  <PresentationFormat>Breedbeeld</PresentationFormat>
  <Paragraphs>795</Paragraphs>
  <Slides>68</Slides>
  <Notes>9</Notes>
  <HiddenSlides>0</HiddenSlides>
  <MMClips>0</MMClips>
  <ScaleCrop>false</ScaleCrop>
  <HeadingPairs>
    <vt:vector size="6" baseType="variant">
      <vt:variant>
        <vt:lpstr>Gebruikte lettertypen</vt:lpstr>
      </vt:variant>
      <vt:variant>
        <vt:i4>14</vt:i4>
      </vt:variant>
      <vt:variant>
        <vt:lpstr>Thema</vt:lpstr>
      </vt:variant>
      <vt:variant>
        <vt:i4>1</vt:i4>
      </vt:variant>
      <vt:variant>
        <vt:lpstr>Diatitels</vt:lpstr>
      </vt:variant>
      <vt:variant>
        <vt:i4>68</vt:i4>
      </vt:variant>
    </vt:vector>
  </HeadingPairs>
  <TitlesOfParts>
    <vt:vector size="83" baseType="lpstr">
      <vt:lpstr>Arial</vt:lpstr>
      <vt:lpstr>Avenir Next</vt:lpstr>
      <vt:lpstr>Avenir Next Demi Bold</vt:lpstr>
      <vt:lpstr>Calibri</vt:lpstr>
      <vt:lpstr>Calibri Light</vt:lpstr>
      <vt:lpstr>Gill Sans</vt:lpstr>
      <vt:lpstr>Helvetica</vt:lpstr>
      <vt:lpstr>Helvetica Neue</vt:lpstr>
      <vt:lpstr>Helvetica Neue Medium</vt:lpstr>
      <vt:lpstr>Symbol</vt:lpstr>
      <vt:lpstr>Taz Bold</vt:lpstr>
      <vt:lpstr>Taz ExtraLight</vt:lpstr>
      <vt:lpstr>Taz Light</vt:lpstr>
      <vt:lpstr>Wingdings</vt:lpstr>
      <vt:lpstr>Kantoorthema</vt:lpstr>
      <vt:lpstr>PowerPoint-presentatie</vt:lpstr>
      <vt:lpstr>PowerPoint-presentatie</vt:lpstr>
      <vt:lpstr>| Programma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|Van huidige naar gewenste situatie</vt:lpstr>
      <vt:lpstr>PowerPoint-presentatie</vt:lpstr>
      <vt:lpstr>PowerPoint-presentatie</vt:lpstr>
      <vt:lpstr>|ACCESS-model      (Annita Rogier)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Johnny Weustenraed</dc:creator>
  <cp:lastModifiedBy>Johnny Weustenraed</cp:lastModifiedBy>
  <cp:revision>15</cp:revision>
  <dcterms:created xsi:type="dcterms:W3CDTF">2021-01-14T16:18:12Z</dcterms:created>
  <dcterms:modified xsi:type="dcterms:W3CDTF">2021-07-27T11:03:22Z</dcterms:modified>
</cp:coreProperties>
</file>