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50" r:id="rId3"/>
    <p:sldMasterId id="2147483913" r:id="rId4"/>
    <p:sldMasterId id="2147483972" r:id="rId5"/>
    <p:sldMasterId id="2147483986" r:id="rId6"/>
  </p:sldMasterIdLst>
  <p:notesMasterIdLst>
    <p:notesMasterId r:id="rId122"/>
  </p:notesMasterIdLst>
  <p:sldIdLst>
    <p:sldId id="256" r:id="rId7"/>
    <p:sldId id="1232" r:id="rId8"/>
    <p:sldId id="1184" r:id="rId9"/>
    <p:sldId id="1185" r:id="rId10"/>
    <p:sldId id="1222" r:id="rId11"/>
    <p:sldId id="1233" r:id="rId12"/>
    <p:sldId id="1186" r:id="rId13"/>
    <p:sldId id="1197" r:id="rId14"/>
    <p:sldId id="1225" r:id="rId15"/>
    <p:sldId id="1226" r:id="rId16"/>
    <p:sldId id="1223" r:id="rId17"/>
    <p:sldId id="1191" r:id="rId18"/>
    <p:sldId id="1189" r:id="rId19"/>
    <p:sldId id="1192" r:id="rId20"/>
    <p:sldId id="394" r:id="rId21"/>
    <p:sldId id="1196" r:id="rId22"/>
    <p:sldId id="1194" r:id="rId23"/>
    <p:sldId id="1195" r:id="rId24"/>
    <p:sldId id="1227" r:id="rId25"/>
    <p:sldId id="532" r:id="rId26"/>
    <p:sldId id="533" r:id="rId27"/>
    <p:sldId id="534" r:id="rId28"/>
    <p:sldId id="1199" r:id="rId29"/>
    <p:sldId id="1176" r:id="rId30"/>
    <p:sldId id="361" r:id="rId31"/>
    <p:sldId id="1217" r:id="rId32"/>
    <p:sldId id="1218" r:id="rId33"/>
    <p:sldId id="1228" r:id="rId34"/>
    <p:sldId id="1135" r:id="rId35"/>
    <p:sldId id="286" r:id="rId36"/>
    <p:sldId id="1180" r:id="rId37"/>
    <p:sldId id="1220" r:id="rId38"/>
    <p:sldId id="537" r:id="rId39"/>
    <p:sldId id="262" r:id="rId40"/>
    <p:sldId id="1202" r:id="rId41"/>
    <p:sldId id="288" r:id="rId42"/>
    <p:sldId id="1219" r:id="rId43"/>
    <p:sldId id="266" r:id="rId44"/>
    <p:sldId id="1203" r:id="rId45"/>
    <p:sldId id="1229" r:id="rId46"/>
    <p:sldId id="291" r:id="rId47"/>
    <p:sldId id="365" r:id="rId48"/>
    <p:sldId id="1181" r:id="rId49"/>
    <p:sldId id="1221" r:id="rId50"/>
    <p:sldId id="366" r:id="rId51"/>
    <p:sldId id="1230" r:id="rId52"/>
    <p:sldId id="571" r:id="rId53"/>
    <p:sldId id="573" r:id="rId54"/>
    <p:sldId id="574" r:id="rId55"/>
    <p:sldId id="1137" r:id="rId56"/>
    <p:sldId id="1206" r:id="rId57"/>
    <p:sldId id="1231" r:id="rId58"/>
    <p:sldId id="1214" r:id="rId59"/>
    <p:sldId id="1144" r:id="rId60"/>
    <p:sldId id="1145" r:id="rId61"/>
    <p:sldId id="1208" r:id="rId62"/>
    <p:sldId id="1207" r:id="rId63"/>
    <p:sldId id="551" r:id="rId64"/>
    <p:sldId id="1143" r:id="rId65"/>
    <p:sldId id="550" r:id="rId66"/>
    <p:sldId id="541" r:id="rId67"/>
    <p:sldId id="542" r:id="rId68"/>
    <p:sldId id="543" r:id="rId69"/>
    <p:sldId id="547" r:id="rId70"/>
    <p:sldId id="1209" r:id="rId71"/>
    <p:sldId id="1234" r:id="rId72"/>
    <p:sldId id="1236" r:id="rId73"/>
    <p:sldId id="523" r:id="rId74"/>
    <p:sldId id="1237" r:id="rId75"/>
    <p:sldId id="510" r:id="rId76"/>
    <p:sldId id="513" r:id="rId77"/>
    <p:sldId id="1168" r:id="rId78"/>
    <p:sldId id="1146" r:id="rId79"/>
    <p:sldId id="1210" r:id="rId80"/>
    <p:sldId id="1171" r:id="rId81"/>
    <p:sldId id="1211" r:id="rId82"/>
    <p:sldId id="1238" r:id="rId83"/>
    <p:sldId id="514" r:id="rId84"/>
    <p:sldId id="1169" r:id="rId85"/>
    <p:sldId id="554" r:id="rId86"/>
    <p:sldId id="556" r:id="rId87"/>
    <p:sldId id="557" r:id="rId88"/>
    <p:sldId id="558" r:id="rId89"/>
    <p:sldId id="1148" r:id="rId90"/>
    <p:sldId id="1172" r:id="rId91"/>
    <p:sldId id="561" r:id="rId92"/>
    <p:sldId id="560" r:id="rId93"/>
    <p:sldId id="1149" r:id="rId94"/>
    <p:sldId id="1150" r:id="rId95"/>
    <p:sldId id="1151" r:id="rId96"/>
    <p:sldId id="1152" r:id="rId97"/>
    <p:sldId id="1153" r:id="rId98"/>
    <p:sldId id="1154" r:id="rId99"/>
    <p:sldId id="1155" r:id="rId100"/>
    <p:sldId id="1156" r:id="rId101"/>
    <p:sldId id="516" r:id="rId102"/>
    <p:sldId id="1170" r:id="rId103"/>
    <p:sldId id="380" r:id="rId104"/>
    <p:sldId id="1147" r:id="rId105"/>
    <p:sldId id="524" r:id="rId106"/>
    <p:sldId id="1157" r:id="rId107"/>
    <p:sldId id="1158" r:id="rId108"/>
    <p:sldId id="1159" r:id="rId109"/>
    <p:sldId id="1160" r:id="rId110"/>
    <p:sldId id="1161" r:id="rId111"/>
    <p:sldId id="567" r:id="rId112"/>
    <p:sldId id="1162" r:id="rId113"/>
    <p:sldId id="1164" r:id="rId114"/>
    <p:sldId id="1163" r:id="rId115"/>
    <p:sldId id="1165" r:id="rId116"/>
    <p:sldId id="1166" r:id="rId117"/>
    <p:sldId id="552" r:id="rId118"/>
    <p:sldId id="563" r:id="rId119"/>
    <p:sldId id="564" r:id="rId120"/>
    <p:sldId id="565" r:id="rId1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83" autoAdjust="0"/>
    <p:restoredTop sz="78414" autoAdjust="0"/>
  </p:normalViewPr>
  <p:slideViewPr>
    <p:cSldViewPr snapToGrid="0">
      <p:cViewPr varScale="1">
        <p:scale>
          <a:sx n="56" d="100"/>
          <a:sy n="56" d="100"/>
        </p:scale>
        <p:origin x="44" y="180"/>
      </p:cViewPr>
      <p:guideLst/>
    </p:cSldViewPr>
  </p:slideViewPr>
  <p:notesTextViewPr>
    <p:cViewPr>
      <p:scale>
        <a:sx n="3" d="2"/>
        <a:sy n="3" d="2"/>
      </p:scale>
      <p:origin x="0" y="0"/>
    </p:cViewPr>
  </p:notesTextViewPr>
  <p:sorterViewPr>
    <p:cViewPr>
      <p:scale>
        <a:sx n="100" d="100"/>
        <a:sy n="100" d="100"/>
      </p:scale>
      <p:origin x="0" y="-264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_rels/data10.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0.svg"/></Relationships>
</file>

<file path=ppt/diagrams/_rels/data1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2.png"/><Relationship Id="rId7" Type="http://schemas.openxmlformats.org/officeDocument/2006/relationships/image" Target="../media/image144.png"/><Relationship Id="rId12" Type="http://schemas.openxmlformats.org/officeDocument/2006/relationships/image" Target="../media/image149.sv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36.svg"/><Relationship Id="rId11" Type="http://schemas.openxmlformats.org/officeDocument/2006/relationships/image" Target="../media/image148.png"/><Relationship Id="rId5" Type="http://schemas.openxmlformats.org/officeDocument/2006/relationships/image" Target="../media/image135.png"/><Relationship Id="rId10" Type="http://schemas.openxmlformats.org/officeDocument/2006/relationships/image" Target="../media/image147.svg"/><Relationship Id="rId4" Type="http://schemas.openxmlformats.org/officeDocument/2006/relationships/image" Target="../media/image143.svg"/><Relationship Id="rId9" Type="http://schemas.openxmlformats.org/officeDocument/2006/relationships/image" Target="../media/image146.png"/></Relationships>
</file>

<file path=ppt/diagrams/_rels/data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7.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s>
</file>

<file path=ppt/diagrams/_rels/data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svg"/><Relationship Id="rId1" Type="http://schemas.openxmlformats.org/officeDocument/2006/relationships/image" Target="../media/image129.png"/><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0.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2.png"/><Relationship Id="rId7" Type="http://schemas.openxmlformats.org/officeDocument/2006/relationships/image" Target="../media/image144.png"/><Relationship Id="rId12" Type="http://schemas.openxmlformats.org/officeDocument/2006/relationships/image" Target="../media/image149.sv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36.svg"/><Relationship Id="rId11" Type="http://schemas.openxmlformats.org/officeDocument/2006/relationships/image" Target="../media/image148.png"/><Relationship Id="rId5" Type="http://schemas.openxmlformats.org/officeDocument/2006/relationships/image" Target="../media/image135.png"/><Relationship Id="rId10" Type="http://schemas.openxmlformats.org/officeDocument/2006/relationships/image" Target="../media/image147.svg"/><Relationship Id="rId4" Type="http://schemas.openxmlformats.org/officeDocument/2006/relationships/image" Target="../media/image143.svg"/><Relationship Id="rId9" Type="http://schemas.openxmlformats.org/officeDocument/2006/relationships/image" Target="../media/image14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svg"/><Relationship Id="rId1" Type="http://schemas.openxmlformats.org/officeDocument/2006/relationships/image" Target="../media/image129.png"/><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69CFE6-8D01-4E71-80AD-D528488C789A}" type="doc">
      <dgm:prSet loTypeId="urn:microsoft.com/office/officeart/2005/8/layout/process2" loCatId="process" qsTypeId="urn:microsoft.com/office/officeart/2005/8/quickstyle/simple1" qsCatId="simple" csTypeId="urn:microsoft.com/office/officeart/2005/8/colors/accent1_2" csCatId="accent1"/>
      <dgm:spPr/>
      <dgm:t>
        <a:bodyPr/>
        <a:lstStyle/>
        <a:p>
          <a:endParaRPr lang="en-US"/>
        </a:p>
      </dgm:t>
    </dgm:pt>
    <dgm:pt modelId="{7EEE0712-C3B0-459E-AB6C-48F9B17D53D7}">
      <dgm:prSet/>
      <dgm:spPr/>
      <dgm:t>
        <a:bodyPr/>
        <a:lstStyle/>
        <a:p>
          <a:r>
            <a:rPr lang="nl-BE"/>
            <a:t>Doel van deze tweedaagse is </a:t>
          </a:r>
          <a:endParaRPr lang="en-US"/>
        </a:p>
      </dgm:t>
    </dgm:pt>
    <dgm:pt modelId="{5C1B1949-8286-414D-8D24-0A2A9C744D11}" type="parTrans" cxnId="{076FFE43-F874-4A52-AF64-AE95C3D5926A}">
      <dgm:prSet/>
      <dgm:spPr/>
      <dgm:t>
        <a:bodyPr/>
        <a:lstStyle/>
        <a:p>
          <a:endParaRPr lang="en-US"/>
        </a:p>
      </dgm:t>
    </dgm:pt>
    <dgm:pt modelId="{C80DCA14-4C3C-4810-8CC6-2642A2A2E749}" type="sibTrans" cxnId="{076FFE43-F874-4A52-AF64-AE95C3D5926A}">
      <dgm:prSet/>
      <dgm:spPr/>
      <dgm:t>
        <a:bodyPr/>
        <a:lstStyle/>
        <a:p>
          <a:endParaRPr lang="en-US"/>
        </a:p>
      </dgm:t>
    </dgm:pt>
    <dgm:pt modelId="{5C4E4E70-3DC7-49A8-B82D-AD3051623B9F}">
      <dgm:prSet/>
      <dgm:spPr/>
      <dgm:t>
        <a:bodyPr/>
        <a:lstStyle/>
        <a:p>
          <a:r>
            <a:rPr lang="nl-BE" dirty="0"/>
            <a:t>Je inzicht versterken rond welzijn/energiemanagement bij je collega’s</a:t>
          </a:r>
          <a:endParaRPr lang="en-US" dirty="0"/>
        </a:p>
      </dgm:t>
    </dgm:pt>
    <dgm:pt modelId="{1B60F541-C264-4942-B90A-EB2D18A2A846}" type="parTrans" cxnId="{212701E5-5062-4C20-8547-8C4806FD101A}">
      <dgm:prSet/>
      <dgm:spPr/>
      <dgm:t>
        <a:bodyPr/>
        <a:lstStyle/>
        <a:p>
          <a:endParaRPr lang="en-US"/>
        </a:p>
      </dgm:t>
    </dgm:pt>
    <dgm:pt modelId="{B37923FE-66FE-4A19-947C-C9D8715A2B21}" type="sibTrans" cxnId="{212701E5-5062-4C20-8547-8C4806FD101A}">
      <dgm:prSet/>
      <dgm:spPr/>
      <dgm:t>
        <a:bodyPr/>
        <a:lstStyle/>
        <a:p>
          <a:endParaRPr lang="en-US"/>
        </a:p>
      </dgm:t>
    </dgm:pt>
    <dgm:pt modelId="{0A54FA37-22D7-4836-9A5A-67E51138690E}">
      <dgm:prSet/>
      <dgm:spPr/>
      <dgm:t>
        <a:bodyPr/>
        <a:lstStyle/>
        <a:p>
          <a:r>
            <a:rPr lang="nl-BE"/>
            <a:t>Je vaardigheden aanscherpen rond het voeren van gesprekken hierrond</a:t>
          </a:r>
          <a:endParaRPr lang="en-US"/>
        </a:p>
      </dgm:t>
    </dgm:pt>
    <dgm:pt modelId="{AE7E28F3-094A-4555-988E-D5C6EFB9D7B5}" type="parTrans" cxnId="{B161997F-DB1F-4139-8E95-743710A6ED77}">
      <dgm:prSet/>
      <dgm:spPr/>
      <dgm:t>
        <a:bodyPr/>
        <a:lstStyle/>
        <a:p>
          <a:endParaRPr lang="en-US"/>
        </a:p>
      </dgm:t>
    </dgm:pt>
    <dgm:pt modelId="{E9886402-FE45-4BCB-85A6-6DEEFDEBD3B7}" type="sibTrans" cxnId="{B161997F-DB1F-4139-8E95-743710A6ED77}">
      <dgm:prSet/>
      <dgm:spPr/>
      <dgm:t>
        <a:bodyPr/>
        <a:lstStyle/>
        <a:p>
          <a:endParaRPr lang="en-US"/>
        </a:p>
      </dgm:t>
    </dgm:pt>
    <dgm:pt modelId="{10C6A17A-8444-4146-A94F-9CB0F57EEABD}">
      <dgm:prSet/>
      <dgm:spPr/>
      <dgm:t>
        <a:bodyPr/>
        <a:lstStyle/>
        <a:p>
          <a:r>
            <a:rPr lang="nl-BE"/>
            <a:t>Inspiratie bieden rond acties die je kan ondernemen </a:t>
          </a:r>
          <a:endParaRPr lang="en-US"/>
        </a:p>
      </dgm:t>
    </dgm:pt>
    <dgm:pt modelId="{A1C6B554-3D7C-48F0-9953-FF5A2E7AEBC3}" type="parTrans" cxnId="{046E681F-421F-4EEE-BA7C-76A153DF4972}">
      <dgm:prSet/>
      <dgm:spPr/>
      <dgm:t>
        <a:bodyPr/>
        <a:lstStyle/>
        <a:p>
          <a:endParaRPr lang="en-US"/>
        </a:p>
      </dgm:t>
    </dgm:pt>
    <dgm:pt modelId="{52D20BE6-E6D0-4B5A-B6F6-BC28E3C457B4}" type="sibTrans" cxnId="{046E681F-421F-4EEE-BA7C-76A153DF4972}">
      <dgm:prSet/>
      <dgm:spPr/>
      <dgm:t>
        <a:bodyPr/>
        <a:lstStyle/>
        <a:p>
          <a:endParaRPr lang="en-US"/>
        </a:p>
      </dgm:t>
    </dgm:pt>
    <dgm:pt modelId="{699F7876-609F-4B6D-ADD6-58113FE2D93B}">
      <dgm:prSet/>
      <dgm:spPr/>
      <dgm:t>
        <a:bodyPr/>
        <a:lstStyle/>
        <a:p>
          <a:r>
            <a:rPr lang="nl-BE"/>
            <a:t>Je eigen welzijn bewaken binnen het geheel van activiteiten die je onderneemt rond welzijn naar je collega’s toe. </a:t>
          </a:r>
          <a:endParaRPr lang="en-US"/>
        </a:p>
      </dgm:t>
    </dgm:pt>
    <dgm:pt modelId="{21BF10D3-9B57-4412-8921-FC0B984F57E3}" type="parTrans" cxnId="{CE0D2DCB-07EE-406B-9E25-47391E7ED9F9}">
      <dgm:prSet/>
      <dgm:spPr/>
      <dgm:t>
        <a:bodyPr/>
        <a:lstStyle/>
        <a:p>
          <a:endParaRPr lang="en-US"/>
        </a:p>
      </dgm:t>
    </dgm:pt>
    <dgm:pt modelId="{2A50D1A9-9889-4D82-8909-37FF11CCE9F3}" type="sibTrans" cxnId="{CE0D2DCB-07EE-406B-9E25-47391E7ED9F9}">
      <dgm:prSet/>
      <dgm:spPr/>
      <dgm:t>
        <a:bodyPr/>
        <a:lstStyle/>
        <a:p>
          <a:endParaRPr lang="en-US"/>
        </a:p>
      </dgm:t>
    </dgm:pt>
    <dgm:pt modelId="{D2A11B26-F1B5-4682-A339-ABFE93085A4D}" type="pres">
      <dgm:prSet presAssocID="{FF69CFE6-8D01-4E71-80AD-D528488C789A}" presName="linearFlow" presStyleCnt="0">
        <dgm:presLayoutVars>
          <dgm:resizeHandles val="exact"/>
        </dgm:presLayoutVars>
      </dgm:prSet>
      <dgm:spPr/>
    </dgm:pt>
    <dgm:pt modelId="{C7503297-ADBD-4B42-93EC-E6CE7643C5F4}" type="pres">
      <dgm:prSet presAssocID="{7EEE0712-C3B0-459E-AB6C-48F9B17D53D7}" presName="node" presStyleLbl="node1" presStyleIdx="0" presStyleCnt="1">
        <dgm:presLayoutVars>
          <dgm:bulletEnabled val="1"/>
        </dgm:presLayoutVars>
      </dgm:prSet>
      <dgm:spPr/>
    </dgm:pt>
  </dgm:ptLst>
  <dgm:cxnLst>
    <dgm:cxn modelId="{046E681F-421F-4EEE-BA7C-76A153DF4972}" srcId="{7EEE0712-C3B0-459E-AB6C-48F9B17D53D7}" destId="{10C6A17A-8444-4146-A94F-9CB0F57EEABD}" srcOrd="2" destOrd="0" parTransId="{A1C6B554-3D7C-48F0-9953-FF5A2E7AEBC3}" sibTransId="{52D20BE6-E6D0-4B5A-B6F6-BC28E3C457B4}"/>
    <dgm:cxn modelId="{58B4BF2B-00CE-4CE1-ADFD-C7DF90C34C71}" type="presOf" srcId="{7EEE0712-C3B0-459E-AB6C-48F9B17D53D7}" destId="{C7503297-ADBD-4B42-93EC-E6CE7643C5F4}" srcOrd="0" destOrd="0" presId="urn:microsoft.com/office/officeart/2005/8/layout/process2"/>
    <dgm:cxn modelId="{18F40E3D-E14C-470D-B52D-CD60E524441B}" type="presOf" srcId="{699F7876-609F-4B6D-ADD6-58113FE2D93B}" destId="{C7503297-ADBD-4B42-93EC-E6CE7643C5F4}" srcOrd="0" destOrd="4" presId="urn:microsoft.com/office/officeart/2005/8/layout/process2"/>
    <dgm:cxn modelId="{BAE5413D-C964-4177-A346-2CB9C97C37F4}" type="presOf" srcId="{0A54FA37-22D7-4836-9A5A-67E51138690E}" destId="{C7503297-ADBD-4B42-93EC-E6CE7643C5F4}" srcOrd="0" destOrd="2" presId="urn:microsoft.com/office/officeart/2005/8/layout/process2"/>
    <dgm:cxn modelId="{076FFE43-F874-4A52-AF64-AE95C3D5926A}" srcId="{FF69CFE6-8D01-4E71-80AD-D528488C789A}" destId="{7EEE0712-C3B0-459E-AB6C-48F9B17D53D7}" srcOrd="0" destOrd="0" parTransId="{5C1B1949-8286-414D-8D24-0A2A9C744D11}" sibTransId="{C80DCA14-4C3C-4810-8CC6-2642A2A2E749}"/>
    <dgm:cxn modelId="{31DFD96A-166B-4C2D-A85A-39328313E94E}" type="presOf" srcId="{FF69CFE6-8D01-4E71-80AD-D528488C789A}" destId="{D2A11B26-F1B5-4682-A339-ABFE93085A4D}" srcOrd="0" destOrd="0" presId="urn:microsoft.com/office/officeart/2005/8/layout/process2"/>
    <dgm:cxn modelId="{1B98ED7C-5FEC-4F09-9BE4-FE361505798A}" type="presOf" srcId="{10C6A17A-8444-4146-A94F-9CB0F57EEABD}" destId="{C7503297-ADBD-4B42-93EC-E6CE7643C5F4}" srcOrd="0" destOrd="3" presId="urn:microsoft.com/office/officeart/2005/8/layout/process2"/>
    <dgm:cxn modelId="{B161997F-DB1F-4139-8E95-743710A6ED77}" srcId="{7EEE0712-C3B0-459E-AB6C-48F9B17D53D7}" destId="{0A54FA37-22D7-4836-9A5A-67E51138690E}" srcOrd="1" destOrd="0" parTransId="{AE7E28F3-094A-4555-988E-D5C6EFB9D7B5}" sibTransId="{E9886402-FE45-4BCB-85A6-6DEEFDEBD3B7}"/>
    <dgm:cxn modelId="{B77CE2B3-043A-4659-AAD0-CA95BF29F8C9}" type="presOf" srcId="{5C4E4E70-3DC7-49A8-B82D-AD3051623B9F}" destId="{C7503297-ADBD-4B42-93EC-E6CE7643C5F4}" srcOrd="0" destOrd="1" presId="urn:microsoft.com/office/officeart/2005/8/layout/process2"/>
    <dgm:cxn modelId="{CE0D2DCB-07EE-406B-9E25-47391E7ED9F9}" srcId="{7EEE0712-C3B0-459E-AB6C-48F9B17D53D7}" destId="{699F7876-609F-4B6D-ADD6-58113FE2D93B}" srcOrd="3" destOrd="0" parTransId="{21BF10D3-9B57-4412-8921-FC0B984F57E3}" sibTransId="{2A50D1A9-9889-4D82-8909-37FF11CCE9F3}"/>
    <dgm:cxn modelId="{212701E5-5062-4C20-8547-8C4806FD101A}" srcId="{7EEE0712-C3B0-459E-AB6C-48F9B17D53D7}" destId="{5C4E4E70-3DC7-49A8-B82D-AD3051623B9F}" srcOrd="0" destOrd="0" parTransId="{1B60F541-C264-4942-B90A-EB2D18A2A846}" sibTransId="{B37923FE-66FE-4A19-947C-C9D8715A2B21}"/>
    <dgm:cxn modelId="{8BD45DE0-0241-477C-B005-626C35D7714E}" type="presParOf" srcId="{D2A11B26-F1B5-4682-A339-ABFE93085A4D}" destId="{C7503297-ADBD-4B42-93EC-E6CE7643C5F4}"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6FEA05-0378-48F5-BC3E-16E62DFA578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FA21AE2-4146-4F6C-8763-806D4FF7887F}">
      <dgm:prSet/>
      <dgm:spPr/>
      <dgm:t>
        <a:bodyPr/>
        <a:lstStyle/>
        <a:p>
          <a:r>
            <a:rPr lang="nl-NL"/>
            <a:t>“Dat (invullen) heb je knap gedaan”</a:t>
          </a:r>
          <a:endParaRPr lang="en-US"/>
        </a:p>
      </dgm:t>
    </dgm:pt>
    <dgm:pt modelId="{D622FF15-EDE3-45C6-99CD-FECAA514690B}" type="parTrans" cxnId="{CC19086E-94FF-425F-B359-F8B1D4A59FFE}">
      <dgm:prSet/>
      <dgm:spPr/>
      <dgm:t>
        <a:bodyPr/>
        <a:lstStyle/>
        <a:p>
          <a:endParaRPr lang="en-US"/>
        </a:p>
      </dgm:t>
    </dgm:pt>
    <dgm:pt modelId="{39454BBA-9E6A-4212-A93F-3C0303888A52}" type="sibTrans" cxnId="{CC19086E-94FF-425F-B359-F8B1D4A59FFE}">
      <dgm:prSet/>
      <dgm:spPr/>
      <dgm:t>
        <a:bodyPr/>
        <a:lstStyle/>
        <a:p>
          <a:endParaRPr lang="en-US"/>
        </a:p>
      </dgm:t>
    </dgm:pt>
    <dgm:pt modelId="{F8BE54F4-77CA-424D-9334-1349FECB602B}">
      <dgm:prSet/>
      <dgm:spPr/>
      <dgm:t>
        <a:bodyPr/>
        <a:lstStyle/>
        <a:p>
          <a:r>
            <a:rPr lang="nl-NL"/>
            <a:t>“Ik werk graag met je samen”</a:t>
          </a:r>
          <a:endParaRPr lang="en-US"/>
        </a:p>
      </dgm:t>
    </dgm:pt>
    <dgm:pt modelId="{8993079F-4AEB-4383-B5E8-20A894626887}" type="parTrans" cxnId="{31F042CB-AF4A-4F47-ADDA-7B695FAEF57E}">
      <dgm:prSet/>
      <dgm:spPr/>
      <dgm:t>
        <a:bodyPr/>
        <a:lstStyle/>
        <a:p>
          <a:endParaRPr lang="en-US"/>
        </a:p>
      </dgm:t>
    </dgm:pt>
    <dgm:pt modelId="{1D399BE9-671F-4FCF-AF7B-1A7DA47FCE7B}" type="sibTrans" cxnId="{31F042CB-AF4A-4F47-ADDA-7B695FAEF57E}">
      <dgm:prSet/>
      <dgm:spPr/>
      <dgm:t>
        <a:bodyPr/>
        <a:lstStyle/>
        <a:p>
          <a:endParaRPr lang="en-US"/>
        </a:p>
      </dgm:t>
    </dgm:pt>
    <dgm:pt modelId="{DAFD95A6-0296-4126-BC25-DB241D696082}">
      <dgm:prSet/>
      <dgm:spPr/>
      <dgm:t>
        <a:bodyPr/>
        <a:lstStyle/>
        <a:p>
          <a:r>
            <a:rPr lang="nl-NL"/>
            <a:t>“Je hebt dat goed opgelost”</a:t>
          </a:r>
          <a:endParaRPr lang="en-US"/>
        </a:p>
      </dgm:t>
    </dgm:pt>
    <dgm:pt modelId="{A9237CD9-7385-4F33-8FB5-B5B329A177A2}" type="parTrans" cxnId="{DF5C4E63-E47E-40D0-B235-58A0314A3034}">
      <dgm:prSet/>
      <dgm:spPr/>
      <dgm:t>
        <a:bodyPr/>
        <a:lstStyle/>
        <a:p>
          <a:endParaRPr lang="en-US"/>
        </a:p>
      </dgm:t>
    </dgm:pt>
    <dgm:pt modelId="{D8FFD1BB-247C-4AA8-A0DC-698E59D4E65F}" type="sibTrans" cxnId="{DF5C4E63-E47E-40D0-B235-58A0314A3034}">
      <dgm:prSet/>
      <dgm:spPr/>
      <dgm:t>
        <a:bodyPr/>
        <a:lstStyle/>
        <a:p>
          <a:endParaRPr lang="en-US"/>
        </a:p>
      </dgm:t>
    </dgm:pt>
    <dgm:pt modelId="{0B251C7E-A170-4234-9F42-760D91DC0385}">
      <dgm:prSet/>
      <dgm:spPr/>
      <dgm:t>
        <a:bodyPr/>
        <a:lstStyle/>
        <a:p>
          <a:r>
            <a:rPr lang="nl-NL"/>
            <a:t>“Bedankt voor je inzet”</a:t>
          </a:r>
          <a:endParaRPr lang="en-US"/>
        </a:p>
      </dgm:t>
    </dgm:pt>
    <dgm:pt modelId="{084D0BB3-EF8B-49C8-A32E-123D2B114EDD}" type="parTrans" cxnId="{82B8934D-96B0-4701-A376-6155CEA615DA}">
      <dgm:prSet/>
      <dgm:spPr/>
      <dgm:t>
        <a:bodyPr/>
        <a:lstStyle/>
        <a:p>
          <a:endParaRPr lang="en-US"/>
        </a:p>
      </dgm:t>
    </dgm:pt>
    <dgm:pt modelId="{40DCC402-3AB5-4CB5-BC30-1B818E58CFBF}" type="sibTrans" cxnId="{82B8934D-96B0-4701-A376-6155CEA615DA}">
      <dgm:prSet/>
      <dgm:spPr/>
      <dgm:t>
        <a:bodyPr/>
        <a:lstStyle/>
        <a:p>
          <a:endParaRPr lang="en-US"/>
        </a:p>
      </dgm:t>
    </dgm:pt>
    <dgm:pt modelId="{B0D9C8C5-CB41-49E3-B9A1-6624C1AECFCB}" type="pres">
      <dgm:prSet presAssocID="{266FEA05-0378-48F5-BC3E-16E62DFA5780}" presName="root" presStyleCnt="0">
        <dgm:presLayoutVars>
          <dgm:dir/>
          <dgm:resizeHandles val="exact"/>
        </dgm:presLayoutVars>
      </dgm:prSet>
      <dgm:spPr/>
    </dgm:pt>
    <dgm:pt modelId="{5332A7F2-DA5C-49D7-B1FE-A8383E6AC2D6}" type="pres">
      <dgm:prSet presAssocID="{FFA21AE2-4146-4F6C-8763-806D4FF7887F}" presName="compNode" presStyleCnt="0"/>
      <dgm:spPr/>
    </dgm:pt>
    <dgm:pt modelId="{398CC979-FB71-498F-B2F6-C16AA8AF508E}" type="pres">
      <dgm:prSet presAssocID="{FFA21AE2-4146-4F6C-8763-806D4FF7887F}" presName="bgRect" presStyleLbl="bgShp" presStyleIdx="0" presStyleCnt="4"/>
      <dgm:spPr/>
    </dgm:pt>
    <dgm:pt modelId="{44940BBB-AAA6-4E08-B7AC-5D46010BA987}" type="pres">
      <dgm:prSet presAssocID="{FFA21AE2-4146-4F6C-8763-806D4FF788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36A0BA13-3871-4C18-9E8B-9605875CA4AF}" type="pres">
      <dgm:prSet presAssocID="{FFA21AE2-4146-4F6C-8763-806D4FF7887F}" presName="spaceRect" presStyleCnt="0"/>
      <dgm:spPr/>
    </dgm:pt>
    <dgm:pt modelId="{3B36662C-F6E0-4471-8AC3-DDABF0E4E262}" type="pres">
      <dgm:prSet presAssocID="{FFA21AE2-4146-4F6C-8763-806D4FF7887F}" presName="parTx" presStyleLbl="revTx" presStyleIdx="0" presStyleCnt="4">
        <dgm:presLayoutVars>
          <dgm:chMax val="0"/>
          <dgm:chPref val="0"/>
        </dgm:presLayoutVars>
      </dgm:prSet>
      <dgm:spPr/>
    </dgm:pt>
    <dgm:pt modelId="{81568D87-2E30-447E-99E2-A3B3C473F761}" type="pres">
      <dgm:prSet presAssocID="{39454BBA-9E6A-4212-A93F-3C0303888A52}" presName="sibTrans" presStyleCnt="0"/>
      <dgm:spPr/>
    </dgm:pt>
    <dgm:pt modelId="{7325C0F2-245E-4918-81D8-565E1BBAB5F5}" type="pres">
      <dgm:prSet presAssocID="{F8BE54F4-77CA-424D-9334-1349FECB602B}" presName="compNode" presStyleCnt="0"/>
      <dgm:spPr/>
    </dgm:pt>
    <dgm:pt modelId="{652983E2-05F8-4774-9AB2-68FCC6C2E1D4}" type="pres">
      <dgm:prSet presAssocID="{F8BE54F4-77CA-424D-9334-1349FECB602B}" presName="bgRect" presStyleLbl="bgShp" presStyleIdx="1" presStyleCnt="4"/>
      <dgm:spPr/>
    </dgm:pt>
    <dgm:pt modelId="{6B6B1E85-E0A0-4799-A1EF-8719749D814D}" type="pres">
      <dgm:prSet presAssocID="{F8BE54F4-77CA-424D-9334-1349FECB60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A91BA81E-A5CC-48D9-A7FA-576DB0A58C43}" type="pres">
      <dgm:prSet presAssocID="{F8BE54F4-77CA-424D-9334-1349FECB602B}" presName="spaceRect" presStyleCnt="0"/>
      <dgm:spPr/>
    </dgm:pt>
    <dgm:pt modelId="{13848F17-ADB3-4B61-A373-10FECDDB17C7}" type="pres">
      <dgm:prSet presAssocID="{F8BE54F4-77CA-424D-9334-1349FECB602B}" presName="parTx" presStyleLbl="revTx" presStyleIdx="1" presStyleCnt="4">
        <dgm:presLayoutVars>
          <dgm:chMax val="0"/>
          <dgm:chPref val="0"/>
        </dgm:presLayoutVars>
      </dgm:prSet>
      <dgm:spPr/>
    </dgm:pt>
    <dgm:pt modelId="{89B131A4-E9C3-4533-A7F1-F70E22FF9D9A}" type="pres">
      <dgm:prSet presAssocID="{1D399BE9-671F-4FCF-AF7B-1A7DA47FCE7B}" presName="sibTrans" presStyleCnt="0"/>
      <dgm:spPr/>
    </dgm:pt>
    <dgm:pt modelId="{D4470B22-3702-4D0F-9607-0D3D5A081280}" type="pres">
      <dgm:prSet presAssocID="{DAFD95A6-0296-4126-BC25-DB241D696082}" presName="compNode" presStyleCnt="0"/>
      <dgm:spPr/>
    </dgm:pt>
    <dgm:pt modelId="{078C4B44-147F-4C4B-AC0F-EC3B496B3531}" type="pres">
      <dgm:prSet presAssocID="{DAFD95A6-0296-4126-BC25-DB241D696082}" presName="bgRect" presStyleLbl="bgShp" presStyleIdx="2" presStyleCnt="4"/>
      <dgm:spPr/>
    </dgm:pt>
    <dgm:pt modelId="{04C81387-3790-494A-B091-1D58DC49C0A6}" type="pres">
      <dgm:prSet presAssocID="{DAFD95A6-0296-4126-BC25-DB241D6960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91ABDC4-F391-4D65-BCDC-41483AE4BD57}" type="pres">
      <dgm:prSet presAssocID="{DAFD95A6-0296-4126-BC25-DB241D696082}" presName="spaceRect" presStyleCnt="0"/>
      <dgm:spPr/>
    </dgm:pt>
    <dgm:pt modelId="{A83A1A29-6DA8-43CC-B4CE-8AD855132F34}" type="pres">
      <dgm:prSet presAssocID="{DAFD95A6-0296-4126-BC25-DB241D696082}" presName="parTx" presStyleLbl="revTx" presStyleIdx="2" presStyleCnt="4">
        <dgm:presLayoutVars>
          <dgm:chMax val="0"/>
          <dgm:chPref val="0"/>
        </dgm:presLayoutVars>
      </dgm:prSet>
      <dgm:spPr/>
    </dgm:pt>
    <dgm:pt modelId="{845CD410-4362-460E-9BC6-F63B7871C6F9}" type="pres">
      <dgm:prSet presAssocID="{D8FFD1BB-247C-4AA8-A0DC-698E59D4E65F}" presName="sibTrans" presStyleCnt="0"/>
      <dgm:spPr/>
    </dgm:pt>
    <dgm:pt modelId="{24BA421F-BB9B-4891-A284-1E7694203A97}" type="pres">
      <dgm:prSet presAssocID="{0B251C7E-A170-4234-9F42-760D91DC0385}" presName="compNode" presStyleCnt="0"/>
      <dgm:spPr/>
    </dgm:pt>
    <dgm:pt modelId="{BCAF3447-ADF4-478F-9AE2-A16367E9AA76}" type="pres">
      <dgm:prSet presAssocID="{0B251C7E-A170-4234-9F42-760D91DC0385}" presName="bgRect" presStyleLbl="bgShp" presStyleIdx="3" presStyleCnt="4"/>
      <dgm:spPr/>
    </dgm:pt>
    <dgm:pt modelId="{3EEED1B0-F00F-4762-9545-4575153719FC}" type="pres">
      <dgm:prSet presAssocID="{0B251C7E-A170-4234-9F42-760D91DC03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el Face with Solid Fill"/>
        </a:ext>
      </dgm:extLst>
    </dgm:pt>
    <dgm:pt modelId="{82B44286-96E2-4CFF-9AC0-C8D6E9A838E0}" type="pres">
      <dgm:prSet presAssocID="{0B251C7E-A170-4234-9F42-760D91DC0385}" presName="spaceRect" presStyleCnt="0"/>
      <dgm:spPr/>
    </dgm:pt>
    <dgm:pt modelId="{0BAE18B3-800E-4ABA-89C2-193E9A444FA6}" type="pres">
      <dgm:prSet presAssocID="{0B251C7E-A170-4234-9F42-760D91DC0385}" presName="parTx" presStyleLbl="revTx" presStyleIdx="3" presStyleCnt="4">
        <dgm:presLayoutVars>
          <dgm:chMax val="0"/>
          <dgm:chPref val="0"/>
        </dgm:presLayoutVars>
      </dgm:prSet>
      <dgm:spPr/>
    </dgm:pt>
  </dgm:ptLst>
  <dgm:cxnLst>
    <dgm:cxn modelId="{2467792F-0040-4365-A2A9-0B22353B5EEC}" type="presOf" srcId="{DAFD95A6-0296-4126-BC25-DB241D696082}" destId="{A83A1A29-6DA8-43CC-B4CE-8AD855132F34}" srcOrd="0" destOrd="0" presId="urn:microsoft.com/office/officeart/2018/2/layout/IconVerticalSolidList"/>
    <dgm:cxn modelId="{DF5C4E63-E47E-40D0-B235-58A0314A3034}" srcId="{266FEA05-0378-48F5-BC3E-16E62DFA5780}" destId="{DAFD95A6-0296-4126-BC25-DB241D696082}" srcOrd="2" destOrd="0" parTransId="{A9237CD9-7385-4F33-8FB5-B5B329A177A2}" sibTransId="{D8FFD1BB-247C-4AA8-A0DC-698E59D4E65F}"/>
    <dgm:cxn modelId="{82B8934D-96B0-4701-A376-6155CEA615DA}" srcId="{266FEA05-0378-48F5-BC3E-16E62DFA5780}" destId="{0B251C7E-A170-4234-9F42-760D91DC0385}" srcOrd="3" destOrd="0" parTransId="{084D0BB3-EF8B-49C8-A32E-123D2B114EDD}" sibTransId="{40DCC402-3AB5-4CB5-BC30-1B818E58CFBF}"/>
    <dgm:cxn modelId="{CC19086E-94FF-425F-B359-F8B1D4A59FFE}" srcId="{266FEA05-0378-48F5-BC3E-16E62DFA5780}" destId="{FFA21AE2-4146-4F6C-8763-806D4FF7887F}" srcOrd="0" destOrd="0" parTransId="{D622FF15-EDE3-45C6-99CD-FECAA514690B}" sibTransId="{39454BBA-9E6A-4212-A93F-3C0303888A52}"/>
    <dgm:cxn modelId="{17628D59-E877-4EF2-BC3F-B87142A4B54F}" type="presOf" srcId="{266FEA05-0378-48F5-BC3E-16E62DFA5780}" destId="{B0D9C8C5-CB41-49E3-B9A1-6624C1AECFCB}" srcOrd="0" destOrd="0" presId="urn:microsoft.com/office/officeart/2018/2/layout/IconVerticalSolidList"/>
    <dgm:cxn modelId="{A3AD0583-7F66-41F5-ACAE-F6CAF36FDD75}" type="presOf" srcId="{F8BE54F4-77CA-424D-9334-1349FECB602B}" destId="{13848F17-ADB3-4B61-A373-10FECDDB17C7}" srcOrd="0" destOrd="0" presId="urn:microsoft.com/office/officeart/2018/2/layout/IconVerticalSolidList"/>
    <dgm:cxn modelId="{FB31C2BB-51EE-4AAC-B521-CAB3C94D8598}" type="presOf" srcId="{0B251C7E-A170-4234-9F42-760D91DC0385}" destId="{0BAE18B3-800E-4ABA-89C2-193E9A444FA6}" srcOrd="0" destOrd="0" presId="urn:microsoft.com/office/officeart/2018/2/layout/IconVerticalSolidList"/>
    <dgm:cxn modelId="{31F042CB-AF4A-4F47-ADDA-7B695FAEF57E}" srcId="{266FEA05-0378-48F5-BC3E-16E62DFA5780}" destId="{F8BE54F4-77CA-424D-9334-1349FECB602B}" srcOrd="1" destOrd="0" parTransId="{8993079F-4AEB-4383-B5E8-20A894626887}" sibTransId="{1D399BE9-671F-4FCF-AF7B-1A7DA47FCE7B}"/>
    <dgm:cxn modelId="{A838ECDF-1C12-42A9-B788-2CF140B074D9}" type="presOf" srcId="{FFA21AE2-4146-4F6C-8763-806D4FF7887F}" destId="{3B36662C-F6E0-4471-8AC3-DDABF0E4E262}" srcOrd="0" destOrd="0" presId="urn:microsoft.com/office/officeart/2018/2/layout/IconVerticalSolidList"/>
    <dgm:cxn modelId="{26717863-4F60-4D8B-9DE5-482AB27D559E}" type="presParOf" srcId="{B0D9C8C5-CB41-49E3-B9A1-6624C1AECFCB}" destId="{5332A7F2-DA5C-49D7-B1FE-A8383E6AC2D6}" srcOrd="0" destOrd="0" presId="urn:microsoft.com/office/officeart/2018/2/layout/IconVerticalSolidList"/>
    <dgm:cxn modelId="{61AC78E0-2F13-431F-BDEA-6A1BCBA1589A}" type="presParOf" srcId="{5332A7F2-DA5C-49D7-B1FE-A8383E6AC2D6}" destId="{398CC979-FB71-498F-B2F6-C16AA8AF508E}" srcOrd="0" destOrd="0" presId="urn:microsoft.com/office/officeart/2018/2/layout/IconVerticalSolidList"/>
    <dgm:cxn modelId="{C622721E-01BC-41CC-9FE2-071BB9BF7632}" type="presParOf" srcId="{5332A7F2-DA5C-49D7-B1FE-A8383E6AC2D6}" destId="{44940BBB-AAA6-4E08-B7AC-5D46010BA987}" srcOrd="1" destOrd="0" presId="urn:microsoft.com/office/officeart/2018/2/layout/IconVerticalSolidList"/>
    <dgm:cxn modelId="{98C5DAD3-BF68-4D9A-B984-6B103208DCFC}" type="presParOf" srcId="{5332A7F2-DA5C-49D7-B1FE-A8383E6AC2D6}" destId="{36A0BA13-3871-4C18-9E8B-9605875CA4AF}" srcOrd="2" destOrd="0" presId="urn:microsoft.com/office/officeart/2018/2/layout/IconVerticalSolidList"/>
    <dgm:cxn modelId="{7A644855-F86B-4496-81DC-14AE4F6D161B}" type="presParOf" srcId="{5332A7F2-DA5C-49D7-B1FE-A8383E6AC2D6}" destId="{3B36662C-F6E0-4471-8AC3-DDABF0E4E262}" srcOrd="3" destOrd="0" presId="urn:microsoft.com/office/officeart/2018/2/layout/IconVerticalSolidList"/>
    <dgm:cxn modelId="{E224EDD8-6043-4BCE-AF84-2068A9D420C3}" type="presParOf" srcId="{B0D9C8C5-CB41-49E3-B9A1-6624C1AECFCB}" destId="{81568D87-2E30-447E-99E2-A3B3C473F761}" srcOrd="1" destOrd="0" presId="urn:microsoft.com/office/officeart/2018/2/layout/IconVerticalSolidList"/>
    <dgm:cxn modelId="{DE8AD722-EE4B-48C5-B69D-20F186F6BE9A}" type="presParOf" srcId="{B0D9C8C5-CB41-49E3-B9A1-6624C1AECFCB}" destId="{7325C0F2-245E-4918-81D8-565E1BBAB5F5}" srcOrd="2" destOrd="0" presId="urn:microsoft.com/office/officeart/2018/2/layout/IconVerticalSolidList"/>
    <dgm:cxn modelId="{33F540E9-FCFF-41DC-AEFC-8A4CBC2B4921}" type="presParOf" srcId="{7325C0F2-245E-4918-81D8-565E1BBAB5F5}" destId="{652983E2-05F8-4774-9AB2-68FCC6C2E1D4}" srcOrd="0" destOrd="0" presId="urn:microsoft.com/office/officeart/2018/2/layout/IconVerticalSolidList"/>
    <dgm:cxn modelId="{1558BD6C-F8D3-413C-8534-D7B9C6CEA8E5}" type="presParOf" srcId="{7325C0F2-245E-4918-81D8-565E1BBAB5F5}" destId="{6B6B1E85-E0A0-4799-A1EF-8719749D814D}" srcOrd="1" destOrd="0" presId="urn:microsoft.com/office/officeart/2018/2/layout/IconVerticalSolidList"/>
    <dgm:cxn modelId="{46C5CB2F-6B85-4482-B8E3-46216C6B0FFD}" type="presParOf" srcId="{7325C0F2-245E-4918-81D8-565E1BBAB5F5}" destId="{A91BA81E-A5CC-48D9-A7FA-576DB0A58C43}" srcOrd="2" destOrd="0" presId="urn:microsoft.com/office/officeart/2018/2/layout/IconVerticalSolidList"/>
    <dgm:cxn modelId="{8804EDB3-4167-4FDF-BF54-8D2639D4B470}" type="presParOf" srcId="{7325C0F2-245E-4918-81D8-565E1BBAB5F5}" destId="{13848F17-ADB3-4B61-A373-10FECDDB17C7}" srcOrd="3" destOrd="0" presId="urn:microsoft.com/office/officeart/2018/2/layout/IconVerticalSolidList"/>
    <dgm:cxn modelId="{E99D9BF6-BFF1-4651-ADDE-56A7631AB80B}" type="presParOf" srcId="{B0D9C8C5-CB41-49E3-B9A1-6624C1AECFCB}" destId="{89B131A4-E9C3-4533-A7F1-F70E22FF9D9A}" srcOrd="3" destOrd="0" presId="urn:microsoft.com/office/officeart/2018/2/layout/IconVerticalSolidList"/>
    <dgm:cxn modelId="{03D7961A-DE08-477A-B898-930D9F1EE9AA}" type="presParOf" srcId="{B0D9C8C5-CB41-49E3-B9A1-6624C1AECFCB}" destId="{D4470B22-3702-4D0F-9607-0D3D5A081280}" srcOrd="4" destOrd="0" presId="urn:microsoft.com/office/officeart/2018/2/layout/IconVerticalSolidList"/>
    <dgm:cxn modelId="{BC5C7995-8A56-4D9B-AC17-08CAFF2F088E}" type="presParOf" srcId="{D4470B22-3702-4D0F-9607-0D3D5A081280}" destId="{078C4B44-147F-4C4B-AC0F-EC3B496B3531}" srcOrd="0" destOrd="0" presId="urn:microsoft.com/office/officeart/2018/2/layout/IconVerticalSolidList"/>
    <dgm:cxn modelId="{C4D51479-8785-44B1-BE6C-4DAD3FF61D38}" type="presParOf" srcId="{D4470B22-3702-4D0F-9607-0D3D5A081280}" destId="{04C81387-3790-494A-B091-1D58DC49C0A6}" srcOrd="1" destOrd="0" presId="urn:microsoft.com/office/officeart/2018/2/layout/IconVerticalSolidList"/>
    <dgm:cxn modelId="{506490E4-BFD0-4121-80D1-94133B492F06}" type="presParOf" srcId="{D4470B22-3702-4D0F-9607-0D3D5A081280}" destId="{A91ABDC4-F391-4D65-BCDC-41483AE4BD57}" srcOrd="2" destOrd="0" presId="urn:microsoft.com/office/officeart/2018/2/layout/IconVerticalSolidList"/>
    <dgm:cxn modelId="{7CFA8DA4-44A1-4D0D-9BCD-C56A6175C75F}" type="presParOf" srcId="{D4470B22-3702-4D0F-9607-0D3D5A081280}" destId="{A83A1A29-6DA8-43CC-B4CE-8AD855132F34}" srcOrd="3" destOrd="0" presId="urn:microsoft.com/office/officeart/2018/2/layout/IconVerticalSolidList"/>
    <dgm:cxn modelId="{72B00854-83EA-4536-A0EB-D26AE824936B}" type="presParOf" srcId="{B0D9C8C5-CB41-49E3-B9A1-6624C1AECFCB}" destId="{845CD410-4362-460E-9BC6-F63B7871C6F9}" srcOrd="5" destOrd="0" presId="urn:microsoft.com/office/officeart/2018/2/layout/IconVerticalSolidList"/>
    <dgm:cxn modelId="{74A3B18E-15FF-455E-B9FE-2ED59E3ADECF}" type="presParOf" srcId="{B0D9C8C5-CB41-49E3-B9A1-6624C1AECFCB}" destId="{24BA421F-BB9B-4891-A284-1E7694203A97}" srcOrd="6" destOrd="0" presId="urn:microsoft.com/office/officeart/2018/2/layout/IconVerticalSolidList"/>
    <dgm:cxn modelId="{131D4983-7872-41BE-AC79-143D0E23E4E2}" type="presParOf" srcId="{24BA421F-BB9B-4891-A284-1E7694203A97}" destId="{BCAF3447-ADF4-478F-9AE2-A16367E9AA76}" srcOrd="0" destOrd="0" presId="urn:microsoft.com/office/officeart/2018/2/layout/IconVerticalSolidList"/>
    <dgm:cxn modelId="{85FACD95-FC02-4121-B909-370AE881B679}" type="presParOf" srcId="{24BA421F-BB9B-4891-A284-1E7694203A97}" destId="{3EEED1B0-F00F-4762-9545-4575153719FC}" srcOrd="1" destOrd="0" presId="urn:microsoft.com/office/officeart/2018/2/layout/IconVerticalSolidList"/>
    <dgm:cxn modelId="{E45ED89B-2D1C-48E7-9826-4FCECF5FCA3F}" type="presParOf" srcId="{24BA421F-BB9B-4891-A284-1E7694203A97}" destId="{82B44286-96E2-4CFF-9AC0-C8D6E9A838E0}" srcOrd="2" destOrd="0" presId="urn:microsoft.com/office/officeart/2018/2/layout/IconVerticalSolidList"/>
    <dgm:cxn modelId="{D165F3CF-402B-4502-8FC9-BCB8A995D401}" type="presParOf" srcId="{24BA421F-BB9B-4891-A284-1E7694203A97}" destId="{0BAE18B3-800E-4ABA-89C2-193E9A444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7AC6D75-7523-42CA-ADEC-BFB46417E35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9D1B46-2901-486E-84D2-FBC6D2B9BDCF}">
      <dgm:prSet/>
      <dgm:spPr/>
      <dgm:t>
        <a:bodyPr/>
        <a:lstStyle/>
        <a:p>
          <a:r>
            <a:rPr lang="nl-NL"/>
            <a:t>Gaat over WAT of HOE iemand beter kan doen in de toekomst </a:t>
          </a:r>
          <a:endParaRPr lang="en-US"/>
        </a:p>
      </dgm:t>
    </dgm:pt>
    <dgm:pt modelId="{71FD2AA7-1507-46F5-939C-82F0F9695061}" type="parTrans" cxnId="{C611D214-DD4D-4948-9EB3-43555FD3851F}">
      <dgm:prSet/>
      <dgm:spPr/>
      <dgm:t>
        <a:bodyPr/>
        <a:lstStyle/>
        <a:p>
          <a:endParaRPr lang="en-US"/>
        </a:p>
      </dgm:t>
    </dgm:pt>
    <dgm:pt modelId="{568E9554-4687-4EC1-9617-D66CBBC44A33}" type="sibTrans" cxnId="{C611D214-DD4D-4948-9EB3-43555FD3851F}">
      <dgm:prSet/>
      <dgm:spPr/>
      <dgm:t>
        <a:bodyPr/>
        <a:lstStyle/>
        <a:p>
          <a:endParaRPr lang="en-US"/>
        </a:p>
      </dgm:t>
    </dgm:pt>
    <dgm:pt modelId="{0C5F7119-298C-44F7-AF70-42C370CAEC71}">
      <dgm:prSet/>
      <dgm:spPr/>
      <dgm:t>
        <a:bodyPr/>
        <a:lstStyle/>
        <a:p>
          <a:r>
            <a:rPr lang="nl-NL"/>
            <a:t>• Feedback maar dan in zijn vooruit </a:t>
          </a:r>
          <a:endParaRPr lang="en-US"/>
        </a:p>
      </dgm:t>
    </dgm:pt>
    <dgm:pt modelId="{E45255A8-E1E9-406C-9881-75AE89CC24FC}" type="parTrans" cxnId="{1A7559D1-9209-4854-A980-7B7FE5CDB884}">
      <dgm:prSet/>
      <dgm:spPr/>
      <dgm:t>
        <a:bodyPr/>
        <a:lstStyle/>
        <a:p>
          <a:endParaRPr lang="en-US"/>
        </a:p>
      </dgm:t>
    </dgm:pt>
    <dgm:pt modelId="{E6570650-AC9E-4666-88FC-DDD66D7DF64A}" type="sibTrans" cxnId="{1A7559D1-9209-4854-A980-7B7FE5CDB884}">
      <dgm:prSet/>
      <dgm:spPr/>
      <dgm:t>
        <a:bodyPr/>
        <a:lstStyle/>
        <a:p>
          <a:endParaRPr lang="en-US"/>
        </a:p>
      </dgm:t>
    </dgm:pt>
    <dgm:pt modelId="{47E60CE4-1AF4-4D75-A4BA-9F27C56FDC8C}">
      <dgm:prSet/>
      <dgm:spPr/>
      <dgm:t>
        <a:bodyPr/>
        <a:lstStyle/>
        <a:p>
          <a:r>
            <a:rPr lang="nl-NL"/>
            <a:t>• Feedforward benadrukt gewenst en positief gedrag in de toekomst </a:t>
          </a:r>
          <a:endParaRPr lang="en-US"/>
        </a:p>
      </dgm:t>
    </dgm:pt>
    <dgm:pt modelId="{5063AC04-4994-4471-BE56-B229FBF11C52}" type="parTrans" cxnId="{0F1CD60A-D84D-4834-94BB-00C88CDFBD48}">
      <dgm:prSet/>
      <dgm:spPr/>
      <dgm:t>
        <a:bodyPr/>
        <a:lstStyle/>
        <a:p>
          <a:endParaRPr lang="en-US"/>
        </a:p>
      </dgm:t>
    </dgm:pt>
    <dgm:pt modelId="{764C34E1-D295-4637-9DDB-E5E6F7E3F9AF}" type="sibTrans" cxnId="{0F1CD60A-D84D-4834-94BB-00C88CDFBD48}">
      <dgm:prSet/>
      <dgm:spPr/>
      <dgm:t>
        <a:bodyPr/>
        <a:lstStyle/>
        <a:p>
          <a:endParaRPr lang="en-US"/>
        </a:p>
      </dgm:t>
    </dgm:pt>
    <dgm:pt modelId="{7A052197-11C1-41EC-A463-44384C62DD94}">
      <dgm:prSet/>
      <dgm:spPr/>
      <dgm:t>
        <a:bodyPr/>
        <a:lstStyle/>
        <a:p>
          <a:r>
            <a:rPr lang="nl-NL"/>
            <a:t>• Het verschil met feedback is subtiel is, maar wel fundamenteel omdat 1. De toekomst kan je veranderen, het verleden niet </a:t>
          </a:r>
          <a:endParaRPr lang="en-US"/>
        </a:p>
      </dgm:t>
    </dgm:pt>
    <dgm:pt modelId="{13FD17DE-5D11-41A9-AB62-38C0C81131D0}" type="parTrans" cxnId="{F65674E2-B869-441C-8299-7102EC7C6A04}">
      <dgm:prSet/>
      <dgm:spPr/>
      <dgm:t>
        <a:bodyPr/>
        <a:lstStyle/>
        <a:p>
          <a:endParaRPr lang="en-US"/>
        </a:p>
      </dgm:t>
    </dgm:pt>
    <dgm:pt modelId="{6955193A-E4B4-477A-BEC4-E33D769E6A0E}" type="sibTrans" cxnId="{F65674E2-B869-441C-8299-7102EC7C6A04}">
      <dgm:prSet/>
      <dgm:spPr/>
      <dgm:t>
        <a:bodyPr/>
        <a:lstStyle/>
        <a:p>
          <a:endParaRPr lang="en-US"/>
        </a:p>
      </dgm:t>
    </dgm:pt>
    <dgm:pt modelId="{6BC65A3B-651E-424A-AA2D-40E9E4C84813}">
      <dgm:prSet/>
      <dgm:spPr/>
      <dgm:t>
        <a:bodyPr/>
        <a:lstStyle/>
        <a:p>
          <a:r>
            <a:rPr lang="nl-NL"/>
            <a:t>2. Feedforward is positief </a:t>
          </a:r>
          <a:endParaRPr lang="en-US"/>
        </a:p>
      </dgm:t>
    </dgm:pt>
    <dgm:pt modelId="{E2433EEA-7163-4095-BCFA-5DA20E526410}" type="parTrans" cxnId="{E09C31AA-9BFC-4E4C-B3B2-5A59CA4454A6}">
      <dgm:prSet/>
      <dgm:spPr/>
      <dgm:t>
        <a:bodyPr/>
        <a:lstStyle/>
        <a:p>
          <a:endParaRPr lang="en-US"/>
        </a:p>
      </dgm:t>
    </dgm:pt>
    <dgm:pt modelId="{A187A130-DB95-459F-AD58-AC722DB88CF1}" type="sibTrans" cxnId="{E09C31AA-9BFC-4E4C-B3B2-5A59CA4454A6}">
      <dgm:prSet/>
      <dgm:spPr/>
      <dgm:t>
        <a:bodyPr/>
        <a:lstStyle/>
        <a:p>
          <a:endParaRPr lang="en-US"/>
        </a:p>
      </dgm:t>
    </dgm:pt>
    <dgm:pt modelId="{3F8BDE44-6528-4103-B91D-F865157AB92B}">
      <dgm:prSet/>
      <dgm:spPr/>
      <dgm:t>
        <a:bodyPr/>
        <a:lstStyle/>
        <a:p>
          <a:r>
            <a:rPr lang="nl-NL"/>
            <a:t>3. De ontvanger staat meer open voor feedforward </a:t>
          </a:r>
          <a:endParaRPr lang="en-US"/>
        </a:p>
      </dgm:t>
    </dgm:pt>
    <dgm:pt modelId="{833B17F3-12AF-4D0B-AF9C-708603096701}" type="parTrans" cxnId="{400125C6-B1A6-4948-855D-1E854A225464}">
      <dgm:prSet/>
      <dgm:spPr/>
      <dgm:t>
        <a:bodyPr/>
        <a:lstStyle/>
        <a:p>
          <a:endParaRPr lang="en-US"/>
        </a:p>
      </dgm:t>
    </dgm:pt>
    <dgm:pt modelId="{B0AE8240-D7A6-4A65-A2B3-AA7DAC5D657A}" type="sibTrans" cxnId="{400125C6-B1A6-4948-855D-1E854A225464}">
      <dgm:prSet/>
      <dgm:spPr/>
      <dgm:t>
        <a:bodyPr/>
        <a:lstStyle/>
        <a:p>
          <a:endParaRPr lang="en-US"/>
        </a:p>
      </dgm:t>
    </dgm:pt>
    <dgm:pt modelId="{51D42E19-9527-4F0B-91A5-1D326E4931CC}">
      <dgm:prSet/>
      <dgm:spPr/>
      <dgm:t>
        <a:bodyPr/>
        <a:lstStyle/>
        <a:p>
          <a:r>
            <a:rPr lang="nl-NL"/>
            <a:t>4. Bij feedforward ligt de focus op gewenst gedrag </a:t>
          </a:r>
          <a:endParaRPr lang="en-US"/>
        </a:p>
      </dgm:t>
    </dgm:pt>
    <dgm:pt modelId="{78DD2875-AE8D-4654-AFB0-5FC7686E7746}" type="parTrans" cxnId="{AE6A6447-AA26-4E4A-BF38-0ED4EBD154DA}">
      <dgm:prSet/>
      <dgm:spPr/>
      <dgm:t>
        <a:bodyPr/>
        <a:lstStyle/>
        <a:p>
          <a:endParaRPr lang="en-US"/>
        </a:p>
      </dgm:t>
    </dgm:pt>
    <dgm:pt modelId="{455F2C96-F395-4E93-95FB-E9CCB536CE82}" type="sibTrans" cxnId="{AE6A6447-AA26-4E4A-BF38-0ED4EBD154DA}">
      <dgm:prSet/>
      <dgm:spPr/>
      <dgm:t>
        <a:bodyPr/>
        <a:lstStyle/>
        <a:p>
          <a:endParaRPr lang="en-US"/>
        </a:p>
      </dgm:t>
    </dgm:pt>
    <dgm:pt modelId="{6442960C-87EB-4BE7-AC50-4FF744C5BAE4}">
      <dgm:prSet/>
      <dgm:spPr/>
      <dgm:t>
        <a:bodyPr/>
        <a:lstStyle/>
        <a:p>
          <a:r>
            <a:rPr lang="nl-NL"/>
            <a:t>5. Feedforward geven is eenvoudiger </a:t>
          </a:r>
          <a:endParaRPr lang="en-US"/>
        </a:p>
      </dgm:t>
    </dgm:pt>
    <dgm:pt modelId="{325ABFBE-AF04-48B5-A0D3-AEB7EF905F59}" type="parTrans" cxnId="{2C4E9A87-4DB4-42F8-A1D0-A75F5E05B6EC}">
      <dgm:prSet/>
      <dgm:spPr/>
      <dgm:t>
        <a:bodyPr/>
        <a:lstStyle/>
        <a:p>
          <a:endParaRPr lang="en-US"/>
        </a:p>
      </dgm:t>
    </dgm:pt>
    <dgm:pt modelId="{1B6A6E6F-A3BA-45CF-AF71-0715CF06620E}" type="sibTrans" cxnId="{2C4E9A87-4DB4-42F8-A1D0-A75F5E05B6EC}">
      <dgm:prSet/>
      <dgm:spPr/>
      <dgm:t>
        <a:bodyPr/>
        <a:lstStyle/>
        <a:p>
          <a:endParaRPr lang="en-US"/>
        </a:p>
      </dgm:t>
    </dgm:pt>
    <dgm:pt modelId="{D82B05FD-BAF6-4CAD-AEB8-0B16AB8C8D1B}">
      <dgm:prSet/>
      <dgm:spPr/>
      <dgm:t>
        <a:bodyPr/>
        <a:lstStyle/>
        <a:p>
          <a:r>
            <a:rPr lang="nl-NL"/>
            <a:t>6. Feedforward biedt ruimte en geeft de ander zicht op zijn potentieel</a:t>
          </a:r>
          <a:endParaRPr lang="en-US"/>
        </a:p>
      </dgm:t>
    </dgm:pt>
    <dgm:pt modelId="{0905F483-715D-427D-8CC2-D34085F0349A}" type="parTrans" cxnId="{9FED95AC-0DE4-4B01-8DF0-ABFA314ADD76}">
      <dgm:prSet/>
      <dgm:spPr/>
      <dgm:t>
        <a:bodyPr/>
        <a:lstStyle/>
        <a:p>
          <a:endParaRPr lang="en-US"/>
        </a:p>
      </dgm:t>
    </dgm:pt>
    <dgm:pt modelId="{8F09461E-75D9-4D4B-88FA-DC8CF0E6AF9F}" type="sibTrans" cxnId="{9FED95AC-0DE4-4B01-8DF0-ABFA314ADD76}">
      <dgm:prSet/>
      <dgm:spPr/>
      <dgm:t>
        <a:bodyPr/>
        <a:lstStyle/>
        <a:p>
          <a:endParaRPr lang="en-US"/>
        </a:p>
      </dgm:t>
    </dgm:pt>
    <dgm:pt modelId="{CC56A984-54F3-473A-8D47-78940C08C1AA}" type="pres">
      <dgm:prSet presAssocID="{37AC6D75-7523-42CA-ADEC-BFB46417E358}" presName="linear" presStyleCnt="0">
        <dgm:presLayoutVars>
          <dgm:animLvl val="lvl"/>
          <dgm:resizeHandles val="exact"/>
        </dgm:presLayoutVars>
      </dgm:prSet>
      <dgm:spPr/>
    </dgm:pt>
    <dgm:pt modelId="{C7218090-06CD-4BE4-B571-C61C236028DE}" type="pres">
      <dgm:prSet presAssocID="{B99D1B46-2901-486E-84D2-FBC6D2B9BDCF}" presName="parentText" presStyleLbl="node1" presStyleIdx="0" presStyleCnt="9">
        <dgm:presLayoutVars>
          <dgm:chMax val="0"/>
          <dgm:bulletEnabled val="1"/>
        </dgm:presLayoutVars>
      </dgm:prSet>
      <dgm:spPr/>
    </dgm:pt>
    <dgm:pt modelId="{8F85F517-68F5-40D5-9EDD-8183AF147B93}" type="pres">
      <dgm:prSet presAssocID="{568E9554-4687-4EC1-9617-D66CBBC44A33}" presName="spacer" presStyleCnt="0"/>
      <dgm:spPr/>
    </dgm:pt>
    <dgm:pt modelId="{14DCB322-30D3-40D0-91C3-D872CFF06FB4}" type="pres">
      <dgm:prSet presAssocID="{0C5F7119-298C-44F7-AF70-42C370CAEC71}" presName="parentText" presStyleLbl="node1" presStyleIdx="1" presStyleCnt="9">
        <dgm:presLayoutVars>
          <dgm:chMax val="0"/>
          <dgm:bulletEnabled val="1"/>
        </dgm:presLayoutVars>
      </dgm:prSet>
      <dgm:spPr/>
    </dgm:pt>
    <dgm:pt modelId="{E13572F5-721B-45A8-B06D-8F092663B1A5}" type="pres">
      <dgm:prSet presAssocID="{E6570650-AC9E-4666-88FC-DDD66D7DF64A}" presName="spacer" presStyleCnt="0"/>
      <dgm:spPr/>
    </dgm:pt>
    <dgm:pt modelId="{385F8FFF-898D-4684-BB18-3BE39DE17123}" type="pres">
      <dgm:prSet presAssocID="{47E60CE4-1AF4-4D75-A4BA-9F27C56FDC8C}" presName="parentText" presStyleLbl="node1" presStyleIdx="2" presStyleCnt="9">
        <dgm:presLayoutVars>
          <dgm:chMax val="0"/>
          <dgm:bulletEnabled val="1"/>
        </dgm:presLayoutVars>
      </dgm:prSet>
      <dgm:spPr/>
    </dgm:pt>
    <dgm:pt modelId="{5EA1C10E-94C0-4761-8AD5-341480E5B83B}" type="pres">
      <dgm:prSet presAssocID="{764C34E1-D295-4637-9DDB-E5E6F7E3F9AF}" presName="spacer" presStyleCnt="0"/>
      <dgm:spPr/>
    </dgm:pt>
    <dgm:pt modelId="{F717E25B-A24F-444A-B1EC-F2F74DC4320E}" type="pres">
      <dgm:prSet presAssocID="{7A052197-11C1-41EC-A463-44384C62DD94}" presName="parentText" presStyleLbl="node1" presStyleIdx="3" presStyleCnt="9">
        <dgm:presLayoutVars>
          <dgm:chMax val="0"/>
          <dgm:bulletEnabled val="1"/>
        </dgm:presLayoutVars>
      </dgm:prSet>
      <dgm:spPr/>
    </dgm:pt>
    <dgm:pt modelId="{66666B1A-7A24-4372-913B-4635638AC4E7}" type="pres">
      <dgm:prSet presAssocID="{6955193A-E4B4-477A-BEC4-E33D769E6A0E}" presName="spacer" presStyleCnt="0"/>
      <dgm:spPr/>
    </dgm:pt>
    <dgm:pt modelId="{07D90249-2B9B-4D99-8140-8E7DF17AB64F}" type="pres">
      <dgm:prSet presAssocID="{6BC65A3B-651E-424A-AA2D-40E9E4C84813}" presName="parentText" presStyleLbl="node1" presStyleIdx="4" presStyleCnt="9">
        <dgm:presLayoutVars>
          <dgm:chMax val="0"/>
          <dgm:bulletEnabled val="1"/>
        </dgm:presLayoutVars>
      </dgm:prSet>
      <dgm:spPr/>
    </dgm:pt>
    <dgm:pt modelId="{68A7F138-86D0-458D-9E23-4631C4CD8A02}" type="pres">
      <dgm:prSet presAssocID="{A187A130-DB95-459F-AD58-AC722DB88CF1}" presName="spacer" presStyleCnt="0"/>
      <dgm:spPr/>
    </dgm:pt>
    <dgm:pt modelId="{871230D5-2A05-404E-8DCE-EC22F2A84650}" type="pres">
      <dgm:prSet presAssocID="{3F8BDE44-6528-4103-B91D-F865157AB92B}" presName="parentText" presStyleLbl="node1" presStyleIdx="5" presStyleCnt="9">
        <dgm:presLayoutVars>
          <dgm:chMax val="0"/>
          <dgm:bulletEnabled val="1"/>
        </dgm:presLayoutVars>
      </dgm:prSet>
      <dgm:spPr/>
    </dgm:pt>
    <dgm:pt modelId="{C1C67F34-DFFF-42DA-9586-578D158FF7C0}" type="pres">
      <dgm:prSet presAssocID="{B0AE8240-D7A6-4A65-A2B3-AA7DAC5D657A}" presName="spacer" presStyleCnt="0"/>
      <dgm:spPr/>
    </dgm:pt>
    <dgm:pt modelId="{966ACED9-0E4D-46BC-ABC3-0A7D06F79E94}" type="pres">
      <dgm:prSet presAssocID="{51D42E19-9527-4F0B-91A5-1D326E4931CC}" presName="parentText" presStyleLbl="node1" presStyleIdx="6" presStyleCnt="9">
        <dgm:presLayoutVars>
          <dgm:chMax val="0"/>
          <dgm:bulletEnabled val="1"/>
        </dgm:presLayoutVars>
      </dgm:prSet>
      <dgm:spPr/>
    </dgm:pt>
    <dgm:pt modelId="{69F7F4C1-787E-4114-BB0E-30C3F8FE0E9F}" type="pres">
      <dgm:prSet presAssocID="{455F2C96-F395-4E93-95FB-E9CCB536CE82}" presName="spacer" presStyleCnt="0"/>
      <dgm:spPr/>
    </dgm:pt>
    <dgm:pt modelId="{93077FB5-37EB-4FC4-8EBD-A545B0D36B98}" type="pres">
      <dgm:prSet presAssocID="{6442960C-87EB-4BE7-AC50-4FF744C5BAE4}" presName="parentText" presStyleLbl="node1" presStyleIdx="7" presStyleCnt="9">
        <dgm:presLayoutVars>
          <dgm:chMax val="0"/>
          <dgm:bulletEnabled val="1"/>
        </dgm:presLayoutVars>
      </dgm:prSet>
      <dgm:spPr/>
    </dgm:pt>
    <dgm:pt modelId="{D06D15D6-1FEB-49FE-B242-522321F561EA}" type="pres">
      <dgm:prSet presAssocID="{1B6A6E6F-A3BA-45CF-AF71-0715CF06620E}" presName="spacer" presStyleCnt="0"/>
      <dgm:spPr/>
    </dgm:pt>
    <dgm:pt modelId="{F5B08529-DC50-42B7-B23C-1646F703C402}" type="pres">
      <dgm:prSet presAssocID="{D82B05FD-BAF6-4CAD-AEB8-0B16AB8C8D1B}" presName="parentText" presStyleLbl="node1" presStyleIdx="8" presStyleCnt="9">
        <dgm:presLayoutVars>
          <dgm:chMax val="0"/>
          <dgm:bulletEnabled val="1"/>
        </dgm:presLayoutVars>
      </dgm:prSet>
      <dgm:spPr/>
    </dgm:pt>
  </dgm:ptLst>
  <dgm:cxnLst>
    <dgm:cxn modelId="{0F1CD60A-D84D-4834-94BB-00C88CDFBD48}" srcId="{37AC6D75-7523-42CA-ADEC-BFB46417E358}" destId="{47E60CE4-1AF4-4D75-A4BA-9F27C56FDC8C}" srcOrd="2" destOrd="0" parTransId="{5063AC04-4994-4471-BE56-B229FBF11C52}" sibTransId="{764C34E1-D295-4637-9DDB-E5E6F7E3F9AF}"/>
    <dgm:cxn modelId="{C611D214-DD4D-4948-9EB3-43555FD3851F}" srcId="{37AC6D75-7523-42CA-ADEC-BFB46417E358}" destId="{B99D1B46-2901-486E-84D2-FBC6D2B9BDCF}" srcOrd="0" destOrd="0" parTransId="{71FD2AA7-1507-46F5-939C-82F0F9695061}" sibTransId="{568E9554-4687-4EC1-9617-D66CBBC44A33}"/>
    <dgm:cxn modelId="{D489762F-64E0-4805-AF9C-B23B3D4E7ADA}" type="presOf" srcId="{B99D1B46-2901-486E-84D2-FBC6D2B9BDCF}" destId="{C7218090-06CD-4BE4-B571-C61C236028DE}" srcOrd="0" destOrd="0" presId="urn:microsoft.com/office/officeart/2005/8/layout/vList2"/>
    <dgm:cxn modelId="{10B8B432-183B-4B20-8A3A-C113952302BC}" type="presOf" srcId="{3F8BDE44-6528-4103-B91D-F865157AB92B}" destId="{871230D5-2A05-404E-8DCE-EC22F2A84650}" srcOrd="0" destOrd="0" presId="urn:microsoft.com/office/officeart/2005/8/layout/vList2"/>
    <dgm:cxn modelId="{0A7BCC5C-BE0B-48F8-943E-1CAE16805439}" type="presOf" srcId="{7A052197-11C1-41EC-A463-44384C62DD94}" destId="{F717E25B-A24F-444A-B1EC-F2F74DC4320E}" srcOrd="0" destOrd="0" presId="urn:microsoft.com/office/officeart/2005/8/layout/vList2"/>
    <dgm:cxn modelId="{10664365-5AAF-47BB-8AB3-6A2E6CEE82A1}" type="presOf" srcId="{D82B05FD-BAF6-4CAD-AEB8-0B16AB8C8D1B}" destId="{F5B08529-DC50-42B7-B23C-1646F703C402}" srcOrd="0" destOrd="0" presId="urn:microsoft.com/office/officeart/2005/8/layout/vList2"/>
    <dgm:cxn modelId="{AE6A6447-AA26-4E4A-BF38-0ED4EBD154DA}" srcId="{37AC6D75-7523-42CA-ADEC-BFB46417E358}" destId="{51D42E19-9527-4F0B-91A5-1D326E4931CC}" srcOrd="6" destOrd="0" parTransId="{78DD2875-AE8D-4654-AFB0-5FC7686E7746}" sibTransId="{455F2C96-F395-4E93-95FB-E9CCB536CE82}"/>
    <dgm:cxn modelId="{21DE6D67-4C85-4EF6-B33F-381D30984EA7}" type="presOf" srcId="{0C5F7119-298C-44F7-AF70-42C370CAEC71}" destId="{14DCB322-30D3-40D0-91C3-D872CFF06FB4}" srcOrd="0" destOrd="0" presId="urn:microsoft.com/office/officeart/2005/8/layout/vList2"/>
    <dgm:cxn modelId="{6791C281-A97D-415B-A144-9F9B4C78E3EB}" type="presOf" srcId="{47E60CE4-1AF4-4D75-A4BA-9F27C56FDC8C}" destId="{385F8FFF-898D-4684-BB18-3BE39DE17123}" srcOrd="0" destOrd="0" presId="urn:microsoft.com/office/officeart/2005/8/layout/vList2"/>
    <dgm:cxn modelId="{2C4E9A87-4DB4-42F8-A1D0-A75F5E05B6EC}" srcId="{37AC6D75-7523-42CA-ADEC-BFB46417E358}" destId="{6442960C-87EB-4BE7-AC50-4FF744C5BAE4}" srcOrd="7" destOrd="0" parTransId="{325ABFBE-AF04-48B5-A0D3-AEB7EF905F59}" sibTransId="{1B6A6E6F-A3BA-45CF-AF71-0715CF06620E}"/>
    <dgm:cxn modelId="{EB63D597-B69E-4561-815A-5D66AE3DF4DC}" type="presOf" srcId="{51D42E19-9527-4F0B-91A5-1D326E4931CC}" destId="{966ACED9-0E4D-46BC-ABC3-0A7D06F79E94}" srcOrd="0" destOrd="0" presId="urn:microsoft.com/office/officeart/2005/8/layout/vList2"/>
    <dgm:cxn modelId="{E09C31AA-9BFC-4E4C-B3B2-5A59CA4454A6}" srcId="{37AC6D75-7523-42CA-ADEC-BFB46417E358}" destId="{6BC65A3B-651E-424A-AA2D-40E9E4C84813}" srcOrd="4" destOrd="0" parTransId="{E2433EEA-7163-4095-BCFA-5DA20E526410}" sibTransId="{A187A130-DB95-459F-AD58-AC722DB88CF1}"/>
    <dgm:cxn modelId="{9FED95AC-0DE4-4B01-8DF0-ABFA314ADD76}" srcId="{37AC6D75-7523-42CA-ADEC-BFB46417E358}" destId="{D82B05FD-BAF6-4CAD-AEB8-0B16AB8C8D1B}" srcOrd="8" destOrd="0" parTransId="{0905F483-715D-427D-8CC2-D34085F0349A}" sibTransId="{8F09461E-75D9-4D4B-88FA-DC8CF0E6AF9F}"/>
    <dgm:cxn modelId="{400125C6-B1A6-4948-855D-1E854A225464}" srcId="{37AC6D75-7523-42CA-ADEC-BFB46417E358}" destId="{3F8BDE44-6528-4103-B91D-F865157AB92B}" srcOrd="5" destOrd="0" parTransId="{833B17F3-12AF-4D0B-AF9C-708603096701}" sibTransId="{B0AE8240-D7A6-4A65-A2B3-AA7DAC5D657A}"/>
    <dgm:cxn modelId="{77871BCA-AE1B-4FB7-A271-2CC519CFEDD4}" type="presOf" srcId="{6BC65A3B-651E-424A-AA2D-40E9E4C84813}" destId="{07D90249-2B9B-4D99-8140-8E7DF17AB64F}" srcOrd="0" destOrd="0" presId="urn:microsoft.com/office/officeart/2005/8/layout/vList2"/>
    <dgm:cxn modelId="{1A7559D1-9209-4854-A980-7B7FE5CDB884}" srcId="{37AC6D75-7523-42CA-ADEC-BFB46417E358}" destId="{0C5F7119-298C-44F7-AF70-42C370CAEC71}" srcOrd="1" destOrd="0" parTransId="{E45255A8-E1E9-406C-9881-75AE89CC24FC}" sibTransId="{E6570650-AC9E-4666-88FC-DDD66D7DF64A}"/>
    <dgm:cxn modelId="{323692D9-B62E-4C5B-83F8-E9DAF8841979}" type="presOf" srcId="{6442960C-87EB-4BE7-AC50-4FF744C5BAE4}" destId="{93077FB5-37EB-4FC4-8EBD-A545B0D36B98}" srcOrd="0" destOrd="0" presId="urn:microsoft.com/office/officeart/2005/8/layout/vList2"/>
    <dgm:cxn modelId="{F65674E2-B869-441C-8299-7102EC7C6A04}" srcId="{37AC6D75-7523-42CA-ADEC-BFB46417E358}" destId="{7A052197-11C1-41EC-A463-44384C62DD94}" srcOrd="3" destOrd="0" parTransId="{13FD17DE-5D11-41A9-AB62-38C0C81131D0}" sibTransId="{6955193A-E4B4-477A-BEC4-E33D769E6A0E}"/>
    <dgm:cxn modelId="{DBBE89FE-662D-4D16-88B5-AFF65CE2BCC0}" type="presOf" srcId="{37AC6D75-7523-42CA-ADEC-BFB46417E358}" destId="{CC56A984-54F3-473A-8D47-78940C08C1AA}" srcOrd="0" destOrd="0" presId="urn:microsoft.com/office/officeart/2005/8/layout/vList2"/>
    <dgm:cxn modelId="{4E982F8E-BBE8-4015-8BD4-1383356EBC5E}" type="presParOf" srcId="{CC56A984-54F3-473A-8D47-78940C08C1AA}" destId="{C7218090-06CD-4BE4-B571-C61C236028DE}" srcOrd="0" destOrd="0" presId="urn:microsoft.com/office/officeart/2005/8/layout/vList2"/>
    <dgm:cxn modelId="{2AC87EB5-677B-404F-AAFD-5117EE7C6CF1}" type="presParOf" srcId="{CC56A984-54F3-473A-8D47-78940C08C1AA}" destId="{8F85F517-68F5-40D5-9EDD-8183AF147B93}" srcOrd="1" destOrd="0" presId="urn:microsoft.com/office/officeart/2005/8/layout/vList2"/>
    <dgm:cxn modelId="{FDC8271B-1D6F-4824-BF98-598FCE043677}" type="presParOf" srcId="{CC56A984-54F3-473A-8D47-78940C08C1AA}" destId="{14DCB322-30D3-40D0-91C3-D872CFF06FB4}" srcOrd="2" destOrd="0" presId="urn:microsoft.com/office/officeart/2005/8/layout/vList2"/>
    <dgm:cxn modelId="{5753C343-F9F1-4D5D-BAD9-C07F4F823492}" type="presParOf" srcId="{CC56A984-54F3-473A-8D47-78940C08C1AA}" destId="{E13572F5-721B-45A8-B06D-8F092663B1A5}" srcOrd="3" destOrd="0" presId="urn:microsoft.com/office/officeart/2005/8/layout/vList2"/>
    <dgm:cxn modelId="{AD6A293E-E456-4297-9FB4-BB3AEEBC0829}" type="presParOf" srcId="{CC56A984-54F3-473A-8D47-78940C08C1AA}" destId="{385F8FFF-898D-4684-BB18-3BE39DE17123}" srcOrd="4" destOrd="0" presId="urn:microsoft.com/office/officeart/2005/8/layout/vList2"/>
    <dgm:cxn modelId="{E0AA1A94-B231-4BE6-A375-189C3FF8F39E}" type="presParOf" srcId="{CC56A984-54F3-473A-8D47-78940C08C1AA}" destId="{5EA1C10E-94C0-4761-8AD5-341480E5B83B}" srcOrd="5" destOrd="0" presId="urn:microsoft.com/office/officeart/2005/8/layout/vList2"/>
    <dgm:cxn modelId="{077A6AA8-54F6-41C6-931E-3F3F2FBB07CB}" type="presParOf" srcId="{CC56A984-54F3-473A-8D47-78940C08C1AA}" destId="{F717E25B-A24F-444A-B1EC-F2F74DC4320E}" srcOrd="6" destOrd="0" presId="urn:microsoft.com/office/officeart/2005/8/layout/vList2"/>
    <dgm:cxn modelId="{346B86FA-3DA1-444B-8ED8-A44406E81EE0}" type="presParOf" srcId="{CC56A984-54F3-473A-8D47-78940C08C1AA}" destId="{66666B1A-7A24-4372-913B-4635638AC4E7}" srcOrd="7" destOrd="0" presId="urn:microsoft.com/office/officeart/2005/8/layout/vList2"/>
    <dgm:cxn modelId="{6CDFBA95-EF60-4754-98E7-B7903BCAB949}" type="presParOf" srcId="{CC56A984-54F3-473A-8D47-78940C08C1AA}" destId="{07D90249-2B9B-4D99-8140-8E7DF17AB64F}" srcOrd="8" destOrd="0" presId="urn:microsoft.com/office/officeart/2005/8/layout/vList2"/>
    <dgm:cxn modelId="{1F9EEC78-C02E-4D86-8134-E6267F2B5879}" type="presParOf" srcId="{CC56A984-54F3-473A-8D47-78940C08C1AA}" destId="{68A7F138-86D0-458D-9E23-4631C4CD8A02}" srcOrd="9" destOrd="0" presId="urn:microsoft.com/office/officeart/2005/8/layout/vList2"/>
    <dgm:cxn modelId="{C47FC8D3-71B3-4284-B519-48BA67AFE5EE}" type="presParOf" srcId="{CC56A984-54F3-473A-8D47-78940C08C1AA}" destId="{871230D5-2A05-404E-8DCE-EC22F2A84650}" srcOrd="10" destOrd="0" presId="urn:microsoft.com/office/officeart/2005/8/layout/vList2"/>
    <dgm:cxn modelId="{7AA5F32F-304B-4238-B2F0-B1475B89A67E}" type="presParOf" srcId="{CC56A984-54F3-473A-8D47-78940C08C1AA}" destId="{C1C67F34-DFFF-42DA-9586-578D158FF7C0}" srcOrd="11" destOrd="0" presId="urn:microsoft.com/office/officeart/2005/8/layout/vList2"/>
    <dgm:cxn modelId="{83568600-7A21-4AF7-A09D-09A3019D3F23}" type="presParOf" srcId="{CC56A984-54F3-473A-8D47-78940C08C1AA}" destId="{966ACED9-0E4D-46BC-ABC3-0A7D06F79E94}" srcOrd="12" destOrd="0" presId="urn:microsoft.com/office/officeart/2005/8/layout/vList2"/>
    <dgm:cxn modelId="{5C7D2072-109E-48ED-A565-9B3C4B56C611}" type="presParOf" srcId="{CC56A984-54F3-473A-8D47-78940C08C1AA}" destId="{69F7F4C1-787E-4114-BB0E-30C3F8FE0E9F}" srcOrd="13" destOrd="0" presId="urn:microsoft.com/office/officeart/2005/8/layout/vList2"/>
    <dgm:cxn modelId="{1852FDD0-C488-4F91-8CE6-D0274BEEFBCF}" type="presParOf" srcId="{CC56A984-54F3-473A-8D47-78940C08C1AA}" destId="{93077FB5-37EB-4FC4-8EBD-A545B0D36B98}" srcOrd="14" destOrd="0" presId="urn:microsoft.com/office/officeart/2005/8/layout/vList2"/>
    <dgm:cxn modelId="{53900568-4200-46D7-9BB5-E886F073C29E}" type="presParOf" srcId="{CC56A984-54F3-473A-8D47-78940C08C1AA}" destId="{D06D15D6-1FEB-49FE-B242-522321F561EA}" srcOrd="15" destOrd="0" presId="urn:microsoft.com/office/officeart/2005/8/layout/vList2"/>
    <dgm:cxn modelId="{0468854A-4599-44CB-8C22-F9727497FAFD}" type="presParOf" srcId="{CC56A984-54F3-473A-8D47-78940C08C1AA}" destId="{F5B08529-DC50-42B7-B23C-1646F703C402}"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8CD377-CD7C-482A-97FA-4FFCDB53DEF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4CF52B0-95AB-4A8C-A18C-5CEFF1928E28}">
      <dgm:prSet/>
      <dgm:spPr/>
      <dgm:t>
        <a:bodyPr/>
        <a:lstStyle/>
        <a:p>
          <a:r>
            <a:rPr lang="nl-NL"/>
            <a:t>“ik nodig je uit om…”</a:t>
          </a:r>
          <a:endParaRPr lang="en-US"/>
        </a:p>
      </dgm:t>
    </dgm:pt>
    <dgm:pt modelId="{2788BF8A-4DE6-4A34-9A3D-6DE5ADDB212D}" type="parTrans" cxnId="{06CF6E05-03DB-49B1-874F-E420D4634113}">
      <dgm:prSet/>
      <dgm:spPr/>
      <dgm:t>
        <a:bodyPr/>
        <a:lstStyle/>
        <a:p>
          <a:endParaRPr lang="en-US"/>
        </a:p>
      </dgm:t>
    </dgm:pt>
    <dgm:pt modelId="{14B94213-9501-4998-9B48-DEEB2B95F89F}" type="sibTrans" cxnId="{06CF6E05-03DB-49B1-874F-E420D4634113}">
      <dgm:prSet/>
      <dgm:spPr/>
      <dgm:t>
        <a:bodyPr/>
        <a:lstStyle/>
        <a:p>
          <a:endParaRPr lang="en-US"/>
        </a:p>
      </dgm:t>
    </dgm:pt>
    <dgm:pt modelId="{F3FD54E6-8C5F-4B0F-80FE-FA44C684DA82}">
      <dgm:prSet/>
      <dgm:spPr/>
      <dgm:t>
        <a:bodyPr/>
        <a:lstStyle/>
        <a:p>
          <a:r>
            <a:rPr lang="nl-NL"/>
            <a:t>“Ik zou het fijn vinden als je in de toekomst…”</a:t>
          </a:r>
          <a:endParaRPr lang="en-US"/>
        </a:p>
      </dgm:t>
    </dgm:pt>
    <dgm:pt modelId="{0202D166-EBC1-4D7F-986E-3E68F55F9599}" type="parTrans" cxnId="{E74166E7-A6DE-474E-8858-6545FBA2D6BD}">
      <dgm:prSet/>
      <dgm:spPr/>
      <dgm:t>
        <a:bodyPr/>
        <a:lstStyle/>
        <a:p>
          <a:endParaRPr lang="en-US"/>
        </a:p>
      </dgm:t>
    </dgm:pt>
    <dgm:pt modelId="{907E0670-57F8-4337-9E70-CF7F4DB7A7D7}" type="sibTrans" cxnId="{E74166E7-A6DE-474E-8858-6545FBA2D6BD}">
      <dgm:prSet/>
      <dgm:spPr/>
      <dgm:t>
        <a:bodyPr/>
        <a:lstStyle/>
        <a:p>
          <a:endParaRPr lang="en-US"/>
        </a:p>
      </dgm:t>
    </dgm:pt>
    <dgm:pt modelId="{56E15FD5-8F1A-4BF9-905D-52F1DC556D66}">
      <dgm:prSet/>
      <dgm:spPr/>
      <dgm:t>
        <a:bodyPr/>
        <a:lstStyle/>
        <a:p>
          <a:r>
            <a:rPr lang="nl-NL"/>
            <a:t>“Wat ik in de toekomst graag meer zou zien…”</a:t>
          </a:r>
          <a:endParaRPr lang="en-US"/>
        </a:p>
      </dgm:t>
    </dgm:pt>
    <dgm:pt modelId="{3158D7B6-7C70-456B-9FF9-31454460FF58}" type="parTrans" cxnId="{50CD220F-DFF3-4E40-92A9-809A0E865EEE}">
      <dgm:prSet/>
      <dgm:spPr/>
      <dgm:t>
        <a:bodyPr/>
        <a:lstStyle/>
        <a:p>
          <a:endParaRPr lang="en-US"/>
        </a:p>
      </dgm:t>
    </dgm:pt>
    <dgm:pt modelId="{9D38A2B6-3497-4068-9E5B-C08699131E01}" type="sibTrans" cxnId="{50CD220F-DFF3-4E40-92A9-809A0E865EEE}">
      <dgm:prSet/>
      <dgm:spPr/>
      <dgm:t>
        <a:bodyPr/>
        <a:lstStyle/>
        <a:p>
          <a:endParaRPr lang="en-US"/>
        </a:p>
      </dgm:t>
    </dgm:pt>
    <dgm:pt modelId="{F50B61C3-D2AD-4D2E-AA1A-6E9D00D9195E}" type="pres">
      <dgm:prSet presAssocID="{318CD377-CD7C-482A-97FA-4FFCDB53DEFB}" presName="linear" presStyleCnt="0">
        <dgm:presLayoutVars>
          <dgm:animLvl val="lvl"/>
          <dgm:resizeHandles val="exact"/>
        </dgm:presLayoutVars>
      </dgm:prSet>
      <dgm:spPr/>
    </dgm:pt>
    <dgm:pt modelId="{406E655D-C4DD-4DFE-A8D1-71D2B4F29BD6}" type="pres">
      <dgm:prSet presAssocID="{24CF52B0-95AB-4A8C-A18C-5CEFF1928E28}" presName="parentText" presStyleLbl="node1" presStyleIdx="0" presStyleCnt="3">
        <dgm:presLayoutVars>
          <dgm:chMax val="0"/>
          <dgm:bulletEnabled val="1"/>
        </dgm:presLayoutVars>
      </dgm:prSet>
      <dgm:spPr/>
    </dgm:pt>
    <dgm:pt modelId="{3BB3F054-1F17-4FD2-B6EE-477EA94F6169}" type="pres">
      <dgm:prSet presAssocID="{14B94213-9501-4998-9B48-DEEB2B95F89F}" presName="spacer" presStyleCnt="0"/>
      <dgm:spPr/>
    </dgm:pt>
    <dgm:pt modelId="{E0EA3AF6-81A5-4BC2-AEA9-3C40CD776F53}" type="pres">
      <dgm:prSet presAssocID="{F3FD54E6-8C5F-4B0F-80FE-FA44C684DA82}" presName="parentText" presStyleLbl="node1" presStyleIdx="1" presStyleCnt="3">
        <dgm:presLayoutVars>
          <dgm:chMax val="0"/>
          <dgm:bulletEnabled val="1"/>
        </dgm:presLayoutVars>
      </dgm:prSet>
      <dgm:spPr/>
    </dgm:pt>
    <dgm:pt modelId="{324F138D-2FFB-4A04-890D-799E05BF40CE}" type="pres">
      <dgm:prSet presAssocID="{907E0670-57F8-4337-9E70-CF7F4DB7A7D7}" presName="spacer" presStyleCnt="0"/>
      <dgm:spPr/>
    </dgm:pt>
    <dgm:pt modelId="{11F9CCB1-75EE-42AE-B36E-801D2E2F3D47}" type="pres">
      <dgm:prSet presAssocID="{56E15FD5-8F1A-4BF9-905D-52F1DC556D66}" presName="parentText" presStyleLbl="node1" presStyleIdx="2" presStyleCnt="3">
        <dgm:presLayoutVars>
          <dgm:chMax val="0"/>
          <dgm:bulletEnabled val="1"/>
        </dgm:presLayoutVars>
      </dgm:prSet>
      <dgm:spPr/>
    </dgm:pt>
  </dgm:ptLst>
  <dgm:cxnLst>
    <dgm:cxn modelId="{06CF6E05-03DB-49B1-874F-E420D4634113}" srcId="{318CD377-CD7C-482A-97FA-4FFCDB53DEFB}" destId="{24CF52B0-95AB-4A8C-A18C-5CEFF1928E28}" srcOrd="0" destOrd="0" parTransId="{2788BF8A-4DE6-4A34-9A3D-6DE5ADDB212D}" sibTransId="{14B94213-9501-4998-9B48-DEEB2B95F89F}"/>
    <dgm:cxn modelId="{3F249C05-544B-4217-972E-C3A70AE637E6}" type="presOf" srcId="{F3FD54E6-8C5F-4B0F-80FE-FA44C684DA82}" destId="{E0EA3AF6-81A5-4BC2-AEA9-3C40CD776F53}" srcOrd="0" destOrd="0" presId="urn:microsoft.com/office/officeart/2005/8/layout/vList2"/>
    <dgm:cxn modelId="{27ECD708-F6DA-495E-AA94-22CBD5AC7232}" type="presOf" srcId="{56E15FD5-8F1A-4BF9-905D-52F1DC556D66}" destId="{11F9CCB1-75EE-42AE-B36E-801D2E2F3D47}" srcOrd="0" destOrd="0" presId="urn:microsoft.com/office/officeart/2005/8/layout/vList2"/>
    <dgm:cxn modelId="{50CD220F-DFF3-4E40-92A9-809A0E865EEE}" srcId="{318CD377-CD7C-482A-97FA-4FFCDB53DEFB}" destId="{56E15FD5-8F1A-4BF9-905D-52F1DC556D66}" srcOrd="2" destOrd="0" parTransId="{3158D7B6-7C70-456B-9FF9-31454460FF58}" sibTransId="{9D38A2B6-3497-4068-9E5B-C08699131E01}"/>
    <dgm:cxn modelId="{63B77A28-0024-40E5-9D28-8DE0A3B3DC3E}" type="presOf" srcId="{318CD377-CD7C-482A-97FA-4FFCDB53DEFB}" destId="{F50B61C3-D2AD-4D2E-AA1A-6E9D00D9195E}" srcOrd="0" destOrd="0" presId="urn:microsoft.com/office/officeart/2005/8/layout/vList2"/>
    <dgm:cxn modelId="{B6E6F5D5-A727-4E7B-B4D2-06F6D39772FF}" type="presOf" srcId="{24CF52B0-95AB-4A8C-A18C-5CEFF1928E28}" destId="{406E655D-C4DD-4DFE-A8D1-71D2B4F29BD6}" srcOrd="0" destOrd="0" presId="urn:microsoft.com/office/officeart/2005/8/layout/vList2"/>
    <dgm:cxn modelId="{E74166E7-A6DE-474E-8858-6545FBA2D6BD}" srcId="{318CD377-CD7C-482A-97FA-4FFCDB53DEFB}" destId="{F3FD54E6-8C5F-4B0F-80FE-FA44C684DA82}" srcOrd="1" destOrd="0" parTransId="{0202D166-EBC1-4D7F-986E-3E68F55F9599}" sibTransId="{907E0670-57F8-4337-9E70-CF7F4DB7A7D7}"/>
    <dgm:cxn modelId="{FBE6772D-300C-42A0-8979-C554E84BF7A0}" type="presParOf" srcId="{F50B61C3-D2AD-4D2E-AA1A-6E9D00D9195E}" destId="{406E655D-C4DD-4DFE-A8D1-71D2B4F29BD6}" srcOrd="0" destOrd="0" presId="urn:microsoft.com/office/officeart/2005/8/layout/vList2"/>
    <dgm:cxn modelId="{D34483E7-8BEC-4C0F-93D9-E85185FEC818}" type="presParOf" srcId="{F50B61C3-D2AD-4D2E-AA1A-6E9D00D9195E}" destId="{3BB3F054-1F17-4FD2-B6EE-477EA94F6169}" srcOrd="1" destOrd="0" presId="urn:microsoft.com/office/officeart/2005/8/layout/vList2"/>
    <dgm:cxn modelId="{62C11B63-D87D-4198-8224-1550DBA3FFEC}" type="presParOf" srcId="{F50B61C3-D2AD-4D2E-AA1A-6E9D00D9195E}" destId="{E0EA3AF6-81A5-4BC2-AEA9-3C40CD776F53}" srcOrd="2" destOrd="0" presId="urn:microsoft.com/office/officeart/2005/8/layout/vList2"/>
    <dgm:cxn modelId="{A776797B-A801-461F-AA04-E892B609BE21}" type="presParOf" srcId="{F50B61C3-D2AD-4D2E-AA1A-6E9D00D9195E}" destId="{324F138D-2FFB-4A04-890D-799E05BF40CE}" srcOrd="3" destOrd="0" presId="urn:microsoft.com/office/officeart/2005/8/layout/vList2"/>
    <dgm:cxn modelId="{DF282FC8-AE52-443C-89E5-F04F8827BB37}" type="presParOf" srcId="{F50B61C3-D2AD-4D2E-AA1A-6E9D00D9195E}" destId="{11F9CCB1-75EE-42AE-B36E-801D2E2F3D4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E62937-BB18-479A-A6DF-E78E0465FBF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2D8FB23-79CC-4F7A-A8A7-486236DAD0B8}">
      <dgm:prSet/>
      <dgm:spPr/>
      <dgm:t>
        <a:bodyPr/>
        <a:lstStyle/>
        <a:p>
          <a:r>
            <a:rPr lang="nl-NL" dirty="0"/>
            <a:t>• Gaat voorbij de WAT en HOE maar naar de WHY</a:t>
          </a:r>
          <a:endParaRPr lang="en-US" dirty="0"/>
        </a:p>
      </dgm:t>
    </dgm:pt>
    <dgm:pt modelId="{565C3301-46E0-4C43-88FB-C5F760B1392D}" type="parTrans" cxnId="{FBFB3552-F5AA-4B5A-88E4-B336C308EE1F}">
      <dgm:prSet/>
      <dgm:spPr/>
      <dgm:t>
        <a:bodyPr/>
        <a:lstStyle/>
        <a:p>
          <a:endParaRPr lang="en-US"/>
        </a:p>
      </dgm:t>
    </dgm:pt>
    <dgm:pt modelId="{659AC91C-3CEC-4747-88C4-C143507F0AFC}" type="sibTrans" cxnId="{FBFB3552-F5AA-4B5A-88E4-B336C308EE1F}">
      <dgm:prSet/>
      <dgm:spPr/>
      <dgm:t>
        <a:bodyPr/>
        <a:lstStyle/>
        <a:p>
          <a:endParaRPr lang="en-US"/>
        </a:p>
      </dgm:t>
    </dgm:pt>
    <dgm:pt modelId="{3CB9D8C4-9877-4A03-B105-C4E97D923A39}">
      <dgm:prSet/>
      <dgm:spPr/>
      <dgm:t>
        <a:bodyPr/>
        <a:lstStyle/>
        <a:p>
          <a:r>
            <a:rPr lang="nl-NL"/>
            <a:t>• Benoemt wat de persoon drijft, maakt contact met de WHY</a:t>
          </a:r>
          <a:endParaRPr lang="en-US"/>
        </a:p>
      </dgm:t>
    </dgm:pt>
    <dgm:pt modelId="{047F278D-26B4-46FD-989A-47951E11175B}" type="parTrans" cxnId="{A99F0F19-2EB2-4E61-B885-59982C32B903}">
      <dgm:prSet/>
      <dgm:spPr/>
      <dgm:t>
        <a:bodyPr/>
        <a:lstStyle/>
        <a:p>
          <a:endParaRPr lang="en-US"/>
        </a:p>
      </dgm:t>
    </dgm:pt>
    <dgm:pt modelId="{C2441609-DDE1-4AA5-9320-E422F7A7A7DA}" type="sibTrans" cxnId="{A99F0F19-2EB2-4E61-B885-59982C32B903}">
      <dgm:prSet/>
      <dgm:spPr/>
      <dgm:t>
        <a:bodyPr/>
        <a:lstStyle/>
        <a:p>
          <a:endParaRPr lang="en-US"/>
        </a:p>
      </dgm:t>
    </dgm:pt>
    <dgm:pt modelId="{D1F591E5-0097-40EA-B38E-1110479290E7}" type="pres">
      <dgm:prSet presAssocID="{7BE62937-BB18-479A-A6DF-E78E0465FBF6}" presName="linear" presStyleCnt="0">
        <dgm:presLayoutVars>
          <dgm:animLvl val="lvl"/>
          <dgm:resizeHandles val="exact"/>
        </dgm:presLayoutVars>
      </dgm:prSet>
      <dgm:spPr/>
    </dgm:pt>
    <dgm:pt modelId="{ED217F37-D9CC-49F1-A58B-F81A478207B9}" type="pres">
      <dgm:prSet presAssocID="{02D8FB23-79CC-4F7A-A8A7-486236DAD0B8}" presName="parentText" presStyleLbl="node1" presStyleIdx="0" presStyleCnt="2">
        <dgm:presLayoutVars>
          <dgm:chMax val="0"/>
          <dgm:bulletEnabled val="1"/>
        </dgm:presLayoutVars>
      </dgm:prSet>
      <dgm:spPr/>
    </dgm:pt>
    <dgm:pt modelId="{08C5C581-6118-4199-8FDD-928A002FFB86}" type="pres">
      <dgm:prSet presAssocID="{659AC91C-3CEC-4747-88C4-C143507F0AFC}" presName="spacer" presStyleCnt="0"/>
      <dgm:spPr/>
    </dgm:pt>
    <dgm:pt modelId="{1C178D07-7B8E-43BC-995F-A41EEF8795D9}" type="pres">
      <dgm:prSet presAssocID="{3CB9D8C4-9877-4A03-B105-C4E97D923A39}" presName="parentText" presStyleLbl="node1" presStyleIdx="1" presStyleCnt="2">
        <dgm:presLayoutVars>
          <dgm:chMax val="0"/>
          <dgm:bulletEnabled val="1"/>
        </dgm:presLayoutVars>
      </dgm:prSet>
      <dgm:spPr/>
    </dgm:pt>
  </dgm:ptLst>
  <dgm:cxnLst>
    <dgm:cxn modelId="{A99F0F19-2EB2-4E61-B885-59982C32B903}" srcId="{7BE62937-BB18-479A-A6DF-E78E0465FBF6}" destId="{3CB9D8C4-9877-4A03-B105-C4E97D923A39}" srcOrd="1" destOrd="0" parTransId="{047F278D-26B4-46FD-989A-47951E11175B}" sibTransId="{C2441609-DDE1-4AA5-9320-E422F7A7A7DA}"/>
    <dgm:cxn modelId="{FBFB3552-F5AA-4B5A-88E4-B336C308EE1F}" srcId="{7BE62937-BB18-479A-A6DF-E78E0465FBF6}" destId="{02D8FB23-79CC-4F7A-A8A7-486236DAD0B8}" srcOrd="0" destOrd="0" parTransId="{565C3301-46E0-4C43-88FB-C5F760B1392D}" sibTransId="{659AC91C-3CEC-4747-88C4-C143507F0AFC}"/>
    <dgm:cxn modelId="{E824D884-1E7D-4F76-96F6-54176CD2A7E2}" type="presOf" srcId="{7BE62937-BB18-479A-A6DF-E78E0465FBF6}" destId="{D1F591E5-0097-40EA-B38E-1110479290E7}" srcOrd="0" destOrd="0" presId="urn:microsoft.com/office/officeart/2005/8/layout/vList2"/>
    <dgm:cxn modelId="{28714E98-7C20-48D7-8619-9429034CB68C}" type="presOf" srcId="{02D8FB23-79CC-4F7A-A8A7-486236DAD0B8}" destId="{ED217F37-D9CC-49F1-A58B-F81A478207B9}" srcOrd="0" destOrd="0" presId="urn:microsoft.com/office/officeart/2005/8/layout/vList2"/>
    <dgm:cxn modelId="{C6388CDE-951E-4AFF-A1BB-5910D04867B3}" type="presOf" srcId="{3CB9D8C4-9877-4A03-B105-C4E97D923A39}" destId="{1C178D07-7B8E-43BC-995F-A41EEF8795D9}" srcOrd="0" destOrd="0" presId="urn:microsoft.com/office/officeart/2005/8/layout/vList2"/>
    <dgm:cxn modelId="{D7A7559A-4B9F-4046-86BD-77911CB44A40}" type="presParOf" srcId="{D1F591E5-0097-40EA-B38E-1110479290E7}" destId="{ED217F37-D9CC-49F1-A58B-F81A478207B9}" srcOrd="0" destOrd="0" presId="urn:microsoft.com/office/officeart/2005/8/layout/vList2"/>
    <dgm:cxn modelId="{A71A8621-E30D-4690-9109-33160919240B}" type="presParOf" srcId="{D1F591E5-0097-40EA-B38E-1110479290E7}" destId="{08C5C581-6118-4199-8FDD-928A002FFB86}" srcOrd="1" destOrd="0" presId="urn:microsoft.com/office/officeart/2005/8/layout/vList2"/>
    <dgm:cxn modelId="{95AECB0E-8124-4281-849D-E13C033C5A25}" type="presParOf" srcId="{D1F591E5-0097-40EA-B38E-1110479290E7}" destId="{1C178D07-7B8E-43BC-995F-A41EEF8795D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39B25E-C862-40B4-8AFC-2102A979493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2155594F-30A1-487E-B3AF-CAE7F8926DB9}">
      <dgm:prSet/>
      <dgm:spPr/>
      <dgm:t>
        <a:bodyPr/>
        <a:lstStyle/>
        <a:p>
          <a:r>
            <a:rPr lang="nl-NL"/>
            <a:t>Wat ik echt heb gewaardeerd toen je … is … </a:t>
          </a:r>
          <a:endParaRPr lang="en-US"/>
        </a:p>
      </dgm:t>
    </dgm:pt>
    <dgm:pt modelId="{C4DE76E3-0292-4A9E-BA7C-3CE293D8C924}" type="parTrans" cxnId="{DD46E79C-8A34-42FE-8896-E240AEB93D46}">
      <dgm:prSet/>
      <dgm:spPr/>
      <dgm:t>
        <a:bodyPr/>
        <a:lstStyle/>
        <a:p>
          <a:endParaRPr lang="en-US"/>
        </a:p>
      </dgm:t>
    </dgm:pt>
    <dgm:pt modelId="{4C1CCE2E-E01A-420D-BA22-E1E12AD6FB64}" type="sibTrans" cxnId="{DD46E79C-8A34-42FE-8896-E240AEB93D46}">
      <dgm:prSet/>
      <dgm:spPr/>
      <dgm:t>
        <a:bodyPr/>
        <a:lstStyle/>
        <a:p>
          <a:endParaRPr lang="en-US"/>
        </a:p>
      </dgm:t>
    </dgm:pt>
    <dgm:pt modelId="{F6917328-0798-4F64-AF94-36BFAE76589B}">
      <dgm:prSet/>
      <dgm:spPr/>
      <dgm:t>
        <a:bodyPr/>
        <a:lstStyle/>
        <a:p>
          <a:r>
            <a:rPr lang="nl-NL"/>
            <a:t>• Ik heb er echt iets aan gehad toen je … </a:t>
          </a:r>
          <a:endParaRPr lang="en-US"/>
        </a:p>
      </dgm:t>
    </dgm:pt>
    <dgm:pt modelId="{EB84B045-8485-4638-9A7B-15088F4BA7E6}" type="parTrans" cxnId="{6D550D69-3B31-4DB3-81F1-CDAD1BE5A9F7}">
      <dgm:prSet/>
      <dgm:spPr/>
      <dgm:t>
        <a:bodyPr/>
        <a:lstStyle/>
        <a:p>
          <a:endParaRPr lang="en-US"/>
        </a:p>
      </dgm:t>
    </dgm:pt>
    <dgm:pt modelId="{9B5121C2-F805-44CB-A06A-B3969D31E3E4}" type="sibTrans" cxnId="{6D550D69-3B31-4DB3-81F1-CDAD1BE5A9F7}">
      <dgm:prSet/>
      <dgm:spPr/>
      <dgm:t>
        <a:bodyPr/>
        <a:lstStyle/>
        <a:p>
          <a:endParaRPr lang="en-US"/>
        </a:p>
      </dgm:t>
    </dgm:pt>
    <dgm:pt modelId="{AF76BAE1-1245-44D6-9ABC-AD8B483A133F}">
      <dgm:prSet/>
      <dgm:spPr/>
      <dgm:t>
        <a:bodyPr/>
        <a:lstStyle/>
        <a:p>
          <a:r>
            <a:rPr lang="nl-NL"/>
            <a:t>• Ik apprecieer echt je …</a:t>
          </a:r>
          <a:endParaRPr lang="en-US"/>
        </a:p>
      </dgm:t>
    </dgm:pt>
    <dgm:pt modelId="{E4D7D9A0-C349-430F-A6CE-21A5D5278BDF}" type="parTrans" cxnId="{E112D590-EC69-45AD-AED0-4F4145D4A548}">
      <dgm:prSet/>
      <dgm:spPr/>
      <dgm:t>
        <a:bodyPr/>
        <a:lstStyle/>
        <a:p>
          <a:endParaRPr lang="en-US"/>
        </a:p>
      </dgm:t>
    </dgm:pt>
    <dgm:pt modelId="{0D946E0D-1826-4DF1-89AB-EF2620436FFF}" type="sibTrans" cxnId="{E112D590-EC69-45AD-AED0-4F4145D4A548}">
      <dgm:prSet/>
      <dgm:spPr/>
      <dgm:t>
        <a:bodyPr/>
        <a:lstStyle/>
        <a:p>
          <a:endParaRPr lang="en-US"/>
        </a:p>
      </dgm:t>
    </dgm:pt>
    <dgm:pt modelId="{F944E3F7-2C23-4618-9E65-A078910DC491}" type="pres">
      <dgm:prSet presAssocID="{A239B25E-C862-40B4-8AFC-2102A979493C}" presName="linear" presStyleCnt="0">
        <dgm:presLayoutVars>
          <dgm:animLvl val="lvl"/>
          <dgm:resizeHandles val="exact"/>
        </dgm:presLayoutVars>
      </dgm:prSet>
      <dgm:spPr/>
    </dgm:pt>
    <dgm:pt modelId="{3E70BFE9-8E32-4588-A137-301A1B13D6E1}" type="pres">
      <dgm:prSet presAssocID="{2155594F-30A1-487E-B3AF-CAE7F8926DB9}" presName="parentText" presStyleLbl="node1" presStyleIdx="0" presStyleCnt="3">
        <dgm:presLayoutVars>
          <dgm:chMax val="0"/>
          <dgm:bulletEnabled val="1"/>
        </dgm:presLayoutVars>
      </dgm:prSet>
      <dgm:spPr/>
    </dgm:pt>
    <dgm:pt modelId="{4E95A1A6-16FC-4817-B501-3972EEA7560F}" type="pres">
      <dgm:prSet presAssocID="{4C1CCE2E-E01A-420D-BA22-E1E12AD6FB64}" presName="spacer" presStyleCnt="0"/>
      <dgm:spPr/>
    </dgm:pt>
    <dgm:pt modelId="{7A2740D0-5361-422D-AF27-72B1025928A8}" type="pres">
      <dgm:prSet presAssocID="{F6917328-0798-4F64-AF94-36BFAE76589B}" presName="parentText" presStyleLbl="node1" presStyleIdx="1" presStyleCnt="3">
        <dgm:presLayoutVars>
          <dgm:chMax val="0"/>
          <dgm:bulletEnabled val="1"/>
        </dgm:presLayoutVars>
      </dgm:prSet>
      <dgm:spPr/>
    </dgm:pt>
    <dgm:pt modelId="{A7EB8849-28D3-4150-B7C8-EBF9314A6EE1}" type="pres">
      <dgm:prSet presAssocID="{9B5121C2-F805-44CB-A06A-B3969D31E3E4}" presName="spacer" presStyleCnt="0"/>
      <dgm:spPr/>
    </dgm:pt>
    <dgm:pt modelId="{A01F4BAC-8AA9-4CD8-8E7A-CACCF5F5B630}" type="pres">
      <dgm:prSet presAssocID="{AF76BAE1-1245-44D6-9ABC-AD8B483A133F}" presName="parentText" presStyleLbl="node1" presStyleIdx="2" presStyleCnt="3">
        <dgm:presLayoutVars>
          <dgm:chMax val="0"/>
          <dgm:bulletEnabled val="1"/>
        </dgm:presLayoutVars>
      </dgm:prSet>
      <dgm:spPr/>
    </dgm:pt>
  </dgm:ptLst>
  <dgm:cxnLst>
    <dgm:cxn modelId="{F2B99442-81E7-42F0-B7A3-91D877EB0603}" type="presOf" srcId="{2155594F-30A1-487E-B3AF-CAE7F8926DB9}" destId="{3E70BFE9-8E32-4588-A137-301A1B13D6E1}" srcOrd="0" destOrd="0" presId="urn:microsoft.com/office/officeart/2005/8/layout/vList2"/>
    <dgm:cxn modelId="{6D550D69-3B31-4DB3-81F1-CDAD1BE5A9F7}" srcId="{A239B25E-C862-40B4-8AFC-2102A979493C}" destId="{F6917328-0798-4F64-AF94-36BFAE76589B}" srcOrd="1" destOrd="0" parTransId="{EB84B045-8485-4638-9A7B-15088F4BA7E6}" sibTransId="{9B5121C2-F805-44CB-A06A-B3969D31E3E4}"/>
    <dgm:cxn modelId="{A8BE1B6F-5FDC-455E-8665-65611604AB52}" type="presOf" srcId="{A239B25E-C862-40B4-8AFC-2102A979493C}" destId="{F944E3F7-2C23-4618-9E65-A078910DC491}" srcOrd="0" destOrd="0" presId="urn:microsoft.com/office/officeart/2005/8/layout/vList2"/>
    <dgm:cxn modelId="{E112D590-EC69-45AD-AED0-4F4145D4A548}" srcId="{A239B25E-C862-40B4-8AFC-2102A979493C}" destId="{AF76BAE1-1245-44D6-9ABC-AD8B483A133F}" srcOrd="2" destOrd="0" parTransId="{E4D7D9A0-C349-430F-A6CE-21A5D5278BDF}" sibTransId="{0D946E0D-1826-4DF1-89AB-EF2620436FFF}"/>
    <dgm:cxn modelId="{DD46E79C-8A34-42FE-8896-E240AEB93D46}" srcId="{A239B25E-C862-40B4-8AFC-2102A979493C}" destId="{2155594F-30A1-487E-B3AF-CAE7F8926DB9}" srcOrd="0" destOrd="0" parTransId="{C4DE76E3-0292-4A9E-BA7C-3CE293D8C924}" sibTransId="{4C1CCE2E-E01A-420D-BA22-E1E12AD6FB64}"/>
    <dgm:cxn modelId="{16974BA3-7A08-4269-B655-333AC093FC2E}" type="presOf" srcId="{F6917328-0798-4F64-AF94-36BFAE76589B}" destId="{7A2740D0-5361-422D-AF27-72B1025928A8}" srcOrd="0" destOrd="0" presId="urn:microsoft.com/office/officeart/2005/8/layout/vList2"/>
    <dgm:cxn modelId="{9191DAD1-A64C-4A3F-AD1E-C84580D09F8E}" type="presOf" srcId="{AF76BAE1-1245-44D6-9ABC-AD8B483A133F}" destId="{A01F4BAC-8AA9-4CD8-8E7A-CACCF5F5B630}" srcOrd="0" destOrd="0" presId="urn:microsoft.com/office/officeart/2005/8/layout/vList2"/>
    <dgm:cxn modelId="{8F6F96BD-1DC6-4E55-B161-464FE71B0C65}" type="presParOf" srcId="{F944E3F7-2C23-4618-9E65-A078910DC491}" destId="{3E70BFE9-8E32-4588-A137-301A1B13D6E1}" srcOrd="0" destOrd="0" presId="urn:microsoft.com/office/officeart/2005/8/layout/vList2"/>
    <dgm:cxn modelId="{6B6C5AA6-0A02-4A82-9CBC-AF88ED71F7BF}" type="presParOf" srcId="{F944E3F7-2C23-4618-9E65-A078910DC491}" destId="{4E95A1A6-16FC-4817-B501-3972EEA7560F}" srcOrd="1" destOrd="0" presId="urn:microsoft.com/office/officeart/2005/8/layout/vList2"/>
    <dgm:cxn modelId="{60ACB301-F701-4FCD-B4A4-3EDDF3959FD9}" type="presParOf" srcId="{F944E3F7-2C23-4618-9E65-A078910DC491}" destId="{7A2740D0-5361-422D-AF27-72B1025928A8}" srcOrd="2" destOrd="0" presId="urn:microsoft.com/office/officeart/2005/8/layout/vList2"/>
    <dgm:cxn modelId="{C306C9F0-9ACE-4EA6-AA1B-36B64AA4DBA7}" type="presParOf" srcId="{F944E3F7-2C23-4618-9E65-A078910DC491}" destId="{A7EB8849-28D3-4150-B7C8-EBF9314A6EE1}" srcOrd="3" destOrd="0" presId="urn:microsoft.com/office/officeart/2005/8/layout/vList2"/>
    <dgm:cxn modelId="{F6B447F3-12D1-4529-98A0-FB71364ECB01}" type="presParOf" srcId="{F944E3F7-2C23-4618-9E65-A078910DC491}" destId="{A01F4BAC-8AA9-4CD8-8E7A-CACCF5F5B63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191733F-DF2F-43EA-A5B4-246B2D34CA2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B02879F-3078-43EF-9123-D6E3DEFE7596}">
      <dgm:prSet/>
      <dgm:spPr/>
      <dgm:t>
        <a:bodyPr/>
        <a:lstStyle/>
        <a:p>
          <a:r>
            <a:rPr lang="nl-BE"/>
            <a:t>Keuzemogelijkheden aanbieden</a:t>
          </a:r>
          <a:endParaRPr lang="en-US"/>
        </a:p>
      </dgm:t>
    </dgm:pt>
    <dgm:pt modelId="{0D797CBD-244A-4C00-901B-B866F45C9A7A}" type="parTrans" cxnId="{CD851712-2CE7-472B-8492-2A8CF4EB51A4}">
      <dgm:prSet/>
      <dgm:spPr/>
      <dgm:t>
        <a:bodyPr/>
        <a:lstStyle/>
        <a:p>
          <a:endParaRPr lang="en-US"/>
        </a:p>
      </dgm:t>
    </dgm:pt>
    <dgm:pt modelId="{B7A93332-05F6-462E-A4C2-1FCB23C6E762}" type="sibTrans" cxnId="{CD851712-2CE7-472B-8492-2A8CF4EB51A4}">
      <dgm:prSet/>
      <dgm:spPr/>
      <dgm:t>
        <a:bodyPr/>
        <a:lstStyle/>
        <a:p>
          <a:endParaRPr lang="en-US"/>
        </a:p>
      </dgm:t>
    </dgm:pt>
    <dgm:pt modelId="{A4644C7C-FA7C-40B3-A703-24CFA96E60BC}">
      <dgm:prSet/>
      <dgm:spPr/>
      <dgm:t>
        <a:bodyPr/>
        <a:lstStyle/>
        <a:p>
          <a:r>
            <a:rPr lang="nl-BE"/>
            <a:t>Samenspraak bevorderen</a:t>
          </a:r>
          <a:endParaRPr lang="en-US"/>
        </a:p>
      </dgm:t>
    </dgm:pt>
    <dgm:pt modelId="{91ADD182-CE5B-4B8A-9A71-12F306602A4A}" type="parTrans" cxnId="{6CA393BD-B78F-405E-8CA4-40AD1F4B138D}">
      <dgm:prSet/>
      <dgm:spPr/>
      <dgm:t>
        <a:bodyPr/>
        <a:lstStyle/>
        <a:p>
          <a:endParaRPr lang="en-US"/>
        </a:p>
      </dgm:t>
    </dgm:pt>
    <dgm:pt modelId="{5B3D1539-ED9D-404A-B585-9AF7090302E9}" type="sibTrans" cxnId="{6CA393BD-B78F-405E-8CA4-40AD1F4B138D}">
      <dgm:prSet/>
      <dgm:spPr/>
      <dgm:t>
        <a:bodyPr/>
        <a:lstStyle/>
        <a:p>
          <a:endParaRPr lang="en-US"/>
        </a:p>
      </dgm:t>
    </dgm:pt>
    <dgm:pt modelId="{6E1CA9A2-46D3-4035-BB4C-3C6AB0D9626D}">
      <dgm:prSet/>
      <dgm:spPr/>
      <dgm:t>
        <a:bodyPr/>
        <a:lstStyle/>
        <a:p>
          <a:r>
            <a:rPr lang="nl-BE"/>
            <a:t>Controlerende en dwingende taal enkel indien nodig</a:t>
          </a:r>
          <a:endParaRPr lang="en-US"/>
        </a:p>
      </dgm:t>
    </dgm:pt>
    <dgm:pt modelId="{44C847A0-473D-4494-BAFB-FEE90F31B55A}" type="parTrans" cxnId="{E09AD3FB-373E-43A0-B3E0-B1731A3A4347}">
      <dgm:prSet/>
      <dgm:spPr/>
      <dgm:t>
        <a:bodyPr/>
        <a:lstStyle/>
        <a:p>
          <a:endParaRPr lang="en-US"/>
        </a:p>
      </dgm:t>
    </dgm:pt>
    <dgm:pt modelId="{657100ED-D1BF-4527-8208-CBD226593D24}" type="sibTrans" cxnId="{E09AD3FB-373E-43A0-B3E0-B1731A3A4347}">
      <dgm:prSet/>
      <dgm:spPr/>
      <dgm:t>
        <a:bodyPr/>
        <a:lstStyle/>
        <a:p>
          <a:endParaRPr lang="en-US"/>
        </a:p>
      </dgm:t>
    </dgm:pt>
    <dgm:pt modelId="{73FE3AE2-9D3D-4608-B9BF-F38CEE643EC6}">
      <dgm:prSet/>
      <dgm:spPr/>
      <dgm:t>
        <a:bodyPr/>
        <a:lstStyle/>
        <a:p>
          <a:r>
            <a:rPr lang="nl-BE"/>
            <a:t>Zinvolheid van je uitleg</a:t>
          </a:r>
          <a:endParaRPr lang="en-US"/>
        </a:p>
      </dgm:t>
    </dgm:pt>
    <dgm:pt modelId="{860E3E82-BEB8-492F-AB8B-1B465C42C53D}" type="parTrans" cxnId="{A48F5ED7-9B24-42F1-8AC5-D5C0A7A0C062}">
      <dgm:prSet/>
      <dgm:spPr/>
      <dgm:t>
        <a:bodyPr/>
        <a:lstStyle/>
        <a:p>
          <a:endParaRPr lang="en-US"/>
        </a:p>
      </dgm:t>
    </dgm:pt>
    <dgm:pt modelId="{44EB8DC9-268F-41AC-9FF4-A7AE32F32FF3}" type="sibTrans" cxnId="{A48F5ED7-9B24-42F1-8AC5-D5C0A7A0C062}">
      <dgm:prSet/>
      <dgm:spPr/>
      <dgm:t>
        <a:bodyPr/>
        <a:lstStyle/>
        <a:p>
          <a:endParaRPr lang="en-US"/>
        </a:p>
      </dgm:t>
    </dgm:pt>
    <dgm:pt modelId="{23BAD658-38B8-43A2-98E4-E9B3C52A2B7D}">
      <dgm:prSet/>
      <dgm:spPr/>
      <dgm:t>
        <a:bodyPr/>
        <a:lstStyle/>
        <a:p>
          <a:r>
            <a:rPr lang="nl-BE"/>
            <a:t>Empathie</a:t>
          </a:r>
          <a:endParaRPr lang="en-US"/>
        </a:p>
      </dgm:t>
    </dgm:pt>
    <dgm:pt modelId="{0516E800-00D7-467C-B2D1-580D19ADA6D5}" type="parTrans" cxnId="{EC26BA70-E574-4597-BCC0-462C9BEE5C5C}">
      <dgm:prSet/>
      <dgm:spPr/>
      <dgm:t>
        <a:bodyPr/>
        <a:lstStyle/>
        <a:p>
          <a:endParaRPr lang="en-US"/>
        </a:p>
      </dgm:t>
    </dgm:pt>
    <dgm:pt modelId="{47AFA8D6-CCE3-4A7B-B3D7-A053A23E7C36}" type="sibTrans" cxnId="{EC26BA70-E574-4597-BCC0-462C9BEE5C5C}">
      <dgm:prSet/>
      <dgm:spPr/>
      <dgm:t>
        <a:bodyPr/>
        <a:lstStyle/>
        <a:p>
          <a:endParaRPr lang="en-US"/>
        </a:p>
      </dgm:t>
    </dgm:pt>
    <dgm:pt modelId="{8AC6ABB9-A820-4C27-9B37-E0F4F2CC390B}">
      <dgm:prSet/>
      <dgm:spPr/>
      <dgm:t>
        <a:bodyPr/>
        <a:lstStyle/>
        <a:p>
          <a:r>
            <a:rPr lang="nl-BE"/>
            <a:t>Reflectief luisteren</a:t>
          </a:r>
          <a:endParaRPr lang="en-US"/>
        </a:p>
      </dgm:t>
    </dgm:pt>
    <dgm:pt modelId="{45935526-74EB-4067-BE7B-19E36C5426E3}" type="parTrans" cxnId="{CD4190CD-3D0B-44C6-8F34-35BDC6612D5F}">
      <dgm:prSet/>
      <dgm:spPr/>
      <dgm:t>
        <a:bodyPr/>
        <a:lstStyle/>
        <a:p>
          <a:endParaRPr lang="en-US"/>
        </a:p>
      </dgm:t>
    </dgm:pt>
    <dgm:pt modelId="{8CFFF011-4F7B-404A-B5D8-8370E1D1928F}" type="sibTrans" cxnId="{CD4190CD-3D0B-44C6-8F34-35BDC6612D5F}">
      <dgm:prSet/>
      <dgm:spPr/>
      <dgm:t>
        <a:bodyPr/>
        <a:lstStyle/>
        <a:p>
          <a:endParaRPr lang="en-US"/>
        </a:p>
      </dgm:t>
    </dgm:pt>
    <dgm:pt modelId="{90ACB768-7ACC-40BB-AC76-88A2EEA45B1F}" type="pres">
      <dgm:prSet presAssocID="{B191733F-DF2F-43EA-A5B4-246B2D34CA24}" presName="root" presStyleCnt="0">
        <dgm:presLayoutVars>
          <dgm:dir/>
          <dgm:resizeHandles val="exact"/>
        </dgm:presLayoutVars>
      </dgm:prSet>
      <dgm:spPr/>
    </dgm:pt>
    <dgm:pt modelId="{5D03E93C-3FD2-447E-B750-98C6B2C16505}" type="pres">
      <dgm:prSet presAssocID="{8B02879F-3078-43EF-9123-D6E3DEFE7596}" presName="compNode" presStyleCnt="0"/>
      <dgm:spPr/>
    </dgm:pt>
    <dgm:pt modelId="{BF60D470-9994-4297-A415-44602A9CE34C}" type="pres">
      <dgm:prSet presAssocID="{8B02879F-3078-43EF-9123-D6E3DEFE7596}" presName="bgRect" presStyleLbl="bgShp" presStyleIdx="0" presStyleCnt="6"/>
      <dgm:spPr/>
    </dgm:pt>
    <dgm:pt modelId="{B23991D0-450E-49C3-89CC-8CB969D35289}" type="pres">
      <dgm:prSet presAssocID="{8B02879F-3078-43EF-9123-D6E3DEFE759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
        </a:ext>
      </dgm:extLst>
    </dgm:pt>
    <dgm:pt modelId="{CF91A15E-3C59-4557-9491-B430C2106064}" type="pres">
      <dgm:prSet presAssocID="{8B02879F-3078-43EF-9123-D6E3DEFE7596}" presName="spaceRect" presStyleCnt="0"/>
      <dgm:spPr/>
    </dgm:pt>
    <dgm:pt modelId="{7B22F60F-FA4D-4D50-90BC-0F8319DC57E2}" type="pres">
      <dgm:prSet presAssocID="{8B02879F-3078-43EF-9123-D6E3DEFE7596}" presName="parTx" presStyleLbl="revTx" presStyleIdx="0" presStyleCnt="6">
        <dgm:presLayoutVars>
          <dgm:chMax val="0"/>
          <dgm:chPref val="0"/>
        </dgm:presLayoutVars>
      </dgm:prSet>
      <dgm:spPr/>
    </dgm:pt>
    <dgm:pt modelId="{0A59D429-233C-4618-AC2F-905DB410323D}" type="pres">
      <dgm:prSet presAssocID="{B7A93332-05F6-462E-A4C2-1FCB23C6E762}" presName="sibTrans" presStyleCnt="0"/>
      <dgm:spPr/>
    </dgm:pt>
    <dgm:pt modelId="{3BA1FD6D-2C8C-48D3-8E49-3A57DD49D581}" type="pres">
      <dgm:prSet presAssocID="{A4644C7C-FA7C-40B3-A703-24CFA96E60BC}" presName="compNode" presStyleCnt="0"/>
      <dgm:spPr/>
    </dgm:pt>
    <dgm:pt modelId="{D2E90857-4ACA-446F-ABDE-9B4BB27FA012}" type="pres">
      <dgm:prSet presAssocID="{A4644C7C-FA7C-40B3-A703-24CFA96E60BC}" presName="bgRect" presStyleLbl="bgShp" presStyleIdx="1" presStyleCnt="6"/>
      <dgm:spPr/>
    </dgm:pt>
    <dgm:pt modelId="{6ECD59EF-5FEB-4D6E-8E75-BA82117211C3}" type="pres">
      <dgm:prSet presAssocID="{A4644C7C-FA7C-40B3-A703-24CFA96E60B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8E1B2A41-97D3-4CAF-BFB2-1708A5ADDBEF}" type="pres">
      <dgm:prSet presAssocID="{A4644C7C-FA7C-40B3-A703-24CFA96E60BC}" presName="spaceRect" presStyleCnt="0"/>
      <dgm:spPr/>
    </dgm:pt>
    <dgm:pt modelId="{1FB2B449-BB91-40E4-8307-00B8D4E2F420}" type="pres">
      <dgm:prSet presAssocID="{A4644C7C-FA7C-40B3-A703-24CFA96E60BC}" presName="parTx" presStyleLbl="revTx" presStyleIdx="1" presStyleCnt="6">
        <dgm:presLayoutVars>
          <dgm:chMax val="0"/>
          <dgm:chPref val="0"/>
        </dgm:presLayoutVars>
      </dgm:prSet>
      <dgm:spPr/>
    </dgm:pt>
    <dgm:pt modelId="{2113443B-D223-468F-9120-AD3A15E9B375}" type="pres">
      <dgm:prSet presAssocID="{5B3D1539-ED9D-404A-B585-9AF7090302E9}" presName="sibTrans" presStyleCnt="0"/>
      <dgm:spPr/>
    </dgm:pt>
    <dgm:pt modelId="{0328E51A-A000-457E-962C-9FEDDEF89BBE}" type="pres">
      <dgm:prSet presAssocID="{6E1CA9A2-46D3-4035-BB4C-3C6AB0D9626D}" presName="compNode" presStyleCnt="0"/>
      <dgm:spPr/>
    </dgm:pt>
    <dgm:pt modelId="{AA043B82-830E-4B38-8ECF-AFB6DF0C9BC0}" type="pres">
      <dgm:prSet presAssocID="{6E1CA9A2-46D3-4035-BB4C-3C6AB0D9626D}" presName="bgRect" presStyleLbl="bgShp" presStyleIdx="2" presStyleCnt="6"/>
      <dgm:spPr/>
    </dgm:pt>
    <dgm:pt modelId="{3DAA855B-F6F0-44BE-AE03-161EA221F5C0}" type="pres">
      <dgm:prSet presAssocID="{6E1CA9A2-46D3-4035-BB4C-3C6AB0D9626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E54CD91-BCF4-41C8-98E1-8B1383810CE2}" type="pres">
      <dgm:prSet presAssocID="{6E1CA9A2-46D3-4035-BB4C-3C6AB0D9626D}" presName="spaceRect" presStyleCnt="0"/>
      <dgm:spPr/>
    </dgm:pt>
    <dgm:pt modelId="{8B5CE3D6-7BD9-44F8-B8E0-570C0D2CD8EF}" type="pres">
      <dgm:prSet presAssocID="{6E1CA9A2-46D3-4035-BB4C-3C6AB0D9626D}" presName="parTx" presStyleLbl="revTx" presStyleIdx="2" presStyleCnt="6">
        <dgm:presLayoutVars>
          <dgm:chMax val="0"/>
          <dgm:chPref val="0"/>
        </dgm:presLayoutVars>
      </dgm:prSet>
      <dgm:spPr/>
    </dgm:pt>
    <dgm:pt modelId="{7AFA5937-4A8E-4B6D-8527-B9A51903DFDA}" type="pres">
      <dgm:prSet presAssocID="{657100ED-D1BF-4527-8208-CBD226593D24}" presName="sibTrans" presStyleCnt="0"/>
      <dgm:spPr/>
    </dgm:pt>
    <dgm:pt modelId="{2BBEC686-AA1E-4536-8981-AC0B0EC42D22}" type="pres">
      <dgm:prSet presAssocID="{73FE3AE2-9D3D-4608-B9BF-F38CEE643EC6}" presName="compNode" presStyleCnt="0"/>
      <dgm:spPr/>
    </dgm:pt>
    <dgm:pt modelId="{D7C05777-9AE6-47DA-BE5C-E9C82AE618E7}" type="pres">
      <dgm:prSet presAssocID="{73FE3AE2-9D3D-4608-B9BF-F38CEE643EC6}" presName="bgRect" presStyleLbl="bgShp" presStyleIdx="3" presStyleCnt="6"/>
      <dgm:spPr/>
    </dgm:pt>
    <dgm:pt modelId="{118F156A-1AB3-4CFB-8568-E14D38910E94}" type="pres">
      <dgm:prSet presAssocID="{73FE3AE2-9D3D-4608-B9BF-F38CEE643EC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9B265CE8-C776-43B0-8B33-ED9149C5C371}" type="pres">
      <dgm:prSet presAssocID="{73FE3AE2-9D3D-4608-B9BF-F38CEE643EC6}" presName="spaceRect" presStyleCnt="0"/>
      <dgm:spPr/>
    </dgm:pt>
    <dgm:pt modelId="{2EBF4BDB-799E-4735-BFF9-E4EC576ADAF6}" type="pres">
      <dgm:prSet presAssocID="{73FE3AE2-9D3D-4608-B9BF-F38CEE643EC6}" presName="parTx" presStyleLbl="revTx" presStyleIdx="3" presStyleCnt="6">
        <dgm:presLayoutVars>
          <dgm:chMax val="0"/>
          <dgm:chPref val="0"/>
        </dgm:presLayoutVars>
      </dgm:prSet>
      <dgm:spPr/>
    </dgm:pt>
    <dgm:pt modelId="{F152AB7E-D5DD-43FC-ABAC-3544913FF4B0}" type="pres">
      <dgm:prSet presAssocID="{44EB8DC9-268F-41AC-9FF4-A7AE32F32FF3}" presName="sibTrans" presStyleCnt="0"/>
      <dgm:spPr/>
    </dgm:pt>
    <dgm:pt modelId="{E59EA8AA-93B7-49D0-8B7A-4304220DA0B1}" type="pres">
      <dgm:prSet presAssocID="{23BAD658-38B8-43A2-98E4-E9B3C52A2B7D}" presName="compNode" presStyleCnt="0"/>
      <dgm:spPr/>
    </dgm:pt>
    <dgm:pt modelId="{1EE67BA9-9B00-47CD-84D0-BCD6F5BF5F9B}" type="pres">
      <dgm:prSet presAssocID="{23BAD658-38B8-43A2-98E4-E9B3C52A2B7D}" presName="bgRect" presStyleLbl="bgShp" presStyleIdx="4" presStyleCnt="6"/>
      <dgm:spPr/>
    </dgm:pt>
    <dgm:pt modelId="{1C4D0CF8-A3EA-40FB-889E-0166C8FA69AA}" type="pres">
      <dgm:prSet presAssocID="{23BAD658-38B8-43A2-98E4-E9B3C52A2B7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
        </a:ext>
      </dgm:extLst>
    </dgm:pt>
    <dgm:pt modelId="{1498EBDC-53BF-4D1F-A86C-68F3C5F32B73}" type="pres">
      <dgm:prSet presAssocID="{23BAD658-38B8-43A2-98E4-E9B3C52A2B7D}" presName="spaceRect" presStyleCnt="0"/>
      <dgm:spPr/>
    </dgm:pt>
    <dgm:pt modelId="{9BAA7F85-F836-42B0-90B0-CF8044023A7B}" type="pres">
      <dgm:prSet presAssocID="{23BAD658-38B8-43A2-98E4-E9B3C52A2B7D}" presName="parTx" presStyleLbl="revTx" presStyleIdx="4" presStyleCnt="6">
        <dgm:presLayoutVars>
          <dgm:chMax val="0"/>
          <dgm:chPref val="0"/>
        </dgm:presLayoutVars>
      </dgm:prSet>
      <dgm:spPr/>
    </dgm:pt>
    <dgm:pt modelId="{3C9FAD61-78B1-4DE2-9301-BB46969E6BD6}" type="pres">
      <dgm:prSet presAssocID="{47AFA8D6-CCE3-4A7B-B3D7-A053A23E7C36}" presName="sibTrans" presStyleCnt="0"/>
      <dgm:spPr/>
    </dgm:pt>
    <dgm:pt modelId="{79AC81F3-848C-4856-8E2B-0EFFA6E9CEAF}" type="pres">
      <dgm:prSet presAssocID="{8AC6ABB9-A820-4C27-9B37-E0F4F2CC390B}" presName="compNode" presStyleCnt="0"/>
      <dgm:spPr/>
    </dgm:pt>
    <dgm:pt modelId="{1FC0D89D-047D-498E-A238-4B37434B9EFD}" type="pres">
      <dgm:prSet presAssocID="{8AC6ABB9-A820-4C27-9B37-E0F4F2CC390B}" presName="bgRect" presStyleLbl="bgShp" presStyleIdx="5" presStyleCnt="6"/>
      <dgm:spPr/>
    </dgm:pt>
    <dgm:pt modelId="{6E3D55EC-552C-4B11-9AD5-FD367583E193}" type="pres">
      <dgm:prSet presAssocID="{8AC6ABB9-A820-4C27-9B37-E0F4F2CC390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af"/>
        </a:ext>
      </dgm:extLst>
    </dgm:pt>
    <dgm:pt modelId="{609EB349-ED16-4A2C-A75C-52F8098E6ABC}" type="pres">
      <dgm:prSet presAssocID="{8AC6ABB9-A820-4C27-9B37-E0F4F2CC390B}" presName="spaceRect" presStyleCnt="0"/>
      <dgm:spPr/>
    </dgm:pt>
    <dgm:pt modelId="{503A401B-76D3-42A7-8813-B46702FA697C}" type="pres">
      <dgm:prSet presAssocID="{8AC6ABB9-A820-4C27-9B37-E0F4F2CC390B}" presName="parTx" presStyleLbl="revTx" presStyleIdx="5" presStyleCnt="6">
        <dgm:presLayoutVars>
          <dgm:chMax val="0"/>
          <dgm:chPref val="0"/>
        </dgm:presLayoutVars>
      </dgm:prSet>
      <dgm:spPr/>
    </dgm:pt>
  </dgm:ptLst>
  <dgm:cxnLst>
    <dgm:cxn modelId="{CD851712-2CE7-472B-8492-2A8CF4EB51A4}" srcId="{B191733F-DF2F-43EA-A5B4-246B2D34CA24}" destId="{8B02879F-3078-43EF-9123-D6E3DEFE7596}" srcOrd="0" destOrd="0" parTransId="{0D797CBD-244A-4C00-901B-B866F45C9A7A}" sibTransId="{B7A93332-05F6-462E-A4C2-1FCB23C6E762}"/>
    <dgm:cxn modelId="{8D372F18-D83C-4122-AD44-EE10404E4DED}" type="presOf" srcId="{8B02879F-3078-43EF-9123-D6E3DEFE7596}" destId="{7B22F60F-FA4D-4D50-90BC-0F8319DC57E2}" srcOrd="0" destOrd="0" presId="urn:microsoft.com/office/officeart/2018/2/layout/IconVerticalSolidList"/>
    <dgm:cxn modelId="{99F43C1B-4CC8-4484-9A0B-4F178F3FC982}" type="presOf" srcId="{23BAD658-38B8-43A2-98E4-E9B3C52A2B7D}" destId="{9BAA7F85-F836-42B0-90B0-CF8044023A7B}" srcOrd="0" destOrd="0" presId="urn:microsoft.com/office/officeart/2018/2/layout/IconVerticalSolidList"/>
    <dgm:cxn modelId="{5AD1AB41-7BC4-47D9-974F-6C02AB666759}" type="presOf" srcId="{6E1CA9A2-46D3-4035-BB4C-3C6AB0D9626D}" destId="{8B5CE3D6-7BD9-44F8-B8E0-570C0D2CD8EF}" srcOrd="0" destOrd="0" presId="urn:microsoft.com/office/officeart/2018/2/layout/IconVerticalSolidList"/>
    <dgm:cxn modelId="{EC26BA70-E574-4597-BCC0-462C9BEE5C5C}" srcId="{B191733F-DF2F-43EA-A5B4-246B2D34CA24}" destId="{23BAD658-38B8-43A2-98E4-E9B3C52A2B7D}" srcOrd="4" destOrd="0" parTransId="{0516E800-00D7-467C-B2D1-580D19ADA6D5}" sibTransId="{47AFA8D6-CCE3-4A7B-B3D7-A053A23E7C36}"/>
    <dgm:cxn modelId="{A1EA7E56-14B7-4F57-987A-1F5AA386A5E0}" type="presOf" srcId="{A4644C7C-FA7C-40B3-A703-24CFA96E60BC}" destId="{1FB2B449-BB91-40E4-8307-00B8D4E2F420}" srcOrd="0" destOrd="0" presId="urn:microsoft.com/office/officeart/2018/2/layout/IconVerticalSolidList"/>
    <dgm:cxn modelId="{4DA8AAB3-2CBE-45FC-9983-D01C09DD9A4E}" type="presOf" srcId="{73FE3AE2-9D3D-4608-B9BF-F38CEE643EC6}" destId="{2EBF4BDB-799E-4735-BFF9-E4EC576ADAF6}" srcOrd="0" destOrd="0" presId="urn:microsoft.com/office/officeart/2018/2/layout/IconVerticalSolidList"/>
    <dgm:cxn modelId="{6694DCB4-C8CE-4FD1-90C4-4C834D7A7ADB}" type="presOf" srcId="{B191733F-DF2F-43EA-A5B4-246B2D34CA24}" destId="{90ACB768-7ACC-40BB-AC76-88A2EEA45B1F}" srcOrd="0" destOrd="0" presId="urn:microsoft.com/office/officeart/2018/2/layout/IconVerticalSolidList"/>
    <dgm:cxn modelId="{6CA393BD-B78F-405E-8CA4-40AD1F4B138D}" srcId="{B191733F-DF2F-43EA-A5B4-246B2D34CA24}" destId="{A4644C7C-FA7C-40B3-A703-24CFA96E60BC}" srcOrd="1" destOrd="0" parTransId="{91ADD182-CE5B-4B8A-9A71-12F306602A4A}" sibTransId="{5B3D1539-ED9D-404A-B585-9AF7090302E9}"/>
    <dgm:cxn modelId="{CD4190CD-3D0B-44C6-8F34-35BDC6612D5F}" srcId="{B191733F-DF2F-43EA-A5B4-246B2D34CA24}" destId="{8AC6ABB9-A820-4C27-9B37-E0F4F2CC390B}" srcOrd="5" destOrd="0" parTransId="{45935526-74EB-4067-BE7B-19E36C5426E3}" sibTransId="{8CFFF011-4F7B-404A-B5D8-8370E1D1928F}"/>
    <dgm:cxn modelId="{A48F5ED7-9B24-42F1-8AC5-D5C0A7A0C062}" srcId="{B191733F-DF2F-43EA-A5B4-246B2D34CA24}" destId="{73FE3AE2-9D3D-4608-B9BF-F38CEE643EC6}" srcOrd="3" destOrd="0" parTransId="{860E3E82-BEB8-492F-AB8B-1B465C42C53D}" sibTransId="{44EB8DC9-268F-41AC-9FF4-A7AE32F32FF3}"/>
    <dgm:cxn modelId="{3A0A23E3-652E-40E8-AA59-579A2127CD29}" type="presOf" srcId="{8AC6ABB9-A820-4C27-9B37-E0F4F2CC390B}" destId="{503A401B-76D3-42A7-8813-B46702FA697C}" srcOrd="0" destOrd="0" presId="urn:microsoft.com/office/officeart/2018/2/layout/IconVerticalSolidList"/>
    <dgm:cxn modelId="{E09AD3FB-373E-43A0-B3E0-B1731A3A4347}" srcId="{B191733F-DF2F-43EA-A5B4-246B2D34CA24}" destId="{6E1CA9A2-46D3-4035-BB4C-3C6AB0D9626D}" srcOrd="2" destOrd="0" parTransId="{44C847A0-473D-4494-BAFB-FEE90F31B55A}" sibTransId="{657100ED-D1BF-4527-8208-CBD226593D24}"/>
    <dgm:cxn modelId="{7F9AF24A-7716-45DA-9044-198D1C23453B}" type="presParOf" srcId="{90ACB768-7ACC-40BB-AC76-88A2EEA45B1F}" destId="{5D03E93C-3FD2-447E-B750-98C6B2C16505}" srcOrd="0" destOrd="0" presId="urn:microsoft.com/office/officeart/2018/2/layout/IconVerticalSolidList"/>
    <dgm:cxn modelId="{58B1CF3D-9F22-4A12-80E4-038BBBDB95E8}" type="presParOf" srcId="{5D03E93C-3FD2-447E-B750-98C6B2C16505}" destId="{BF60D470-9994-4297-A415-44602A9CE34C}" srcOrd="0" destOrd="0" presId="urn:microsoft.com/office/officeart/2018/2/layout/IconVerticalSolidList"/>
    <dgm:cxn modelId="{33FF574F-2A3F-48B5-B502-5AA20D948C1C}" type="presParOf" srcId="{5D03E93C-3FD2-447E-B750-98C6B2C16505}" destId="{B23991D0-450E-49C3-89CC-8CB969D35289}" srcOrd="1" destOrd="0" presId="urn:microsoft.com/office/officeart/2018/2/layout/IconVerticalSolidList"/>
    <dgm:cxn modelId="{8A85CF1A-E4B8-4695-9BC7-CAEB3CBEF15B}" type="presParOf" srcId="{5D03E93C-3FD2-447E-B750-98C6B2C16505}" destId="{CF91A15E-3C59-4557-9491-B430C2106064}" srcOrd="2" destOrd="0" presId="urn:microsoft.com/office/officeart/2018/2/layout/IconVerticalSolidList"/>
    <dgm:cxn modelId="{E821DB0F-C7B3-468A-9B21-A8179842EDCE}" type="presParOf" srcId="{5D03E93C-3FD2-447E-B750-98C6B2C16505}" destId="{7B22F60F-FA4D-4D50-90BC-0F8319DC57E2}" srcOrd="3" destOrd="0" presId="urn:microsoft.com/office/officeart/2018/2/layout/IconVerticalSolidList"/>
    <dgm:cxn modelId="{F067F25E-687B-4410-B31A-FA13ED6BC9D9}" type="presParOf" srcId="{90ACB768-7ACC-40BB-AC76-88A2EEA45B1F}" destId="{0A59D429-233C-4618-AC2F-905DB410323D}" srcOrd="1" destOrd="0" presId="urn:microsoft.com/office/officeart/2018/2/layout/IconVerticalSolidList"/>
    <dgm:cxn modelId="{C1901A4F-1FEE-4304-B157-E3D172D2B5FA}" type="presParOf" srcId="{90ACB768-7ACC-40BB-AC76-88A2EEA45B1F}" destId="{3BA1FD6D-2C8C-48D3-8E49-3A57DD49D581}" srcOrd="2" destOrd="0" presId="urn:microsoft.com/office/officeart/2018/2/layout/IconVerticalSolidList"/>
    <dgm:cxn modelId="{88C22326-F979-40B1-AAC6-5F783687DB96}" type="presParOf" srcId="{3BA1FD6D-2C8C-48D3-8E49-3A57DD49D581}" destId="{D2E90857-4ACA-446F-ABDE-9B4BB27FA012}" srcOrd="0" destOrd="0" presId="urn:microsoft.com/office/officeart/2018/2/layout/IconVerticalSolidList"/>
    <dgm:cxn modelId="{2815A08E-752F-4501-8353-BE65BDB95417}" type="presParOf" srcId="{3BA1FD6D-2C8C-48D3-8E49-3A57DD49D581}" destId="{6ECD59EF-5FEB-4D6E-8E75-BA82117211C3}" srcOrd="1" destOrd="0" presId="urn:microsoft.com/office/officeart/2018/2/layout/IconVerticalSolidList"/>
    <dgm:cxn modelId="{4688D6D2-F172-4C85-9B5F-EBF7EFF36454}" type="presParOf" srcId="{3BA1FD6D-2C8C-48D3-8E49-3A57DD49D581}" destId="{8E1B2A41-97D3-4CAF-BFB2-1708A5ADDBEF}" srcOrd="2" destOrd="0" presId="urn:microsoft.com/office/officeart/2018/2/layout/IconVerticalSolidList"/>
    <dgm:cxn modelId="{514DBD6F-BC93-482D-A45A-6971135AA280}" type="presParOf" srcId="{3BA1FD6D-2C8C-48D3-8E49-3A57DD49D581}" destId="{1FB2B449-BB91-40E4-8307-00B8D4E2F420}" srcOrd="3" destOrd="0" presId="urn:microsoft.com/office/officeart/2018/2/layout/IconVerticalSolidList"/>
    <dgm:cxn modelId="{C3748440-0A9A-4015-A83E-A51878DDD11B}" type="presParOf" srcId="{90ACB768-7ACC-40BB-AC76-88A2EEA45B1F}" destId="{2113443B-D223-468F-9120-AD3A15E9B375}" srcOrd="3" destOrd="0" presId="urn:microsoft.com/office/officeart/2018/2/layout/IconVerticalSolidList"/>
    <dgm:cxn modelId="{91AD0B5C-9D8D-402B-AA83-8D831ECADD3C}" type="presParOf" srcId="{90ACB768-7ACC-40BB-AC76-88A2EEA45B1F}" destId="{0328E51A-A000-457E-962C-9FEDDEF89BBE}" srcOrd="4" destOrd="0" presId="urn:microsoft.com/office/officeart/2018/2/layout/IconVerticalSolidList"/>
    <dgm:cxn modelId="{55101BE5-8FD5-438C-8FAB-1945003E8CC3}" type="presParOf" srcId="{0328E51A-A000-457E-962C-9FEDDEF89BBE}" destId="{AA043B82-830E-4B38-8ECF-AFB6DF0C9BC0}" srcOrd="0" destOrd="0" presId="urn:microsoft.com/office/officeart/2018/2/layout/IconVerticalSolidList"/>
    <dgm:cxn modelId="{B188BC95-C81E-4023-8A5A-861534D14084}" type="presParOf" srcId="{0328E51A-A000-457E-962C-9FEDDEF89BBE}" destId="{3DAA855B-F6F0-44BE-AE03-161EA221F5C0}" srcOrd="1" destOrd="0" presId="urn:microsoft.com/office/officeart/2018/2/layout/IconVerticalSolidList"/>
    <dgm:cxn modelId="{AB6AAF62-BF45-431F-8F63-DF09ABBA38AC}" type="presParOf" srcId="{0328E51A-A000-457E-962C-9FEDDEF89BBE}" destId="{FE54CD91-BCF4-41C8-98E1-8B1383810CE2}" srcOrd="2" destOrd="0" presId="urn:microsoft.com/office/officeart/2018/2/layout/IconVerticalSolidList"/>
    <dgm:cxn modelId="{A220C15A-EC9B-4EC5-A17C-9F78CF2F37EA}" type="presParOf" srcId="{0328E51A-A000-457E-962C-9FEDDEF89BBE}" destId="{8B5CE3D6-7BD9-44F8-B8E0-570C0D2CD8EF}" srcOrd="3" destOrd="0" presId="urn:microsoft.com/office/officeart/2018/2/layout/IconVerticalSolidList"/>
    <dgm:cxn modelId="{47624A63-E178-4254-BD82-10780E9A6347}" type="presParOf" srcId="{90ACB768-7ACC-40BB-AC76-88A2EEA45B1F}" destId="{7AFA5937-4A8E-4B6D-8527-B9A51903DFDA}" srcOrd="5" destOrd="0" presId="urn:microsoft.com/office/officeart/2018/2/layout/IconVerticalSolidList"/>
    <dgm:cxn modelId="{52B3E426-D826-4F6D-A93C-17C68953AFC8}" type="presParOf" srcId="{90ACB768-7ACC-40BB-AC76-88A2EEA45B1F}" destId="{2BBEC686-AA1E-4536-8981-AC0B0EC42D22}" srcOrd="6" destOrd="0" presId="urn:microsoft.com/office/officeart/2018/2/layout/IconVerticalSolidList"/>
    <dgm:cxn modelId="{8CA885DB-CCF2-4650-92ED-05BC860EF64D}" type="presParOf" srcId="{2BBEC686-AA1E-4536-8981-AC0B0EC42D22}" destId="{D7C05777-9AE6-47DA-BE5C-E9C82AE618E7}" srcOrd="0" destOrd="0" presId="urn:microsoft.com/office/officeart/2018/2/layout/IconVerticalSolidList"/>
    <dgm:cxn modelId="{E00A3D15-F52A-4529-8AD7-730377F4FAA8}" type="presParOf" srcId="{2BBEC686-AA1E-4536-8981-AC0B0EC42D22}" destId="{118F156A-1AB3-4CFB-8568-E14D38910E94}" srcOrd="1" destOrd="0" presId="urn:microsoft.com/office/officeart/2018/2/layout/IconVerticalSolidList"/>
    <dgm:cxn modelId="{232FC70F-A603-4904-9C69-42EE549C7931}" type="presParOf" srcId="{2BBEC686-AA1E-4536-8981-AC0B0EC42D22}" destId="{9B265CE8-C776-43B0-8B33-ED9149C5C371}" srcOrd="2" destOrd="0" presId="urn:microsoft.com/office/officeart/2018/2/layout/IconVerticalSolidList"/>
    <dgm:cxn modelId="{DCE0CF01-7191-4C11-8383-A037CDFFF2F8}" type="presParOf" srcId="{2BBEC686-AA1E-4536-8981-AC0B0EC42D22}" destId="{2EBF4BDB-799E-4735-BFF9-E4EC576ADAF6}" srcOrd="3" destOrd="0" presId="urn:microsoft.com/office/officeart/2018/2/layout/IconVerticalSolidList"/>
    <dgm:cxn modelId="{BF9CFE26-CDCF-4515-87F0-FB6006E5DDF6}" type="presParOf" srcId="{90ACB768-7ACC-40BB-AC76-88A2EEA45B1F}" destId="{F152AB7E-D5DD-43FC-ABAC-3544913FF4B0}" srcOrd="7" destOrd="0" presId="urn:microsoft.com/office/officeart/2018/2/layout/IconVerticalSolidList"/>
    <dgm:cxn modelId="{1CDEAA21-790E-4293-A68A-6A96DA054016}" type="presParOf" srcId="{90ACB768-7ACC-40BB-AC76-88A2EEA45B1F}" destId="{E59EA8AA-93B7-49D0-8B7A-4304220DA0B1}" srcOrd="8" destOrd="0" presId="urn:microsoft.com/office/officeart/2018/2/layout/IconVerticalSolidList"/>
    <dgm:cxn modelId="{86F3915D-F509-4768-909C-A1C0A644013D}" type="presParOf" srcId="{E59EA8AA-93B7-49D0-8B7A-4304220DA0B1}" destId="{1EE67BA9-9B00-47CD-84D0-BCD6F5BF5F9B}" srcOrd="0" destOrd="0" presId="urn:microsoft.com/office/officeart/2018/2/layout/IconVerticalSolidList"/>
    <dgm:cxn modelId="{EAC0EF9D-215F-4580-85EB-085F6A85482C}" type="presParOf" srcId="{E59EA8AA-93B7-49D0-8B7A-4304220DA0B1}" destId="{1C4D0CF8-A3EA-40FB-889E-0166C8FA69AA}" srcOrd="1" destOrd="0" presId="urn:microsoft.com/office/officeart/2018/2/layout/IconVerticalSolidList"/>
    <dgm:cxn modelId="{E4190B82-02FD-4072-8A53-210D3A3BA290}" type="presParOf" srcId="{E59EA8AA-93B7-49D0-8B7A-4304220DA0B1}" destId="{1498EBDC-53BF-4D1F-A86C-68F3C5F32B73}" srcOrd="2" destOrd="0" presId="urn:microsoft.com/office/officeart/2018/2/layout/IconVerticalSolidList"/>
    <dgm:cxn modelId="{27939321-B3B0-4ACA-8BC1-6BE07F2E9097}" type="presParOf" srcId="{E59EA8AA-93B7-49D0-8B7A-4304220DA0B1}" destId="{9BAA7F85-F836-42B0-90B0-CF8044023A7B}" srcOrd="3" destOrd="0" presId="urn:microsoft.com/office/officeart/2018/2/layout/IconVerticalSolidList"/>
    <dgm:cxn modelId="{7EFCB719-B18D-4D3C-98F3-30545C3D2C11}" type="presParOf" srcId="{90ACB768-7ACC-40BB-AC76-88A2EEA45B1F}" destId="{3C9FAD61-78B1-4DE2-9301-BB46969E6BD6}" srcOrd="9" destOrd="0" presId="urn:microsoft.com/office/officeart/2018/2/layout/IconVerticalSolidList"/>
    <dgm:cxn modelId="{2E22EBFF-1080-4D5B-A78E-A18EDBE0E147}" type="presParOf" srcId="{90ACB768-7ACC-40BB-AC76-88A2EEA45B1F}" destId="{79AC81F3-848C-4856-8E2B-0EFFA6E9CEAF}" srcOrd="10" destOrd="0" presId="urn:microsoft.com/office/officeart/2018/2/layout/IconVerticalSolidList"/>
    <dgm:cxn modelId="{D4A270D8-D2A8-4980-8F3A-DEB1D6374F21}" type="presParOf" srcId="{79AC81F3-848C-4856-8E2B-0EFFA6E9CEAF}" destId="{1FC0D89D-047D-498E-A238-4B37434B9EFD}" srcOrd="0" destOrd="0" presId="urn:microsoft.com/office/officeart/2018/2/layout/IconVerticalSolidList"/>
    <dgm:cxn modelId="{99E51964-BC37-4218-8584-BCE1788D8D47}" type="presParOf" srcId="{79AC81F3-848C-4856-8E2B-0EFFA6E9CEAF}" destId="{6E3D55EC-552C-4B11-9AD5-FD367583E193}" srcOrd="1" destOrd="0" presId="urn:microsoft.com/office/officeart/2018/2/layout/IconVerticalSolidList"/>
    <dgm:cxn modelId="{EDC11E17-AA92-472A-A06E-ECAC487886FB}" type="presParOf" srcId="{79AC81F3-848C-4856-8E2B-0EFFA6E9CEAF}" destId="{609EB349-ED16-4A2C-A75C-52F8098E6ABC}" srcOrd="2" destOrd="0" presId="urn:microsoft.com/office/officeart/2018/2/layout/IconVerticalSolidList"/>
    <dgm:cxn modelId="{B2F71166-D980-4BBD-BC21-5040A78FB7C2}" type="presParOf" srcId="{79AC81F3-848C-4856-8E2B-0EFFA6E9CEAF}" destId="{503A401B-76D3-42A7-8813-B46702FA69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2BE78-E264-45D2-93E3-8372F2F0205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E696A7A-AB92-4082-A900-71961E4382A0}">
      <dgm:prSet/>
      <dgm:spPr/>
      <dgm:t>
        <a:bodyPr/>
        <a:lstStyle/>
        <a:p>
          <a:r>
            <a:rPr lang="nl-BE"/>
            <a:t>27% van het ziekteverzuim boven 15 dagen kent een psychische oorzaak. </a:t>
          </a:r>
          <a:endParaRPr lang="en-US"/>
        </a:p>
      </dgm:t>
    </dgm:pt>
    <dgm:pt modelId="{8E9293F8-B9BA-462C-9093-B5366ED71FDE}" type="parTrans" cxnId="{5ED0C817-D3D8-435A-AE28-884A81DEC1D5}">
      <dgm:prSet/>
      <dgm:spPr/>
      <dgm:t>
        <a:bodyPr/>
        <a:lstStyle/>
        <a:p>
          <a:endParaRPr lang="en-US"/>
        </a:p>
      </dgm:t>
    </dgm:pt>
    <dgm:pt modelId="{C74B771F-5B22-4128-A2EE-4EEB79640941}" type="sibTrans" cxnId="{5ED0C817-D3D8-435A-AE28-884A81DEC1D5}">
      <dgm:prSet/>
      <dgm:spPr/>
      <dgm:t>
        <a:bodyPr/>
        <a:lstStyle/>
        <a:p>
          <a:endParaRPr lang="en-US"/>
        </a:p>
      </dgm:t>
    </dgm:pt>
    <dgm:pt modelId="{F764DE90-0E55-48F6-A313-5F75B4ACC518}">
      <dgm:prSet/>
      <dgm:spPr/>
      <dgm:t>
        <a:bodyPr/>
        <a:lstStyle/>
        <a:p>
          <a:r>
            <a:rPr lang="nl-BE"/>
            <a:t>Psychisch onwelzijn is mede verantwoordelijk voor 25% van alle uitkeringen voor werkonbekwaamheid</a:t>
          </a:r>
          <a:endParaRPr lang="en-US"/>
        </a:p>
      </dgm:t>
    </dgm:pt>
    <dgm:pt modelId="{F0DBC0DF-69EC-494B-8EDF-F4836CD795AD}" type="parTrans" cxnId="{A5AC4007-E0F5-4B1A-8D72-438D7E839AB4}">
      <dgm:prSet/>
      <dgm:spPr/>
      <dgm:t>
        <a:bodyPr/>
        <a:lstStyle/>
        <a:p>
          <a:endParaRPr lang="en-US"/>
        </a:p>
      </dgm:t>
    </dgm:pt>
    <dgm:pt modelId="{0A8F788E-BC45-42AE-8B19-95E37EB8D076}" type="sibTrans" cxnId="{A5AC4007-E0F5-4B1A-8D72-438D7E839AB4}">
      <dgm:prSet/>
      <dgm:spPr/>
      <dgm:t>
        <a:bodyPr/>
        <a:lstStyle/>
        <a:p>
          <a:endParaRPr lang="en-US"/>
        </a:p>
      </dgm:t>
    </dgm:pt>
    <dgm:pt modelId="{BC6841E3-DFDD-49C1-ADFD-62A67E6FCF52}">
      <dgm:prSet/>
      <dgm:spPr/>
      <dgm:t>
        <a:bodyPr/>
        <a:lstStyle/>
        <a:p>
          <a:r>
            <a:rPr lang="nl-BE"/>
            <a:t>Over de periode van een jaar kampen ongeveer 700.000 mensen met een psychisch probleem</a:t>
          </a:r>
          <a:endParaRPr lang="en-US"/>
        </a:p>
      </dgm:t>
    </dgm:pt>
    <dgm:pt modelId="{D8548E9C-4A53-4302-8A58-1E35BA05B3E9}" type="parTrans" cxnId="{3EABB5E7-AEED-4FF9-8B2A-E5F9927B4804}">
      <dgm:prSet/>
      <dgm:spPr/>
      <dgm:t>
        <a:bodyPr/>
        <a:lstStyle/>
        <a:p>
          <a:endParaRPr lang="en-US"/>
        </a:p>
      </dgm:t>
    </dgm:pt>
    <dgm:pt modelId="{59435487-EAD9-4BA9-811D-6A11933F6A11}" type="sibTrans" cxnId="{3EABB5E7-AEED-4FF9-8B2A-E5F9927B4804}">
      <dgm:prSet/>
      <dgm:spPr/>
      <dgm:t>
        <a:bodyPr/>
        <a:lstStyle/>
        <a:p>
          <a:endParaRPr lang="en-US"/>
        </a:p>
      </dgm:t>
    </dgm:pt>
    <dgm:pt modelId="{D349097B-25C2-4B43-9B6A-8C5FDAF61588}">
      <dgm:prSet/>
      <dgm:spPr/>
      <dgm:t>
        <a:bodyPr/>
        <a:lstStyle/>
        <a:p>
          <a:r>
            <a:rPr lang="nl-BE"/>
            <a:t>Het presenteïsme, met een lagere productiviteit op het werk, is in België op vijf jaren tijd bijna verdubbeld bij mensen met een matige psychische aandoening.</a:t>
          </a:r>
          <a:endParaRPr lang="en-US"/>
        </a:p>
      </dgm:t>
    </dgm:pt>
    <dgm:pt modelId="{0837228E-F167-4CEE-B172-CF952553CE68}" type="parTrans" cxnId="{A121D4C4-E491-472D-B884-271AAA6481C5}">
      <dgm:prSet/>
      <dgm:spPr/>
      <dgm:t>
        <a:bodyPr/>
        <a:lstStyle/>
        <a:p>
          <a:endParaRPr lang="en-US"/>
        </a:p>
      </dgm:t>
    </dgm:pt>
    <dgm:pt modelId="{2BA8C55D-5899-41A9-8032-74D2FC11DACE}" type="sibTrans" cxnId="{A121D4C4-E491-472D-B884-271AAA6481C5}">
      <dgm:prSet/>
      <dgm:spPr/>
      <dgm:t>
        <a:bodyPr/>
        <a:lstStyle/>
        <a:p>
          <a:endParaRPr lang="en-US"/>
        </a:p>
      </dgm:t>
    </dgm:pt>
    <dgm:pt modelId="{11E10D08-4328-48CA-836B-A58644DB7B9B}" type="pres">
      <dgm:prSet presAssocID="{EA62BE78-E264-45D2-93E3-8372F2F02056}" presName="root" presStyleCnt="0">
        <dgm:presLayoutVars>
          <dgm:dir/>
          <dgm:resizeHandles val="exact"/>
        </dgm:presLayoutVars>
      </dgm:prSet>
      <dgm:spPr/>
    </dgm:pt>
    <dgm:pt modelId="{2078B20A-3037-472F-B49C-4E8B78E90B6D}" type="pres">
      <dgm:prSet presAssocID="{7E696A7A-AB92-4082-A900-71961E4382A0}" presName="compNode" presStyleCnt="0"/>
      <dgm:spPr/>
    </dgm:pt>
    <dgm:pt modelId="{B7D3D63A-05DA-477D-A737-23A2B5CA5E13}" type="pres">
      <dgm:prSet presAssocID="{7E696A7A-AB92-4082-A900-71961E4382A0}" presName="bgRect" presStyleLbl="bgShp" presStyleIdx="0" presStyleCnt="4"/>
      <dgm:spPr/>
    </dgm:pt>
    <dgm:pt modelId="{18ADBD3A-01E2-432B-9256-E03E4A523356}" type="pres">
      <dgm:prSet presAssocID="{7E696A7A-AB92-4082-A900-71961E4382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gerprint"/>
        </a:ext>
      </dgm:extLst>
    </dgm:pt>
    <dgm:pt modelId="{0FE41F74-F4E8-4E7E-85EB-F04F1D3274DB}" type="pres">
      <dgm:prSet presAssocID="{7E696A7A-AB92-4082-A900-71961E4382A0}" presName="spaceRect" presStyleCnt="0"/>
      <dgm:spPr/>
    </dgm:pt>
    <dgm:pt modelId="{CE9B4BB7-6939-46A8-8EE0-5E063DC813E5}" type="pres">
      <dgm:prSet presAssocID="{7E696A7A-AB92-4082-A900-71961E4382A0}" presName="parTx" presStyleLbl="revTx" presStyleIdx="0" presStyleCnt="4">
        <dgm:presLayoutVars>
          <dgm:chMax val="0"/>
          <dgm:chPref val="0"/>
        </dgm:presLayoutVars>
      </dgm:prSet>
      <dgm:spPr/>
    </dgm:pt>
    <dgm:pt modelId="{9E92DACE-5070-4806-8504-8B4591B8094D}" type="pres">
      <dgm:prSet presAssocID="{C74B771F-5B22-4128-A2EE-4EEB79640941}" presName="sibTrans" presStyleCnt="0"/>
      <dgm:spPr/>
    </dgm:pt>
    <dgm:pt modelId="{B5CE6C06-DD64-4366-9A7C-96B63386F519}" type="pres">
      <dgm:prSet presAssocID="{F764DE90-0E55-48F6-A313-5F75B4ACC518}" presName="compNode" presStyleCnt="0"/>
      <dgm:spPr/>
    </dgm:pt>
    <dgm:pt modelId="{AEF12B7C-8BCE-4C0F-B032-AF7FC4E55A07}" type="pres">
      <dgm:prSet presAssocID="{F764DE90-0E55-48F6-A313-5F75B4ACC518}" presName="bgRect" presStyleLbl="bgShp" presStyleIdx="1" presStyleCnt="4"/>
      <dgm:spPr/>
    </dgm:pt>
    <dgm:pt modelId="{3864EBD6-C3EC-4686-B6FC-09F500298653}" type="pres">
      <dgm:prSet presAssocID="{F764DE90-0E55-48F6-A313-5F75B4ACC5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port"/>
        </a:ext>
      </dgm:extLst>
    </dgm:pt>
    <dgm:pt modelId="{3D07B378-F251-4F03-A24B-C60C947324E5}" type="pres">
      <dgm:prSet presAssocID="{F764DE90-0E55-48F6-A313-5F75B4ACC518}" presName="spaceRect" presStyleCnt="0"/>
      <dgm:spPr/>
    </dgm:pt>
    <dgm:pt modelId="{298C45ED-A23D-40B4-9CEE-E7FC1E6E406F}" type="pres">
      <dgm:prSet presAssocID="{F764DE90-0E55-48F6-A313-5F75B4ACC518}" presName="parTx" presStyleLbl="revTx" presStyleIdx="1" presStyleCnt="4">
        <dgm:presLayoutVars>
          <dgm:chMax val="0"/>
          <dgm:chPref val="0"/>
        </dgm:presLayoutVars>
      </dgm:prSet>
      <dgm:spPr/>
    </dgm:pt>
    <dgm:pt modelId="{3CAEDCDC-C14E-4DCE-8D8E-E8C863701BB5}" type="pres">
      <dgm:prSet presAssocID="{0A8F788E-BC45-42AE-8B19-95E37EB8D076}" presName="sibTrans" presStyleCnt="0"/>
      <dgm:spPr/>
    </dgm:pt>
    <dgm:pt modelId="{870425B8-2EBD-46A0-B868-BDDDE60AFC8A}" type="pres">
      <dgm:prSet presAssocID="{BC6841E3-DFDD-49C1-ADFD-62A67E6FCF52}" presName="compNode" presStyleCnt="0"/>
      <dgm:spPr/>
    </dgm:pt>
    <dgm:pt modelId="{401CEB5C-AA85-44BE-BA28-97173CE20B02}" type="pres">
      <dgm:prSet presAssocID="{BC6841E3-DFDD-49C1-ADFD-62A67E6FCF52}" presName="bgRect" presStyleLbl="bgShp" presStyleIdx="2" presStyleCnt="4"/>
      <dgm:spPr/>
    </dgm:pt>
    <dgm:pt modelId="{00335366-1EB8-4CDA-91A5-C344E71EC3A6}" type="pres">
      <dgm:prSet presAssocID="{BC6841E3-DFDD-49C1-ADFD-62A67E6FCF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story"/>
        </a:ext>
      </dgm:extLst>
    </dgm:pt>
    <dgm:pt modelId="{0A4BC186-6C9B-4B60-82E4-8611C16856C4}" type="pres">
      <dgm:prSet presAssocID="{BC6841E3-DFDD-49C1-ADFD-62A67E6FCF52}" presName="spaceRect" presStyleCnt="0"/>
      <dgm:spPr/>
    </dgm:pt>
    <dgm:pt modelId="{AB986628-2CE1-42AC-9054-A1110FD0BB4F}" type="pres">
      <dgm:prSet presAssocID="{BC6841E3-DFDD-49C1-ADFD-62A67E6FCF52}" presName="parTx" presStyleLbl="revTx" presStyleIdx="2" presStyleCnt="4">
        <dgm:presLayoutVars>
          <dgm:chMax val="0"/>
          <dgm:chPref val="0"/>
        </dgm:presLayoutVars>
      </dgm:prSet>
      <dgm:spPr/>
    </dgm:pt>
    <dgm:pt modelId="{0DFF5D82-7BCC-48C5-9F32-C2AC697CDDE5}" type="pres">
      <dgm:prSet presAssocID="{59435487-EAD9-4BA9-811D-6A11933F6A11}" presName="sibTrans" presStyleCnt="0"/>
      <dgm:spPr/>
    </dgm:pt>
    <dgm:pt modelId="{8F05FD78-6294-4C8F-B4F8-64932E1C279C}" type="pres">
      <dgm:prSet presAssocID="{D349097B-25C2-4B43-9B6A-8C5FDAF61588}" presName="compNode" presStyleCnt="0"/>
      <dgm:spPr/>
    </dgm:pt>
    <dgm:pt modelId="{9871FBE5-CA10-4EAF-B115-3E847A91DFDF}" type="pres">
      <dgm:prSet presAssocID="{D349097B-25C2-4B43-9B6A-8C5FDAF61588}" presName="bgRect" presStyleLbl="bgShp" presStyleIdx="3" presStyleCnt="4"/>
      <dgm:spPr/>
    </dgm:pt>
    <dgm:pt modelId="{2B572646-D62C-4B11-B873-06413316749A}" type="pres">
      <dgm:prSet presAssocID="{D349097B-25C2-4B43-9B6A-8C5FDAF6158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bot"/>
        </a:ext>
      </dgm:extLst>
    </dgm:pt>
    <dgm:pt modelId="{49F73716-5F90-47B7-B867-3A116585AD7A}" type="pres">
      <dgm:prSet presAssocID="{D349097B-25C2-4B43-9B6A-8C5FDAF61588}" presName="spaceRect" presStyleCnt="0"/>
      <dgm:spPr/>
    </dgm:pt>
    <dgm:pt modelId="{168533C3-5833-462A-9095-00174767ED91}" type="pres">
      <dgm:prSet presAssocID="{D349097B-25C2-4B43-9B6A-8C5FDAF61588}" presName="parTx" presStyleLbl="revTx" presStyleIdx="3" presStyleCnt="4">
        <dgm:presLayoutVars>
          <dgm:chMax val="0"/>
          <dgm:chPref val="0"/>
        </dgm:presLayoutVars>
      </dgm:prSet>
      <dgm:spPr/>
    </dgm:pt>
  </dgm:ptLst>
  <dgm:cxnLst>
    <dgm:cxn modelId="{39BB5002-A594-4A24-9715-65747B807552}" type="presOf" srcId="{BC6841E3-DFDD-49C1-ADFD-62A67E6FCF52}" destId="{AB986628-2CE1-42AC-9054-A1110FD0BB4F}" srcOrd="0" destOrd="0" presId="urn:microsoft.com/office/officeart/2018/2/layout/IconVerticalSolidList"/>
    <dgm:cxn modelId="{A5AC4007-E0F5-4B1A-8D72-438D7E839AB4}" srcId="{EA62BE78-E264-45D2-93E3-8372F2F02056}" destId="{F764DE90-0E55-48F6-A313-5F75B4ACC518}" srcOrd="1" destOrd="0" parTransId="{F0DBC0DF-69EC-494B-8EDF-F4836CD795AD}" sibTransId="{0A8F788E-BC45-42AE-8B19-95E37EB8D076}"/>
    <dgm:cxn modelId="{C20EDB12-1568-4294-B204-393EC098628F}" type="presOf" srcId="{F764DE90-0E55-48F6-A313-5F75B4ACC518}" destId="{298C45ED-A23D-40B4-9CEE-E7FC1E6E406F}" srcOrd="0" destOrd="0" presId="urn:microsoft.com/office/officeart/2018/2/layout/IconVerticalSolidList"/>
    <dgm:cxn modelId="{5ED0C817-D3D8-435A-AE28-884A81DEC1D5}" srcId="{EA62BE78-E264-45D2-93E3-8372F2F02056}" destId="{7E696A7A-AB92-4082-A900-71961E4382A0}" srcOrd="0" destOrd="0" parTransId="{8E9293F8-B9BA-462C-9093-B5366ED71FDE}" sibTransId="{C74B771F-5B22-4128-A2EE-4EEB79640941}"/>
    <dgm:cxn modelId="{E73AA323-48F8-433F-AF4B-6B41F4BFD23B}" type="presOf" srcId="{EA62BE78-E264-45D2-93E3-8372F2F02056}" destId="{11E10D08-4328-48CA-836B-A58644DB7B9B}" srcOrd="0" destOrd="0" presId="urn:microsoft.com/office/officeart/2018/2/layout/IconVerticalSolidList"/>
    <dgm:cxn modelId="{8A434F7F-F50A-4428-B7E8-06A19D452AAD}" type="presOf" srcId="{D349097B-25C2-4B43-9B6A-8C5FDAF61588}" destId="{168533C3-5833-462A-9095-00174767ED91}" srcOrd="0" destOrd="0" presId="urn:microsoft.com/office/officeart/2018/2/layout/IconVerticalSolidList"/>
    <dgm:cxn modelId="{985E3793-A6ED-41AC-93CC-5D5160B9BF1F}" type="presOf" srcId="{7E696A7A-AB92-4082-A900-71961E4382A0}" destId="{CE9B4BB7-6939-46A8-8EE0-5E063DC813E5}" srcOrd="0" destOrd="0" presId="urn:microsoft.com/office/officeart/2018/2/layout/IconVerticalSolidList"/>
    <dgm:cxn modelId="{A121D4C4-E491-472D-B884-271AAA6481C5}" srcId="{EA62BE78-E264-45D2-93E3-8372F2F02056}" destId="{D349097B-25C2-4B43-9B6A-8C5FDAF61588}" srcOrd="3" destOrd="0" parTransId="{0837228E-F167-4CEE-B172-CF952553CE68}" sibTransId="{2BA8C55D-5899-41A9-8032-74D2FC11DACE}"/>
    <dgm:cxn modelId="{3EABB5E7-AEED-4FF9-8B2A-E5F9927B4804}" srcId="{EA62BE78-E264-45D2-93E3-8372F2F02056}" destId="{BC6841E3-DFDD-49C1-ADFD-62A67E6FCF52}" srcOrd="2" destOrd="0" parTransId="{D8548E9C-4A53-4302-8A58-1E35BA05B3E9}" sibTransId="{59435487-EAD9-4BA9-811D-6A11933F6A11}"/>
    <dgm:cxn modelId="{0E89B942-FDAF-454F-90F9-F259D3BEB5F8}" type="presParOf" srcId="{11E10D08-4328-48CA-836B-A58644DB7B9B}" destId="{2078B20A-3037-472F-B49C-4E8B78E90B6D}" srcOrd="0" destOrd="0" presId="urn:microsoft.com/office/officeart/2018/2/layout/IconVerticalSolidList"/>
    <dgm:cxn modelId="{965B45E5-ACBF-4CDB-9724-8BCB09DC3895}" type="presParOf" srcId="{2078B20A-3037-472F-B49C-4E8B78E90B6D}" destId="{B7D3D63A-05DA-477D-A737-23A2B5CA5E13}" srcOrd="0" destOrd="0" presId="urn:microsoft.com/office/officeart/2018/2/layout/IconVerticalSolidList"/>
    <dgm:cxn modelId="{6625E649-5148-409E-A9D2-053E01342631}" type="presParOf" srcId="{2078B20A-3037-472F-B49C-4E8B78E90B6D}" destId="{18ADBD3A-01E2-432B-9256-E03E4A523356}" srcOrd="1" destOrd="0" presId="urn:microsoft.com/office/officeart/2018/2/layout/IconVerticalSolidList"/>
    <dgm:cxn modelId="{5FFFCD61-896C-492F-BCD4-CACE249261DB}" type="presParOf" srcId="{2078B20A-3037-472F-B49C-4E8B78E90B6D}" destId="{0FE41F74-F4E8-4E7E-85EB-F04F1D3274DB}" srcOrd="2" destOrd="0" presId="urn:microsoft.com/office/officeart/2018/2/layout/IconVerticalSolidList"/>
    <dgm:cxn modelId="{18D1031B-BB47-499E-992A-3C3CD56195EF}" type="presParOf" srcId="{2078B20A-3037-472F-B49C-4E8B78E90B6D}" destId="{CE9B4BB7-6939-46A8-8EE0-5E063DC813E5}" srcOrd="3" destOrd="0" presId="urn:microsoft.com/office/officeart/2018/2/layout/IconVerticalSolidList"/>
    <dgm:cxn modelId="{931ED889-DF84-4B68-ACD1-96503DCC2A15}" type="presParOf" srcId="{11E10D08-4328-48CA-836B-A58644DB7B9B}" destId="{9E92DACE-5070-4806-8504-8B4591B8094D}" srcOrd="1" destOrd="0" presId="urn:microsoft.com/office/officeart/2018/2/layout/IconVerticalSolidList"/>
    <dgm:cxn modelId="{16B2074C-828E-4EE2-A70F-4FDBEF0A8E39}" type="presParOf" srcId="{11E10D08-4328-48CA-836B-A58644DB7B9B}" destId="{B5CE6C06-DD64-4366-9A7C-96B63386F519}" srcOrd="2" destOrd="0" presId="urn:microsoft.com/office/officeart/2018/2/layout/IconVerticalSolidList"/>
    <dgm:cxn modelId="{4ED000A1-1C1F-49DC-A5AD-F5CB2659A0DC}" type="presParOf" srcId="{B5CE6C06-DD64-4366-9A7C-96B63386F519}" destId="{AEF12B7C-8BCE-4C0F-B032-AF7FC4E55A07}" srcOrd="0" destOrd="0" presId="urn:microsoft.com/office/officeart/2018/2/layout/IconVerticalSolidList"/>
    <dgm:cxn modelId="{1104545A-0004-4C6F-AA51-C49E2F291945}" type="presParOf" srcId="{B5CE6C06-DD64-4366-9A7C-96B63386F519}" destId="{3864EBD6-C3EC-4686-B6FC-09F500298653}" srcOrd="1" destOrd="0" presId="urn:microsoft.com/office/officeart/2018/2/layout/IconVerticalSolidList"/>
    <dgm:cxn modelId="{C9A8CEEE-C2F4-4AE7-955C-7B5644B6521E}" type="presParOf" srcId="{B5CE6C06-DD64-4366-9A7C-96B63386F519}" destId="{3D07B378-F251-4F03-A24B-C60C947324E5}" srcOrd="2" destOrd="0" presId="urn:microsoft.com/office/officeart/2018/2/layout/IconVerticalSolidList"/>
    <dgm:cxn modelId="{AEC9CB7C-8715-4D67-BF81-839EF5F78CB3}" type="presParOf" srcId="{B5CE6C06-DD64-4366-9A7C-96B63386F519}" destId="{298C45ED-A23D-40B4-9CEE-E7FC1E6E406F}" srcOrd="3" destOrd="0" presId="urn:microsoft.com/office/officeart/2018/2/layout/IconVerticalSolidList"/>
    <dgm:cxn modelId="{BEE9528F-7E11-420A-8B29-7D987090D55A}" type="presParOf" srcId="{11E10D08-4328-48CA-836B-A58644DB7B9B}" destId="{3CAEDCDC-C14E-4DCE-8D8E-E8C863701BB5}" srcOrd="3" destOrd="0" presId="urn:microsoft.com/office/officeart/2018/2/layout/IconVerticalSolidList"/>
    <dgm:cxn modelId="{10ECC43F-96AA-4368-AC0A-E645AECE0F94}" type="presParOf" srcId="{11E10D08-4328-48CA-836B-A58644DB7B9B}" destId="{870425B8-2EBD-46A0-B868-BDDDE60AFC8A}" srcOrd="4" destOrd="0" presId="urn:microsoft.com/office/officeart/2018/2/layout/IconVerticalSolidList"/>
    <dgm:cxn modelId="{CB89A475-407A-454A-B8AE-6D697C111520}" type="presParOf" srcId="{870425B8-2EBD-46A0-B868-BDDDE60AFC8A}" destId="{401CEB5C-AA85-44BE-BA28-97173CE20B02}" srcOrd="0" destOrd="0" presId="urn:microsoft.com/office/officeart/2018/2/layout/IconVerticalSolidList"/>
    <dgm:cxn modelId="{C473CF05-A5E3-4C97-966D-0B4429D4A59B}" type="presParOf" srcId="{870425B8-2EBD-46A0-B868-BDDDE60AFC8A}" destId="{00335366-1EB8-4CDA-91A5-C344E71EC3A6}" srcOrd="1" destOrd="0" presId="urn:microsoft.com/office/officeart/2018/2/layout/IconVerticalSolidList"/>
    <dgm:cxn modelId="{EDFE4704-27BA-479B-9756-1EB23EC5D85C}" type="presParOf" srcId="{870425B8-2EBD-46A0-B868-BDDDE60AFC8A}" destId="{0A4BC186-6C9B-4B60-82E4-8611C16856C4}" srcOrd="2" destOrd="0" presId="urn:microsoft.com/office/officeart/2018/2/layout/IconVerticalSolidList"/>
    <dgm:cxn modelId="{18824EB0-7AC1-4DC1-8121-7A1212288B55}" type="presParOf" srcId="{870425B8-2EBD-46A0-B868-BDDDE60AFC8A}" destId="{AB986628-2CE1-42AC-9054-A1110FD0BB4F}" srcOrd="3" destOrd="0" presId="urn:microsoft.com/office/officeart/2018/2/layout/IconVerticalSolidList"/>
    <dgm:cxn modelId="{36D7B6A1-BDEE-4D71-9556-77F9DF94D2DC}" type="presParOf" srcId="{11E10D08-4328-48CA-836B-A58644DB7B9B}" destId="{0DFF5D82-7BCC-48C5-9F32-C2AC697CDDE5}" srcOrd="5" destOrd="0" presId="urn:microsoft.com/office/officeart/2018/2/layout/IconVerticalSolidList"/>
    <dgm:cxn modelId="{7258B88E-6E46-48EE-BFD5-8B02FD2CA5D0}" type="presParOf" srcId="{11E10D08-4328-48CA-836B-A58644DB7B9B}" destId="{8F05FD78-6294-4C8F-B4F8-64932E1C279C}" srcOrd="6" destOrd="0" presId="urn:microsoft.com/office/officeart/2018/2/layout/IconVerticalSolidList"/>
    <dgm:cxn modelId="{DA9CADAE-33B5-4EB5-8703-55E2F0C6D9D0}" type="presParOf" srcId="{8F05FD78-6294-4C8F-B4F8-64932E1C279C}" destId="{9871FBE5-CA10-4EAF-B115-3E847A91DFDF}" srcOrd="0" destOrd="0" presId="urn:microsoft.com/office/officeart/2018/2/layout/IconVerticalSolidList"/>
    <dgm:cxn modelId="{81B45961-786D-47F9-9902-A55B208CD037}" type="presParOf" srcId="{8F05FD78-6294-4C8F-B4F8-64932E1C279C}" destId="{2B572646-D62C-4B11-B873-06413316749A}" srcOrd="1" destOrd="0" presId="urn:microsoft.com/office/officeart/2018/2/layout/IconVerticalSolidList"/>
    <dgm:cxn modelId="{85750FEB-FA09-4647-A52F-2894EDC4409C}" type="presParOf" srcId="{8F05FD78-6294-4C8F-B4F8-64932E1C279C}" destId="{49F73716-5F90-47B7-B867-3A116585AD7A}" srcOrd="2" destOrd="0" presId="urn:microsoft.com/office/officeart/2018/2/layout/IconVerticalSolidList"/>
    <dgm:cxn modelId="{E4AFECAC-9E96-4DFE-B74B-80636AF0EC71}" type="presParOf" srcId="{8F05FD78-6294-4C8F-B4F8-64932E1C279C}" destId="{168533C3-5833-462A-9095-00174767ED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CEDF6B-2664-4A2E-8C4F-D028994CD773}"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nl-BE"/>
        </a:p>
      </dgm:t>
    </dgm:pt>
    <dgm:pt modelId="{2D79241F-223F-4FB2-8937-E1AE10A4036B}">
      <dgm:prSet phldrT="[Tekst]" custT="1"/>
      <dgm:spPr/>
      <dgm:t>
        <a:bodyPr/>
        <a:lstStyle/>
        <a:p>
          <a:r>
            <a:rPr lang="nl-BE" sz="3400" dirty="0"/>
            <a:t>Vermoeid </a:t>
          </a:r>
          <a:r>
            <a:rPr lang="nl-BE" sz="2800" dirty="0"/>
            <a:t>(te weinig herstel na de inspanning)</a:t>
          </a:r>
          <a:endParaRPr lang="nl-BE" sz="3400" dirty="0"/>
        </a:p>
      </dgm:t>
    </dgm:pt>
    <dgm:pt modelId="{D140839F-EC1C-4886-8D92-769122FA8758}" type="parTrans" cxnId="{FEF4D67D-E292-4493-934A-DEE90C362241}">
      <dgm:prSet/>
      <dgm:spPr/>
      <dgm:t>
        <a:bodyPr/>
        <a:lstStyle/>
        <a:p>
          <a:endParaRPr lang="nl-BE"/>
        </a:p>
      </dgm:t>
    </dgm:pt>
    <dgm:pt modelId="{734FA1DE-C95E-4B9E-9109-30B3B41ADF90}" type="sibTrans" cxnId="{FEF4D67D-E292-4493-934A-DEE90C362241}">
      <dgm:prSet/>
      <dgm:spPr/>
      <dgm:t>
        <a:bodyPr/>
        <a:lstStyle/>
        <a:p>
          <a:endParaRPr lang="nl-BE"/>
        </a:p>
      </dgm:t>
    </dgm:pt>
    <dgm:pt modelId="{72D48356-BBAF-4B13-B3B3-BE4A770FE1EA}">
      <dgm:prSet phldrT="[Tekst]" custT="1"/>
      <dgm:spPr/>
      <dgm:t>
        <a:bodyPr/>
        <a:lstStyle/>
        <a:p>
          <a:r>
            <a:rPr lang="nl-BE" sz="3400" dirty="0"/>
            <a:t>Overbelast </a:t>
          </a:r>
          <a:r>
            <a:rPr lang="nl-BE" sz="2800" dirty="0"/>
            <a:t>(te veel inspanning, hersteltekort ontstaat)</a:t>
          </a:r>
          <a:endParaRPr lang="nl-BE" sz="3400" dirty="0"/>
        </a:p>
      </dgm:t>
    </dgm:pt>
    <dgm:pt modelId="{8A7E38EF-0C70-4E21-B096-A16986440312}" type="parTrans" cxnId="{C3182225-DC55-4BD2-847C-F5238A8CE6DE}">
      <dgm:prSet/>
      <dgm:spPr/>
      <dgm:t>
        <a:bodyPr/>
        <a:lstStyle/>
        <a:p>
          <a:endParaRPr lang="nl-BE"/>
        </a:p>
      </dgm:t>
    </dgm:pt>
    <dgm:pt modelId="{D8568EEC-14BC-474D-B8BC-AC7F91B774AA}" type="sibTrans" cxnId="{C3182225-DC55-4BD2-847C-F5238A8CE6DE}">
      <dgm:prSet/>
      <dgm:spPr/>
      <dgm:t>
        <a:bodyPr/>
        <a:lstStyle/>
        <a:p>
          <a:endParaRPr lang="nl-BE"/>
        </a:p>
      </dgm:t>
    </dgm:pt>
    <dgm:pt modelId="{E8FB266C-449C-4379-AA17-7228C03B7463}">
      <dgm:prSet phldrT="[Tekst]" custT="1"/>
      <dgm:spPr/>
      <dgm:t>
        <a:bodyPr/>
        <a:lstStyle/>
        <a:p>
          <a:r>
            <a:rPr lang="nl-BE" sz="3600" dirty="0"/>
            <a:t>Stressklachten</a:t>
          </a:r>
          <a:r>
            <a:rPr lang="nl-BE" sz="2700" dirty="0"/>
            <a:t> (chronische stress)</a:t>
          </a:r>
        </a:p>
      </dgm:t>
    </dgm:pt>
    <dgm:pt modelId="{F343755B-F2BE-497E-B393-1E3754076852}" type="parTrans" cxnId="{F2E64FEE-CE43-47E7-A2A4-0677D5153A05}">
      <dgm:prSet/>
      <dgm:spPr/>
      <dgm:t>
        <a:bodyPr/>
        <a:lstStyle/>
        <a:p>
          <a:endParaRPr lang="nl-BE"/>
        </a:p>
      </dgm:t>
    </dgm:pt>
    <dgm:pt modelId="{9A8377EA-8CEF-4087-8127-34B3EBA4AE33}" type="sibTrans" cxnId="{F2E64FEE-CE43-47E7-A2A4-0677D5153A05}">
      <dgm:prSet/>
      <dgm:spPr/>
      <dgm:t>
        <a:bodyPr/>
        <a:lstStyle/>
        <a:p>
          <a:endParaRPr lang="nl-BE"/>
        </a:p>
      </dgm:t>
    </dgm:pt>
    <dgm:pt modelId="{33CF5DCA-55AD-4655-B83E-7D73AFFD1CCE}">
      <dgm:prSet phldrT="[Tekst]" custT="1"/>
      <dgm:spPr/>
      <dgm:t>
        <a:bodyPr/>
        <a:lstStyle/>
        <a:p>
          <a:r>
            <a:rPr lang="nl-BE" sz="3600" dirty="0"/>
            <a:t>Overspanning</a:t>
          </a:r>
          <a:r>
            <a:rPr lang="nl-BE" sz="2700" dirty="0"/>
            <a:t> (verandering in het hormonale stresssysteem)</a:t>
          </a:r>
        </a:p>
      </dgm:t>
    </dgm:pt>
    <dgm:pt modelId="{D2F203DA-A341-4DF3-9C6F-153F0A242CF8}" type="parTrans" cxnId="{D8BCD138-9DE1-4179-9A89-6F7214060950}">
      <dgm:prSet/>
      <dgm:spPr/>
      <dgm:t>
        <a:bodyPr/>
        <a:lstStyle/>
        <a:p>
          <a:endParaRPr lang="nl-BE"/>
        </a:p>
      </dgm:t>
    </dgm:pt>
    <dgm:pt modelId="{496FEC14-62BA-4AD1-812E-13C6F1ABC733}" type="sibTrans" cxnId="{D8BCD138-9DE1-4179-9A89-6F7214060950}">
      <dgm:prSet/>
      <dgm:spPr/>
      <dgm:t>
        <a:bodyPr/>
        <a:lstStyle/>
        <a:p>
          <a:endParaRPr lang="nl-BE"/>
        </a:p>
      </dgm:t>
    </dgm:pt>
    <dgm:pt modelId="{F7B66801-4C2A-4C09-8FDC-3D178C636128}">
      <dgm:prSet phldrT="[Tekst]" custT="1"/>
      <dgm:spPr/>
      <dgm:t>
        <a:bodyPr/>
        <a:lstStyle/>
        <a:p>
          <a:r>
            <a:rPr lang="nl-BE" sz="4000" dirty="0" err="1"/>
            <a:t>Burnout</a:t>
          </a:r>
          <a:r>
            <a:rPr lang="nl-BE" sz="4000" dirty="0"/>
            <a:t> </a:t>
          </a:r>
          <a:r>
            <a:rPr lang="nl-BE" sz="2700" dirty="0"/>
            <a:t>(hormonaal stresssysteem volledig ontregeld)</a:t>
          </a:r>
        </a:p>
      </dgm:t>
    </dgm:pt>
    <dgm:pt modelId="{E21BBB87-9D2D-43C6-AC7B-22EC7C8062E6}" type="parTrans" cxnId="{64AA3E82-CD4F-48BF-AE27-9AE08225FA0C}">
      <dgm:prSet/>
      <dgm:spPr/>
      <dgm:t>
        <a:bodyPr/>
        <a:lstStyle/>
        <a:p>
          <a:endParaRPr lang="nl-BE"/>
        </a:p>
      </dgm:t>
    </dgm:pt>
    <dgm:pt modelId="{31E0D809-C4BC-4D9A-8FDE-3751DDA45A11}" type="sibTrans" cxnId="{64AA3E82-CD4F-48BF-AE27-9AE08225FA0C}">
      <dgm:prSet/>
      <dgm:spPr/>
      <dgm:t>
        <a:bodyPr/>
        <a:lstStyle/>
        <a:p>
          <a:endParaRPr lang="nl-BE"/>
        </a:p>
      </dgm:t>
    </dgm:pt>
    <dgm:pt modelId="{2545FC4D-8BF4-4802-ABD8-B20E61A56D1F}" type="pres">
      <dgm:prSet presAssocID="{07CEDF6B-2664-4A2E-8C4F-D028994CD773}" presName="outerComposite" presStyleCnt="0">
        <dgm:presLayoutVars>
          <dgm:chMax val="5"/>
          <dgm:dir/>
          <dgm:resizeHandles val="exact"/>
        </dgm:presLayoutVars>
      </dgm:prSet>
      <dgm:spPr/>
    </dgm:pt>
    <dgm:pt modelId="{F92A5D74-A09E-486D-9ECD-CE885EF10B73}" type="pres">
      <dgm:prSet presAssocID="{07CEDF6B-2664-4A2E-8C4F-D028994CD773}" presName="dummyMaxCanvas" presStyleCnt="0">
        <dgm:presLayoutVars/>
      </dgm:prSet>
      <dgm:spPr/>
    </dgm:pt>
    <dgm:pt modelId="{613E84D1-AE18-456C-A0DA-5DFAB01FA212}" type="pres">
      <dgm:prSet presAssocID="{07CEDF6B-2664-4A2E-8C4F-D028994CD773}" presName="FiveNodes_1" presStyleLbl="node1" presStyleIdx="0" presStyleCnt="5">
        <dgm:presLayoutVars>
          <dgm:bulletEnabled val="1"/>
        </dgm:presLayoutVars>
      </dgm:prSet>
      <dgm:spPr/>
    </dgm:pt>
    <dgm:pt modelId="{1D97EE16-F4D2-4F73-ABB9-3FDCE978502A}" type="pres">
      <dgm:prSet presAssocID="{07CEDF6B-2664-4A2E-8C4F-D028994CD773}" presName="FiveNodes_2" presStyleLbl="node1" presStyleIdx="1" presStyleCnt="5">
        <dgm:presLayoutVars>
          <dgm:bulletEnabled val="1"/>
        </dgm:presLayoutVars>
      </dgm:prSet>
      <dgm:spPr/>
    </dgm:pt>
    <dgm:pt modelId="{9978D0F6-A0E9-4B86-89E9-3E7BE93B48DB}" type="pres">
      <dgm:prSet presAssocID="{07CEDF6B-2664-4A2E-8C4F-D028994CD773}" presName="FiveNodes_3" presStyleLbl="node1" presStyleIdx="2" presStyleCnt="5">
        <dgm:presLayoutVars>
          <dgm:bulletEnabled val="1"/>
        </dgm:presLayoutVars>
      </dgm:prSet>
      <dgm:spPr/>
    </dgm:pt>
    <dgm:pt modelId="{7D0F3888-2AD5-487F-A1BC-597B3EED5009}" type="pres">
      <dgm:prSet presAssocID="{07CEDF6B-2664-4A2E-8C4F-D028994CD773}" presName="FiveNodes_4" presStyleLbl="node1" presStyleIdx="3" presStyleCnt="5">
        <dgm:presLayoutVars>
          <dgm:bulletEnabled val="1"/>
        </dgm:presLayoutVars>
      </dgm:prSet>
      <dgm:spPr/>
    </dgm:pt>
    <dgm:pt modelId="{541CE4CA-57FA-43B8-9A70-0366BBB278FE}" type="pres">
      <dgm:prSet presAssocID="{07CEDF6B-2664-4A2E-8C4F-D028994CD773}" presName="FiveNodes_5" presStyleLbl="node1" presStyleIdx="4" presStyleCnt="5">
        <dgm:presLayoutVars>
          <dgm:bulletEnabled val="1"/>
        </dgm:presLayoutVars>
      </dgm:prSet>
      <dgm:spPr/>
    </dgm:pt>
    <dgm:pt modelId="{BE1E30E3-8B4D-4D59-9022-03B138786239}" type="pres">
      <dgm:prSet presAssocID="{07CEDF6B-2664-4A2E-8C4F-D028994CD773}" presName="FiveConn_1-2" presStyleLbl="fgAccFollowNode1" presStyleIdx="0" presStyleCnt="4">
        <dgm:presLayoutVars>
          <dgm:bulletEnabled val="1"/>
        </dgm:presLayoutVars>
      </dgm:prSet>
      <dgm:spPr/>
    </dgm:pt>
    <dgm:pt modelId="{7878C9FB-EDBB-405B-B054-37983321B640}" type="pres">
      <dgm:prSet presAssocID="{07CEDF6B-2664-4A2E-8C4F-D028994CD773}" presName="FiveConn_2-3" presStyleLbl="fgAccFollowNode1" presStyleIdx="1" presStyleCnt="4">
        <dgm:presLayoutVars>
          <dgm:bulletEnabled val="1"/>
        </dgm:presLayoutVars>
      </dgm:prSet>
      <dgm:spPr/>
    </dgm:pt>
    <dgm:pt modelId="{FF7E1918-0139-43CC-9084-D7FEE2E80E1B}" type="pres">
      <dgm:prSet presAssocID="{07CEDF6B-2664-4A2E-8C4F-D028994CD773}" presName="FiveConn_3-4" presStyleLbl="fgAccFollowNode1" presStyleIdx="2" presStyleCnt="4">
        <dgm:presLayoutVars>
          <dgm:bulletEnabled val="1"/>
        </dgm:presLayoutVars>
      </dgm:prSet>
      <dgm:spPr/>
    </dgm:pt>
    <dgm:pt modelId="{A1237EB5-D3DA-4C7C-BE28-720A0030E75D}" type="pres">
      <dgm:prSet presAssocID="{07CEDF6B-2664-4A2E-8C4F-D028994CD773}" presName="FiveConn_4-5" presStyleLbl="fgAccFollowNode1" presStyleIdx="3" presStyleCnt="4">
        <dgm:presLayoutVars>
          <dgm:bulletEnabled val="1"/>
        </dgm:presLayoutVars>
      </dgm:prSet>
      <dgm:spPr/>
    </dgm:pt>
    <dgm:pt modelId="{5A38F562-38F3-4F5B-A27D-7A57551B250C}" type="pres">
      <dgm:prSet presAssocID="{07CEDF6B-2664-4A2E-8C4F-D028994CD773}" presName="FiveNodes_1_text" presStyleLbl="node1" presStyleIdx="4" presStyleCnt="5">
        <dgm:presLayoutVars>
          <dgm:bulletEnabled val="1"/>
        </dgm:presLayoutVars>
      </dgm:prSet>
      <dgm:spPr/>
    </dgm:pt>
    <dgm:pt modelId="{139F04C0-2835-4D02-8F70-1A438D6DC5DF}" type="pres">
      <dgm:prSet presAssocID="{07CEDF6B-2664-4A2E-8C4F-D028994CD773}" presName="FiveNodes_2_text" presStyleLbl="node1" presStyleIdx="4" presStyleCnt="5">
        <dgm:presLayoutVars>
          <dgm:bulletEnabled val="1"/>
        </dgm:presLayoutVars>
      </dgm:prSet>
      <dgm:spPr/>
    </dgm:pt>
    <dgm:pt modelId="{BE5B0050-A8BC-4D90-8B5E-4C481756096E}" type="pres">
      <dgm:prSet presAssocID="{07CEDF6B-2664-4A2E-8C4F-D028994CD773}" presName="FiveNodes_3_text" presStyleLbl="node1" presStyleIdx="4" presStyleCnt="5">
        <dgm:presLayoutVars>
          <dgm:bulletEnabled val="1"/>
        </dgm:presLayoutVars>
      </dgm:prSet>
      <dgm:spPr/>
    </dgm:pt>
    <dgm:pt modelId="{895F2A4B-D54D-4E3D-B9F6-2F0A3E8F1C27}" type="pres">
      <dgm:prSet presAssocID="{07CEDF6B-2664-4A2E-8C4F-D028994CD773}" presName="FiveNodes_4_text" presStyleLbl="node1" presStyleIdx="4" presStyleCnt="5">
        <dgm:presLayoutVars>
          <dgm:bulletEnabled val="1"/>
        </dgm:presLayoutVars>
      </dgm:prSet>
      <dgm:spPr/>
    </dgm:pt>
    <dgm:pt modelId="{000A2582-CB77-48BB-BCFB-1468FAEF36CD}" type="pres">
      <dgm:prSet presAssocID="{07CEDF6B-2664-4A2E-8C4F-D028994CD773}" presName="FiveNodes_5_text" presStyleLbl="node1" presStyleIdx="4" presStyleCnt="5">
        <dgm:presLayoutVars>
          <dgm:bulletEnabled val="1"/>
        </dgm:presLayoutVars>
      </dgm:prSet>
      <dgm:spPr/>
    </dgm:pt>
  </dgm:ptLst>
  <dgm:cxnLst>
    <dgm:cxn modelId="{CCF9F60A-1C71-4795-800E-28F4D1CA4F78}" type="presOf" srcId="{E8FB266C-449C-4379-AA17-7228C03B7463}" destId="{BE5B0050-A8BC-4D90-8B5E-4C481756096E}" srcOrd="1" destOrd="0" presId="urn:microsoft.com/office/officeart/2005/8/layout/vProcess5"/>
    <dgm:cxn modelId="{BECFE60C-2B73-40A7-AE75-89CC9F7B945E}" type="presOf" srcId="{33CF5DCA-55AD-4655-B83E-7D73AFFD1CCE}" destId="{7D0F3888-2AD5-487F-A1BC-597B3EED5009}" srcOrd="0" destOrd="0" presId="urn:microsoft.com/office/officeart/2005/8/layout/vProcess5"/>
    <dgm:cxn modelId="{8D67C723-B15C-4C1E-9976-45A05CBC2C18}" type="presOf" srcId="{2D79241F-223F-4FB2-8937-E1AE10A4036B}" destId="{5A38F562-38F3-4F5B-A27D-7A57551B250C}" srcOrd="1" destOrd="0" presId="urn:microsoft.com/office/officeart/2005/8/layout/vProcess5"/>
    <dgm:cxn modelId="{C3182225-DC55-4BD2-847C-F5238A8CE6DE}" srcId="{07CEDF6B-2664-4A2E-8C4F-D028994CD773}" destId="{72D48356-BBAF-4B13-B3B3-BE4A770FE1EA}" srcOrd="1" destOrd="0" parTransId="{8A7E38EF-0C70-4E21-B096-A16986440312}" sibTransId="{D8568EEC-14BC-474D-B8BC-AC7F91B774AA}"/>
    <dgm:cxn modelId="{0BE53B37-4B3A-4B19-B3AC-DB038331361C}" type="presOf" srcId="{734FA1DE-C95E-4B9E-9109-30B3B41ADF90}" destId="{BE1E30E3-8B4D-4D59-9022-03B138786239}" srcOrd="0" destOrd="0" presId="urn:microsoft.com/office/officeart/2005/8/layout/vProcess5"/>
    <dgm:cxn modelId="{D8BCD138-9DE1-4179-9A89-6F7214060950}" srcId="{07CEDF6B-2664-4A2E-8C4F-D028994CD773}" destId="{33CF5DCA-55AD-4655-B83E-7D73AFFD1CCE}" srcOrd="3" destOrd="0" parTransId="{D2F203DA-A341-4DF3-9C6F-153F0A242CF8}" sibTransId="{496FEC14-62BA-4AD1-812E-13C6F1ABC733}"/>
    <dgm:cxn modelId="{B000BF61-BA2F-423B-B4FA-D090AB14A865}" type="presOf" srcId="{F7B66801-4C2A-4C09-8FDC-3D178C636128}" destId="{541CE4CA-57FA-43B8-9A70-0366BBB278FE}" srcOrd="0" destOrd="0" presId="urn:microsoft.com/office/officeart/2005/8/layout/vProcess5"/>
    <dgm:cxn modelId="{5FAB0462-AB80-4EF2-B5D1-FD169A8DA564}" type="presOf" srcId="{F7B66801-4C2A-4C09-8FDC-3D178C636128}" destId="{000A2582-CB77-48BB-BCFB-1468FAEF36CD}" srcOrd="1" destOrd="0" presId="urn:microsoft.com/office/officeart/2005/8/layout/vProcess5"/>
    <dgm:cxn modelId="{AC623A65-8C07-49A8-8A6C-C794A1E9AEB0}" type="presOf" srcId="{07CEDF6B-2664-4A2E-8C4F-D028994CD773}" destId="{2545FC4D-8BF4-4802-ABD8-B20E61A56D1F}" srcOrd="0" destOrd="0" presId="urn:microsoft.com/office/officeart/2005/8/layout/vProcess5"/>
    <dgm:cxn modelId="{56D8C565-EECA-40D9-85AB-92B039E2331B}" type="presOf" srcId="{72D48356-BBAF-4B13-B3B3-BE4A770FE1EA}" destId="{139F04C0-2835-4D02-8F70-1A438D6DC5DF}" srcOrd="1" destOrd="0" presId="urn:microsoft.com/office/officeart/2005/8/layout/vProcess5"/>
    <dgm:cxn modelId="{CCD93456-9E15-4E4A-A188-EDB2E01C4134}" type="presOf" srcId="{2D79241F-223F-4FB2-8937-E1AE10A4036B}" destId="{613E84D1-AE18-456C-A0DA-5DFAB01FA212}" srcOrd="0" destOrd="0" presId="urn:microsoft.com/office/officeart/2005/8/layout/vProcess5"/>
    <dgm:cxn modelId="{6487D457-720A-4500-A8BE-173C7B7FA7E6}" type="presOf" srcId="{D8568EEC-14BC-474D-B8BC-AC7F91B774AA}" destId="{7878C9FB-EDBB-405B-B054-37983321B640}" srcOrd="0" destOrd="0" presId="urn:microsoft.com/office/officeart/2005/8/layout/vProcess5"/>
    <dgm:cxn modelId="{FEF4D67D-E292-4493-934A-DEE90C362241}" srcId="{07CEDF6B-2664-4A2E-8C4F-D028994CD773}" destId="{2D79241F-223F-4FB2-8937-E1AE10A4036B}" srcOrd="0" destOrd="0" parTransId="{D140839F-EC1C-4886-8D92-769122FA8758}" sibTransId="{734FA1DE-C95E-4B9E-9109-30B3B41ADF90}"/>
    <dgm:cxn modelId="{A2AB1882-8DDE-4E58-8EEF-84182C00AD05}" type="presOf" srcId="{33CF5DCA-55AD-4655-B83E-7D73AFFD1CCE}" destId="{895F2A4B-D54D-4E3D-B9F6-2F0A3E8F1C27}" srcOrd="1" destOrd="0" presId="urn:microsoft.com/office/officeart/2005/8/layout/vProcess5"/>
    <dgm:cxn modelId="{64AA3E82-CD4F-48BF-AE27-9AE08225FA0C}" srcId="{07CEDF6B-2664-4A2E-8C4F-D028994CD773}" destId="{F7B66801-4C2A-4C09-8FDC-3D178C636128}" srcOrd="4" destOrd="0" parTransId="{E21BBB87-9D2D-43C6-AC7B-22EC7C8062E6}" sibTransId="{31E0D809-C4BC-4D9A-8FDE-3751DDA45A11}"/>
    <dgm:cxn modelId="{BA03B082-631B-4C69-B8DF-8AC68327A4B0}" type="presOf" srcId="{72D48356-BBAF-4B13-B3B3-BE4A770FE1EA}" destId="{1D97EE16-F4D2-4F73-ABB9-3FDCE978502A}" srcOrd="0" destOrd="0" presId="urn:microsoft.com/office/officeart/2005/8/layout/vProcess5"/>
    <dgm:cxn modelId="{64C61B8B-77D1-4833-8031-F060F869A0F3}" type="presOf" srcId="{E8FB266C-449C-4379-AA17-7228C03B7463}" destId="{9978D0F6-A0E9-4B86-89E9-3E7BE93B48DB}" srcOrd="0" destOrd="0" presId="urn:microsoft.com/office/officeart/2005/8/layout/vProcess5"/>
    <dgm:cxn modelId="{9BD6C4AC-FA03-478A-9979-7D21AA10B2FC}" type="presOf" srcId="{496FEC14-62BA-4AD1-812E-13C6F1ABC733}" destId="{A1237EB5-D3DA-4C7C-BE28-720A0030E75D}" srcOrd="0" destOrd="0" presId="urn:microsoft.com/office/officeart/2005/8/layout/vProcess5"/>
    <dgm:cxn modelId="{591D49AD-5209-4324-96B0-A58AF0A789B2}" type="presOf" srcId="{9A8377EA-8CEF-4087-8127-34B3EBA4AE33}" destId="{FF7E1918-0139-43CC-9084-D7FEE2E80E1B}" srcOrd="0" destOrd="0" presId="urn:microsoft.com/office/officeart/2005/8/layout/vProcess5"/>
    <dgm:cxn modelId="{F2E64FEE-CE43-47E7-A2A4-0677D5153A05}" srcId="{07CEDF6B-2664-4A2E-8C4F-D028994CD773}" destId="{E8FB266C-449C-4379-AA17-7228C03B7463}" srcOrd="2" destOrd="0" parTransId="{F343755B-F2BE-497E-B393-1E3754076852}" sibTransId="{9A8377EA-8CEF-4087-8127-34B3EBA4AE33}"/>
    <dgm:cxn modelId="{4EEFAF27-067E-4BD8-AFF6-E81F8F21FDA0}" type="presParOf" srcId="{2545FC4D-8BF4-4802-ABD8-B20E61A56D1F}" destId="{F92A5D74-A09E-486D-9ECD-CE885EF10B73}" srcOrd="0" destOrd="0" presId="urn:microsoft.com/office/officeart/2005/8/layout/vProcess5"/>
    <dgm:cxn modelId="{E1AD78F7-A891-4E7E-92D5-187914E907ED}" type="presParOf" srcId="{2545FC4D-8BF4-4802-ABD8-B20E61A56D1F}" destId="{613E84D1-AE18-456C-A0DA-5DFAB01FA212}" srcOrd="1" destOrd="0" presId="urn:microsoft.com/office/officeart/2005/8/layout/vProcess5"/>
    <dgm:cxn modelId="{0B1E1932-BFD6-44E2-A29C-E988C4B25B5C}" type="presParOf" srcId="{2545FC4D-8BF4-4802-ABD8-B20E61A56D1F}" destId="{1D97EE16-F4D2-4F73-ABB9-3FDCE978502A}" srcOrd="2" destOrd="0" presId="urn:microsoft.com/office/officeart/2005/8/layout/vProcess5"/>
    <dgm:cxn modelId="{59D0DAAF-B2C3-404E-B062-B49A796BF77C}" type="presParOf" srcId="{2545FC4D-8BF4-4802-ABD8-B20E61A56D1F}" destId="{9978D0F6-A0E9-4B86-89E9-3E7BE93B48DB}" srcOrd="3" destOrd="0" presId="urn:microsoft.com/office/officeart/2005/8/layout/vProcess5"/>
    <dgm:cxn modelId="{C31AA69E-A659-45ED-82AB-03DD9450DA7D}" type="presParOf" srcId="{2545FC4D-8BF4-4802-ABD8-B20E61A56D1F}" destId="{7D0F3888-2AD5-487F-A1BC-597B3EED5009}" srcOrd="4" destOrd="0" presId="urn:microsoft.com/office/officeart/2005/8/layout/vProcess5"/>
    <dgm:cxn modelId="{E1BAC803-C898-4B0C-8031-9ADBB3C2F40D}" type="presParOf" srcId="{2545FC4D-8BF4-4802-ABD8-B20E61A56D1F}" destId="{541CE4CA-57FA-43B8-9A70-0366BBB278FE}" srcOrd="5" destOrd="0" presId="urn:microsoft.com/office/officeart/2005/8/layout/vProcess5"/>
    <dgm:cxn modelId="{EEF7FC32-2B47-437A-99C3-4CCAC790F0CE}" type="presParOf" srcId="{2545FC4D-8BF4-4802-ABD8-B20E61A56D1F}" destId="{BE1E30E3-8B4D-4D59-9022-03B138786239}" srcOrd="6" destOrd="0" presId="urn:microsoft.com/office/officeart/2005/8/layout/vProcess5"/>
    <dgm:cxn modelId="{F8EF00AB-3CD3-43C1-8274-5D9D175F5E76}" type="presParOf" srcId="{2545FC4D-8BF4-4802-ABD8-B20E61A56D1F}" destId="{7878C9FB-EDBB-405B-B054-37983321B640}" srcOrd="7" destOrd="0" presId="urn:microsoft.com/office/officeart/2005/8/layout/vProcess5"/>
    <dgm:cxn modelId="{B3D5FDC8-0A11-4694-B96D-2F9ED56403B3}" type="presParOf" srcId="{2545FC4D-8BF4-4802-ABD8-B20E61A56D1F}" destId="{FF7E1918-0139-43CC-9084-D7FEE2E80E1B}" srcOrd="8" destOrd="0" presId="urn:microsoft.com/office/officeart/2005/8/layout/vProcess5"/>
    <dgm:cxn modelId="{EBFD9FAD-6733-4F3E-8EA4-E13B7A58B16D}" type="presParOf" srcId="{2545FC4D-8BF4-4802-ABD8-B20E61A56D1F}" destId="{A1237EB5-D3DA-4C7C-BE28-720A0030E75D}" srcOrd="9" destOrd="0" presId="urn:microsoft.com/office/officeart/2005/8/layout/vProcess5"/>
    <dgm:cxn modelId="{EA97BFC1-03EB-4939-96BD-E2203D4A1C09}" type="presParOf" srcId="{2545FC4D-8BF4-4802-ABD8-B20E61A56D1F}" destId="{5A38F562-38F3-4F5B-A27D-7A57551B250C}" srcOrd="10" destOrd="0" presId="urn:microsoft.com/office/officeart/2005/8/layout/vProcess5"/>
    <dgm:cxn modelId="{39EA83FF-D4F1-4D9E-B012-09F410CE0847}" type="presParOf" srcId="{2545FC4D-8BF4-4802-ABD8-B20E61A56D1F}" destId="{139F04C0-2835-4D02-8F70-1A438D6DC5DF}" srcOrd="11" destOrd="0" presId="urn:microsoft.com/office/officeart/2005/8/layout/vProcess5"/>
    <dgm:cxn modelId="{BBD4957B-C58A-45FC-B6A0-9B8502E616C9}" type="presParOf" srcId="{2545FC4D-8BF4-4802-ABD8-B20E61A56D1F}" destId="{BE5B0050-A8BC-4D90-8B5E-4C481756096E}" srcOrd="12" destOrd="0" presId="urn:microsoft.com/office/officeart/2005/8/layout/vProcess5"/>
    <dgm:cxn modelId="{3BB6C52B-903F-4CFD-B0A2-654FAA52E197}" type="presParOf" srcId="{2545FC4D-8BF4-4802-ABD8-B20E61A56D1F}" destId="{895F2A4B-D54D-4E3D-B9F6-2F0A3E8F1C27}" srcOrd="13" destOrd="0" presId="urn:microsoft.com/office/officeart/2005/8/layout/vProcess5"/>
    <dgm:cxn modelId="{C016068B-D51C-4F93-A35C-74CB53DE4C84}" type="presParOf" srcId="{2545FC4D-8BF4-4802-ABD8-B20E61A56D1F}" destId="{000A2582-CB77-48BB-BCFB-1468FAEF36C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86A21E-D05A-40DB-8443-F74B60603FD5}" type="doc">
      <dgm:prSet loTypeId="urn:microsoft.com/office/officeart/2005/8/layout/venn1" loCatId="relationship" qsTypeId="urn:microsoft.com/office/officeart/2005/8/quickstyle/simple1" qsCatId="simple" csTypeId="urn:microsoft.com/office/officeart/2005/8/colors/accent2_2" csCatId="accent2" phldr="1"/>
      <dgm:spPr/>
    </dgm:pt>
    <dgm:pt modelId="{76E7C22D-0EDE-40CC-B172-C47DD8AED041}">
      <dgm:prSet phldrT="[Tekst]"/>
      <dgm:spPr/>
      <dgm:t>
        <a:bodyPr/>
        <a:lstStyle/>
        <a:p>
          <a:r>
            <a:rPr lang="nl-BE"/>
            <a:t>VERBONDENHEID</a:t>
          </a:r>
        </a:p>
        <a:p>
          <a:r>
            <a:rPr lang="nl-BE"/>
            <a:t>Relatie </a:t>
          </a:r>
        </a:p>
        <a:p>
          <a:r>
            <a:rPr lang="nl-BE"/>
            <a:t>(ik hoor erbij)</a:t>
          </a:r>
        </a:p>
      </dgm:t>
    </dgm:pt>
    <dgm:pt modelId="{F80B2B4F-EF6F-4CA8-A8E0-D5519A30C2CA}" type="parTrans" cxnId="{D3592E96-911B-4D53-85F6-85757C90EA0D}">
      <dgm:prSet/>
      <dgm:spPr/>
      <dgm:t>
        <a:bodyPr/>
        <a:lstStyle/>
        <a:p>
          <a:pPr algn="ctr"/>
          <a:endParaRPr lang="nl-BE"/>
        </a:p>
      </dgm:t>
    </dgm:pt>
    <dgm:pt modelId="{45B75FC8-BB50-4014-954B-9A20E12F282B}" type="sibTrans" cxnId="{D3592E96-911B-4D53-85F6-85757C90EA0D}">
      <dgm:prSet/>
      <dgm:spPr/>
      <dgm:t>
        <a:bodyPr/>
        <a:lstStyle/>
        <a:p>
          <a:endParaRPr lang="nl-BE"/>
        </a:p>
      </dgm:t>
    </dgm:pt>
    <dgm:pt modelId="{EC187C20-2247-408F-9B2B-1E4805C58151}">
      <dgm:prSet phldrT="[Tekst]"/>
      <dgm:spPr/>
      <dgm:t>
        <a:bodyPr/>
        <a:lstStyle/>
        <a:p>
          <a:r>
            <a:rPr lang="nl-BE"/>
            <a:t>AUTONOMIE (ik kan het zelf)</a:t>
          </a:r>
        </a:p>
      </dgm:t>
    </dgm:pt>
    <dgm:pt modelId="{FD058F8C-45B5-4AD1-818D-D91CF2B0B6AD}" type="parTrans" cxnId="{4E996737-714B-40ED-83B1-57CE89898729}">
      <dgm:prSet/>
      <dgm:spPr/>
      <dgm:t>
        <a:bodyPr/>
        <a:lstStyle/>
        <a:p>
          <a:pPr algn="ctr"/>
          <a:endParaRPr lang="nl-BE"/>
        </a:p>
      </dgm:t>
    </dgm:pt>
    <dgm:pt modelId="{4A41682E-BFB1-472C-829A-2CBA6596C43D}" type="sibTrans" cxnId="{4E996737-714B-40ED-83B1-57CE89898729}">
      <dgm:prSet/>
      <dgm:spPr/>
      <dgm:t>
        <a:bodyPr/>
        <a:lstStyle/>
        <a:p>
          <a:endParaRPr lang="nl-BE"/>
        </a:p>
      </dgm:t>
    </dgm:pt>
    <dgm:pt modelId="{E3CB9490-239D-4D91-BAC7-F7C6B9B7803A}">
      <dgm:prSet phldrT="[Tekst]"/>
      <dgm:spPr/>
      <dgm:t>
        <a:bodyPr/>
        <a:lstStyle/>
        <a:p>
          <a:r>
            <a:rPr lang="nl-BE"/>
            <a:t>COMPETENTIE (ik kan het)</a:t>
          </a:r>
        </a:p>
      </dgm:t>
    </dgm:pt>
    <dgm:pt modelId="{0A494470-15BE-4FE1-BB72-DA5F693841C0}" type="parTrans" cxnId="{21175D95-7BD6-4FF7-9C8C-818488993F28}">
      <dgm:prSet/>
      <dgm:spPr/>
      <dgm:t>
        <a:bodyPr/>
        <a:lstStyle/>
        <a:p>
          <a:pPr algn="ctr"/>
          <a:endParaRPr lang="nl-BE"/>
        </a:p>
      </dgm:t>
    </dgm:pt>
    <dgm:pt modelId="{2BB7F76A-69DB-409C-9395-C60E80836B67}" type="sibTrans" cxnId="{21175D95-7BD6-4FF7-9C8C-818488993F28}">
      <dgm:prSet/>
      <dgm:spPr/>
      <dgm:t>
        <a:bodyPr/>
        <a:lstStyle/>
        <a:p>
          <a:endParaRPr lang="nl-BE"/>
        </a:p>
      </dgm:t>
    </dgm:pt>
    <dgm:pt modelId="{BB81B6F5-D118-4B8F-BDDF-427604318377}" type="pres">
      <dgm:prSet presAssocID="{7186A21E-D05A-40DB-8443-F74B60603FD5}" presName="compositeShape" presStyleCnt="0">
        <dgm:presLayoutVars>
          <dgm:chMax val="7"/>
          <dgm:dir/>
          <dgm:resizeHandles val="exact"/>
        </dgm:presLayoutVars>
      </dgm:prSet>
      <dgm:spPr/>
    </dgm:pt>
    <dgm:pt modelId="{1889FE82-690C-4800-A895-6D57ADDE0DE2}" type="pres">
      <dgm:prSet presAssocID="{76E7C22D-0EDE-40CC-B172-C47DD8AED041}" presName="circ1" presStyleLbl="vennNode1" presStyleIdx="0" presStyleCnt="3"/>
      <dgm:spPr/>
    </dgm:pt>
    <dgm:pt modelId="{B3D378CD-0F5A-4AB2-A86D-10E6BF5C207B}" type="pres">
      <dgm:prSet presAssocID="{76E7C22D-0EDE-40CC-B172-C47DD8AED041}" presName="circ1Tx" presStyleLbl="revTx" presStyleIdx="0" presStyleCnt="0">
        <dgm:presLayoutVars>
          <dgm:chMax val="0"/>
          <dgm:chPref val="0"/>
          <dgm:bulletEnabled val="1"/>
        </dgm:presLayoutVars>
      </dgm:prSet>
      <dgm:spPr/>
    </dgm:pt>
    <dgm:pt modelId="{A0E2AB2D-576D-4F6E-81CF-225444CAACA8}" type="pres">
      <dgm:prSet presAssocID="{EC187C20-2247-408F-9B2B-1E4805C58151}" presName="circ2" presStyleLbl="vennNode1" presStyleIdx="1" presStyleCnt="3"/>
      <dgm:spPr/>
    </dgm:pt>
    <dgm:pt modelId="{2B8DD916-5831-494A-9E2E-A75F00C6F53D}" type="pres">
      <dgm:prSet presAssocID="{EC187C20-2247-408F-9B2B-1E4805C58151}" presName="circ2Tx" presStyleLbl="revTx" presStyleIdx="0" presStyleCnt="0">
        <dgm:presLayoutVars>
          <dgm:chMax val="0"/>
          <dgm:chPref val="0"/>
          <dgm:bulletEnabled val="1"/>
        </dgm:presLayoutVars>
      </dgm:prSet>
      <dgm:spPr/>
    </dgm:pt>
    <dgm:pt modelId="{91C793AF-13BC-4EF9-8D46-1C836EB6C564}" type="pres">
      <dgm:prSet presAssocID="{E3CB9490-239D-4D91-BAC7-F7C6B9B7803A}" presName="circ3" presStyleLbl="vennNode1" presStyleIdx="2" presStyleCnt="3"/>
      <dgm:spPr/>
    </dgm:pt>
    <dgm:pt modelId="{CD1EBF71-C6AA-42BE-942F-6E5DD41CCD18}" type="pres">
      <dgm:prSet presAssocID="{E3CB9490-239D-4D91-BAC7-F7C6B9B7803A}" presName="circ3Tx" presStyleLbl="revTx" presStyleIdx="0" presStyleCnt="0">
        <dgm:presLayoutVars>
          <dgm:chMax val="0"/>
          <dgm:chPref val="0"/>
          <dgm:bulletEnabled val="1"/>
        </dgm:presLayoutVars>
      </dgm:prSet>
      <dgm:spPr/>
    </dgm:pt>
  </dgm:ptLst>
  <dgm:cxnLst>
    <dgm:cxn modelId="{4E996737-714B-40ED-83B1-57CE89898729}" srcId="{7186A21E-D05A-40DB-8443-F74B60603FD5}" destId="{EC187C20-2247-408F-9B2B-1E4805C58151}" srcOrd="1" destOrd="0" parTransId="{FD058F8C-45B5-4AD1-818D-D91CF2B0B6AD}" sibTransId="{4A41682E-BFB1-472C-829A-2CBA6596C43D}"/>
    <dgm:cxn modelId="{7891E540-5B43-4651-AD5C-D0BFB6671557}" type="presOf" srcId="{E3CB9490-239D-4D91-BAC7-F7C6B9B7803A}" destId="{CD1EBF71-C6AA-42BE-942F-6E5DD41CCD18}" srcOrd="1" destOrd="0" presId="urn:microsoft.com/office/officeart/2005/8/layout/venn1"/>
    <dgm:cxn modelId="{7930AC5C-EE5E-40B4-A7A9-48338E3227DC}" type="presOf" srcId="{EC187C20-2247-408F-9B2B-1E4805C58151}" destId="{A0E2AB2D-576D-4F6E-81CF-225444CAACA8}" srcOrd="0" destOrd="0" presId="urn:microsoft.com/office/officeart/2005/8/layout/venn1"/>
    <dgm:cxn modelId="{65EC2B73-1760-4912-9279-644BC02D0209}" type="presOf" srcId="{E3CB9490-239D-4D91-BAC7-F7C6B9B7803A}" destId="{91C793AF-13BC-4EF9-8D46-1C836EB6C564}" srcOrd="0" destOrd="0" presId="urn:microsoft.com/office/officeart/2005/8/layout/venn1"/>
    <dgm:cxn modelId="{F8395056-E9E2-4F9F-8165-E4277F799DA0}" type="presOf" srcId="{76E7C22D-0EDE-40CC-B172-C47DD8AED041}" destId="{B3D378CD-0F5A-4AB2-A86D-10E6BF5C207B}" srcOrd="1" destOrd="0" presId="urn:microsoft.com/office/officeart/2005/8/layout/venn1"/>
    <dgm:cxn modelId="{21175D95-7BD6-4FF7-9C8C-818488993F28}" srcId="{7186A21E-D05A-40DB-8443-F74B60603FD5}" destId="{E3CB9490-239D-4D91-BAC7-F7C6B9B7803A}" srcOrd="2" destOrd="0" parTransId="{0A494470-15BE-4FE1-BB72-DA5F693841C0}" sibTransId="{2BB7F76A-69DB-409C-9395-C60E80836B67}"/>
    <dgm:cxn modelId="{D3592E96-911B-4D53-85F6-85757C90EA0D}" srcId="{7186A21E-D05A-40DB-8443-F74B60603FD5}" destId="{76E7C22D-0EDE-40CC-B172-C47DD8AED041}" srcOrd="0" destOrd="0" parTransId="{F80B2B4F-EF6F-4CA8-A8E0-D5519A30C2CA}" sibTransId="{45B75FC8-BB50-4014-954B-9A20E12F282B}"/>
    <dgm:cxn modelId="{816639B2-998F-4581-9F6D-313562FAA11C}" type="presOf" srcId="{EC187C20-2247-408F-9B2B-1E4805C58151}" destId="{2B8DD916-5831-494A-9E2E-A75F00C6F53D}" srcOrd="1" destOrd="0" presId="urn:microsoft.com/office/officeart/2005/8/layout/venn1"/>
    <dgm:cxn modelId="{13A902C2-BE0F-45E8-BA9F-59B1B44D4390}" type="presOf" srcId="{7186A21E-D05A-40DB-8443-F74B60603FD5}" destId="{BB81B6F5-D118-4B8F-BDDF-427604318377}" srcOrd="0" destOrd="0" presId="urn:microsoft.com/office/officeart/2005/8/layout/venn1"/>
    <dgm:cxn modelId="{123311E7-0DD2-4B52-B7B5-B4D817FE06F1}" type="presOf" srcId="{76E7C22D-0EDE-40CC-B172-C47DD8AED041}" destId="{1889FE82-690C-4800-A895-6D57ADDE0DE2}" srcOrd="0" destOrd="0" presId="urn:microsoft.com/office/officeart/2005/8/layout/venn1"/>
    <dgm:cxn modelId="{1C53245D-DDB4-44DC-81A7-61A7700FC425}" type="presParOf" srcId="{BB81B6F5-D118-4B8F-BDDF-427604318377}" destId="{1889FE82-690C-4800-A895-6D57ADDE0DE2}" srcOrd="0" destOrd="0" presId="urn:microsoft.com/office/officeart/2005/8/layout/venn1"/>
    <dgm:cxn modelId="{2BD15E99-F611-41FA-AE44-486B567C5655}" type="presParOf" srcId="{BB81B6F5-D118-4B8F-BDDF-427604318377}" destId="{B3D378CD-0F5A-4AB2-A86D-10E6BF5C207B}" srcOrd="1" destOrd="0" presId="urn:microsoft.com/office/officeart/2005/8/layout/venn1"/>
    <dgm:cxn modelId="{3166BF62-D541-49A7-9CF8-7526E085A492}" type="presParOf" srcId="{BB81B6F5-D118-4B8F-BDDF-427604318377}" destId="{A0E2AB2D-576D-4F6E-81CF-225444CAACA8}" srcOrd="2" destOrd="0" presId="urn:microsoft.com/office/officeart/2005/8/layout/venn1"/>
    <dgm:cxn modelId="{35463CD3-8961-48EC-A931-B1EF56FC77DC}" type="presParOf" srcId="{BB81B6F5-D118-4B8F-BDDF-427604318377}" destId="{2B8DD916-5831-494A-9E2E-A75F00C6F53D}" srcOrd="3" destOrd="0" presId="urn:microsoft.com/office/officeart/2005/8/layout/venn1"/>
    <dgm:cxn modelId="{9E2B909A-D891-408B-AABA-05016C224B46}" type="presParOf" srcId="{BB81B6F5-D118-4B8F-BDDF-427604318377}" destId="{91C793AF-13BC-4EF9-8D46-1C836EB6C564}" srcOrd="4" destOrd="0" presId="urn:microsoft.com/office/officeart/2005/8/layout/venn1"/>
    <dgm:cxn modelId="{C8971C95-518F-42DC-BD1D-8A736E46EA6A}" type="presParOf" srcId="{BB81B6F5-D118-4B8F-BDDF-427604318377}" destId="{CD1EBF71-C6AA-42BE-942F-6E5DD41CCD18}" srcOrd="5" destOrd="0" presId="urn:microsoft.com/office/officeart/2005/8/layout/venn1"/>
  </dgm:cxnLst>
  <dgm:bg/>
  <dgm:whole>
    <a:ln>
      <a:solidFill>
        <a:srgbClr val="FF5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FB4946-63CF-4DB8-9F47-88AC06371C7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F98EE96-CDFE-4E91-B16D-4D03B4F5EE99}">
      <dgm:prSet/>
      <dgm:spPr/>
      <dgm:t>
        <a:bodyPr/>
        <a:lstStyle/>
        <a:p>
          <a:r>
            <a:rPr lang="nl-BE" dirty="0"/>
            <a:t>Motivatie </a:t>
          </a:r>
          <a:endParaRPr lang="en-US" dirty="0"/>
        </a:p>
      </dgm:t>
    </dgm:pt>
    <dgm:pt modelId="{A4F3676F-4A23-4585-8ACB-838F5B7AE377}" type="parTrans" cxnId="{0DB2AB67-3C64-43F4-BA52-9AA1292731D3}">
      <dgm:prSet/>
      <dgm:spPr/>
      <dgm:t>
        <a:bodyPr/>
        <a:lstStyle/>
        <a:p>
          <a:endParaRPr lang="en-US"/>
        </a:p>
      </dgm:t>
    </dgm:pt>
    <dgm:pt modelId="{C038FBE1-F777-4004-9B83-DECE90A785EE}" type="sibTrans" cxnId="{0DB2AB67-3C64-43F4-BA52-9AA1292731D3}">
      <dgm:prSet/>
      <dgm:spPr/>
      <dgm:t>
        <a:bodyPr/>
        <a:lstStyle/>
        <a:p>
          <a:endParaRPr lang="en-US"/>
        </a:p>
      </dgm:t>
    </dgm:pt>
    <dgm:pt modelId="{E5D38E9B-639D-4787-A7E1-4ADEDDAA1DF1}">
      <dgm:prSet/>
      <dgm:spPr/>
      <dgm:t>
        <a:bodyPr/>
        <a:lstStyle/>
        <a:p>
          <a:r>
            <a:rPr lang="nl-BE" dirty="0"/>
            <a:t>Welzijn</a:t>
          </a:r>
          <a:endParaRPr lang="en-US" dirty="0"/>
        </a:p>
      </dgm:t>
    </dgm:pt>
    <dgm:pt modelId="{BF03EFD0-619C-44E3-B577-01532A45B847}" type="parTrans" cxnId="{E83D14D0-C0B8-48F9-9C53-B06DFED49C83}">
      <dgm:prSet/>
      <dgm:spPr/>
      <dgm:t>
        <a:bodyPr/>
        <a:lstStyle/>
        <a:p>
          <a:endParaRPr lang="en-US"/>
        </a:p>
      </dgm:t>
    </dgm:pt>
    <dgm:pt modelId="{6144F7C8-6F64-49C9-8B65-5CBD0EC07380}" type="sibTrans" cxnId="{E83D14D0-C0B8-48F9-9C53-B06DFED49C83}">
      <dgm:prSet/>
      <dgm:spPr/>
      <dgm:t>
        <a:bodyPr/>
        <a:lstStyle/>
        <a:p>
          <a:endParaRPr lang="en-US"/>
        </a:p>
      </dgm:t>
    </dgm:pt>
    <dgm:pt modelId="{DCCAD16E-7C0B-4081-8618-F109DA916B35}">
      <dgm:prSet/>
      <dgm:spPr/>
      <dgm:t>
        <a:bodyPr/>
        <a:lstStyle/>
        <a:p>
          <a:r>
            <a:rPr lang="nl-BE" dirty="0"/>
            <a:t>Resultaten</a:t>
          </a:r>
          <a:endParaRPr lang="en-US" dirty="0"/>
        </a:p>
      </dgm:t>
    </dgm:pt>
    <dgm:pt modelId="{B6C9BFFC-502D-4B17-8000-0B5F2F2BE8AA}" type="parTrans" cxnId="{3AF5CEF6-7729-4F14-B1B2-5F916A662E5E}">
      <dgm:prSet/>
      <dgm:spPr/>
      <dgm:t>
        <a:bodyPr/>
        <a:lstStyle/>
        <a:p>
          <a:endParaRPr lang="en-US"/>
        </a:p>
      </dgm:t>
    </dgm:pt>
    <dgm:pt modelId="{BE910DDC-262F-4FB3-89AB-E079467B8DEF}" type="sibTrans" cxnId="{3AF5CEF6-7729-4F14-B1B2-5F916A662E5E}">
      <dgm:prSet/>
      <dgm:spPr/>
      <dgm:t>
        <a:bodyPr/>
        <a:lstStyle/>
        <a:p>
          <a:endParaRPr lang="en-US"/>
        </a:p>
      </dgm:t>
    </dgm:pt>
    <dgm:pt modelId="{9DFF552C-306B-48B7-9CDA-31402AD79801}" type="pres">
      <dgm:prSet presAssocID="{67FB4946-63CF-4DB8-9F47-88AC06371C7B}" presName="root" presStyleCnt="0">
        <dgm:presLayoutVars>
          <dgm:dir/>
          <dgm:resizeHandles val="exact"/>
        </dgm:presLayoutVars>
      </dgm:prSet>
      <dgm:spPr/>
    </dgm:pt>
    <dgm:pt modelId="{8EA4AEDD-47F4-4595-A030-17CEB80C45AD}" type="pres">
      <dgm:prSet presAssocID="{7F98EE96-CDFE-4E91-B16D-4D03B4F5EE99}" presName="compNode" presStyleCnt="0"/>
      <dgm:spPr/>
    </dgm:pt>
    <dgm:pt modelId="{D147CAFB-FA55-4933-9EFA-196AA0541E45}" type="pres">
      <dgm:prSet presAssocID="{7F98EE96-CDFE-4E91-B16D-4D03B4F5EE99}" presName="bgRect" presStyleLbl="bgShp" presStyleIdx="0" presStyleCnt="3"/>
      <dgm:spPr/>
    </dgm:pt>
    <dgm:pt modelId="{0197E647-2042-4458-9053-358BB1B597C2}" type="pres">
      <dgm:prSet presAssocID="{7F98EE96-CDFE-4E91-B16D-4D03B4F5EE9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wemmen"/>
        </a:ext>
      </dgm:extLst>
    </dgm:pt>
    <dgm:pt modelId="{6FFA725C-8825-43D9-9105-60CFF3477E51}" type="pres">
      <dgm:prSet presAssocID="{7F98EE96-CDFE-4E91-B16D-4D03B4F5EE99}" presName="spaceRect" presStyleCnt="0"/>
      <dgm:spPr/>
    </dgm:pt>
    <dgm:pt modelId="{1D76F91C-0F66-40BA-B727-2678D14F6F32}" type="pres">
      <dgm:prSet presAssocID="{7F98EE96-CDFE-4E91-B16D-4D03B4F5EE99}" presName="parTx" presStyleLbl="revTx" presStyleIdx="0" presStyleCnt="3">
        <dgm:presLayoutVars>
          <dgm:chMax val="0"/>
          <dgm:chPref val="0"/>
        </dgm:presLayoutVars>
      </dgm:prSet>
      <dgm:spPr/>
    </dgm:pt>
    <dgm:pt modelId="{CD521EAE-17B1-40E4-9A89-1E6419867416}" type="pres">
      <dgm:prSet presAssocID="{C038FBE1-F777-4004-9B83-DECE90A785EE}" presName="sibTrans" presStyleCnt="0"/>
      <dgm:spPr/>
    </dgm:pt>
    <dgm:pt modelId="{DD2A3674-B892-4D33-9F2E-B1D47B349116}" type="pres">
      <dgm:prSet presAssocID="{E5D38E9B-639D-4787-A7E1-4ADEDDAA1DF1}" presName="compNode" presStyleCnt="0"/>
      <dgm:spPr/>
    </dgm:pt>
    <dgm:pt modelId="{4A34BF7E-6A6C-45C5-8CA4-506548E84F18}" type="pres">
      <dgm:prSet presAssocID="{E5D38E9B-639D-4787-A7E1-4ADEDDAA1DF1}" presName="bgRect" presStyleLbl="bgShp" presStyleIdx="1" presStyleCnt="3" custLinFactNeighborX="-13043" custLinFactNeighborY="-6437"/>
      <dgm:spPr/>
    </dgm:pt>
    <dgm:pt modelId="{F679EDF7-9DEF-4315-B64A-11401BC54298}" type="pres">
      <dgm:prSet presAssocID="{E5D38E9B-639D-4787-A7E1-4ADEDDAA1DF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dy Builder"/>
        </a:ext>
      </dgm:extLst>
    </dgm:pt>
    <dgm:pt modelId="{4C94764A-788C-4137-BD43-48CDA7DC58DF}" type="pres">
      <dgm:prSet presAssocID="{E5D38E9B-639D-4787-A7E1-4ADEDDAA1DF1}" presName="spaceRect" presStyleCnt="0"/>
      <dgm:spPr/>
    </dgm:pt>
    <dgm:pt modelId="{214F0A55-694B-42DC-8F59-FC71068BC641}" type="pres">
      <dgm:prSet presAssocID="{E5D38E9B-639D-4787-A7E1-4ADEDDAA1DF1}" presName="parTx" presStyleLbl="revTx" presStyleIdx="1" presStyleCnt="3">
        <dgm:presLayoutVars>
          <dgm:chMax val="0"/>
          <dgm:chPref val="0"/>
        </dgm:presLayoutVars>
      </dgm:prSet>
      <dgm:spPr/>
    </dgm:pt>
    <dgm:pt modelId="{B5A61107-01EA-4A04-AEA1-37B3DDBC1693}" type="pres">
      <dgm:prSet presAssocID="{6144F7C8-6F64-49C9-8B65-5CBD0EC07380}" presName="sibTrans" presStyleCnt="0"/>
      <dgm:spPr/>
    </dgm:pt>
    <dgm:pt modelId="{F1429C21-D3D0-4746-8835-08DEACFD999D}" type="pres">
      <dgm:prSet presAssocID="{DCCAD16E-7C0B-4081-8618-F109DA916B35}" presName="compNode" presStyleCnt="0"/>
      <dgm:spPr/>
    </dgm:pt>
    <dgm:pt modelId="{111F10B4-F8B4-4C4A-AA9A-F9CDE6CB0EF6}" type="pres">
      <dgm:prSet presAssocID="{DCCAD16E-7C0B-4081-8618-F109DA916B35}" presName="bgRect" presStyleLbl="bgShp" presStyleIdx="2" presStyleCnt="3"/>
      <dgm:spPr/>
    </dgm:pt>
    <dgm:pt modelId="{4820CEB2-A6BE-48ED-843C-BA5CBF44B2C7}" type="pres">
      <dgm:prSet presAssocID="{DCCAD16E-7C0B-4081-8618-F109DA916B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Polo player"/>
        </a:ext>
      </dgm:extLst>
    </dgm:pt>
    <dgm:pt modelId="{4E3240C6-06C0-48B2-AD6B-0D46AD67BB48}" type="pres">
      <dgm:prSet presAssocID="{DCCAD16E-7C0B-4081-8618-F109DA916B35}" presName="spaceRect" presStyleCnt="0"/>
      <dgm:spPr/>
    </dgm:pt>
    <dgm:pt modelId="{3DE87A3B-FD7E-44AE-956D-41DAC3717BA0}" type="pres">
      <dgm:prSet presAssocID="{DCCAD16E-7C0B-4081-8618-F109DA916B35}" presName="parTx" presStyleLbl="revTx" presStyleIdx="2" presStyleCnt="3">
        <dgm:presLayoutVars>
          <dgm:chMax val="0"/>
          <dgm:chPref val="0"/>
        </dgm:presLayoutVars>
      </dgm:prSet>
      <dgm:spPr/>
    </dgm:pt>
  </dgm:ptLst>
  <dgm:cxnLst>
    <dgm:cxn modelId="{E40D012E-9FE4-4A1D-B522-11E7FAD7F9DC}" type="presOf" srcId="{E5D38E9B-639D-4787-A7E1-4ADEDDAA1DF1}" destId="{214F0A55-694B-42DC-8F59-FC71068BC641}" srcOrd="0" destOrd="0" presId="urn:microsoft.com/office/officeart/2018/2/layout/IconVerticalSolidList"/>
    <dgm:cxn modelId="{0DB2AB67-3C64-43F4-BA52-9AA1292731D3}" srcId="{67FB4946-63CF-4DB8-9F47-88AC06371C7B}" destId="{7F98EE96-CDFE-4E91-B16D-4D03B4F5EE99}" srcOrd="0" destOrd="0" parTransId="{A4F3676F-4A23-4585-8ACB-838F5B7AE377}" sibTransId="{C038FBE1-F777-4004-9B83-DECE90A785EE}"/>
    <dgm:cxn modelId="{99F5CD4F-1C4E-42DF-9CF5-E0C45B09A999}" type="presOf" srcId="{DCCAD16E-7C0B-4081-8618-F109DA916B35}" destId="{3DE87A3B-FD7E-44AE-956D-41DAC3717BA0}" srcOrd="0" destOrd="0" presId="urn:microsoft.com/office/officeart/2018/2/layout/IconVerticalSolidList"/>
    <dgm:cxn modelId="{A8381575-5272-4B3D-BACA-C6BFF14B6933}" type="presOf" srcId="{67FB4946-63CF-4DB8-9F47-88AC06371C7B}" destId="{9DFF552C-306B-48B7-9CDA-31402AD79801}" srcOrd="0" destOrd="0" presId="urn:microsoft.com/office/officeart/2018/2/layout/IconVerticalSolidList"/>
    <dgm:cxn modelId="{02097490-E55A-46B3-9E3A-E4904B2C75CD}" type="presOf" srcId="{7F98EE96-CDFE-4E91-B16D-4D03B4F5EE99}" destId="{1D76F91C-0F66-40BA-B727-2678D14F6F32}" srcOrd="0" destOrd="0" presId="urn:microsoft.com/office/officeart/2018/2/layout/IconVerticalSolidList"/>
    <dgm:cxn modelId="{E83D14D0-C0B8-48F9-9C53-B06DFED49C83}" srcId="{67FB4946-63CF-4DB8-9F47-88AC06371C7B}" destId="{E5D38E9B-639D-4787-A7E1-4ADEDDAA1DF1}" srcOrd="1" destOrd="0" parTransId="{BF03EFD0-619C-44E3-B577-01532A45B847}" sibTransId="{6144F7C8-6F64-49C9-8B65-5CBD0EC07380}"/>
    <dgm:cxn modelId="{3AF5CEF6-7729-4F14-B1B2-5F916A662E5E}" srcId="{67FB4946-63CF-4DB8-9F47-88AC06371C7B}" destId="{DCCAD16E-7C0B-4081-8618-F109DA916B35}" srcOrd="2" destOrd="0" parTransId="{B6C9BFFC-502D-4B17-8000-0B5F2F2BE8AA}" sibTransId="{BE910DDC-262F-4FB3-89AB-E079467B8DEF}"/>
    <dgm:cxn modelId="{118D0BA2-327D-4747-9486-4C9F1D519072}" type="presParOf" srcId="{9DFF552C-306B-48B7-9CDA-31402AD79801}" destId="{8EA4AEDD-47F4-4595-A030-17CEB80C45AD}" srcOrd="0" destOrd="0" presId="urn:microsoft.com/office/officeart/2018/2/layout/IconVerticalSolidList"/>
    <dgm:cxn modelId="{F7DDE142-EAFF-4840-B21D-DA3E731BB00F}" type="presParOf" srcId="{8EA4AEDD-47F4-4595-A030-17CEB80C45AD}" destId="{D147CAFB-FA55-4933-9EFA-196AA0541E45}" srcOrd="0" destOrd="0" presId="urn:microsoft.com/office/officeart/2018/2/layout/IconVerticalSolidList"/>
    <dgm:cxn modelId="{D6E6C345-A893-4C53-97E8-C333035DDB18}" type="presParOf" srcId="{8EA4AEDD-47F4-4595-A030-17CEB80C45AD}" destId="{0197E647-2042-4458-9053-358BB1B597C2}" srcOrd="1" destOrd="0" presId="urn:microsoft.com/office/officeart/2018/2/layout/IconVerticalSolidList"/>
    <dgm:cxn modelId="{A4C574B5-0453-41C4-ABA3-E946C3C317AE}" type="presParOf" srcId="{8EA4AEDD-47F4-4595-A030-17CEB80C45AD}" destId="{6FFA725C-8825-43D9-9105-60CFF3477E51}" srcOrd="2" destOrd="0" presId="urn:microsoft.com/office/officeart/2018/2/layout/IconVerticalSolidList"/>
    <dgm:cxn modelId="{077D1F7D-EE53-4011-B289-2EED0D9E8AF8}" type="presParOf" srcId="{8EA4AEDD-47F4-4595-A030-17CEB80C45AD}" destId="{1D76F91C-0F66-40BA-B727-2678D14F6F32}" srcOrd="3" destOrd="0" presId="urn:microsoft.com/office/officeart/2018/2/layout/IconVerticalSolidList"/>
    <dgm:cxn modelId="{88930AC2-889F-43EA-A771-A1BCABE730B6}" type="presParOf" srcId="{9DFF552C-306B-48B7-9CDA-31402AD79801}" destId="{CD521EAE-17B1-40E4-9A89-1E6419867416}" srcOrd="1" destOrd="0" presId="urn:microsoft.com/office/officeart/2018/2/layout/IconVerticalSolidList"/>
    <dgm:cxn modelId="{FABD1816-995E-4041-9C1F-D71AB0F02E9E}" type="presParOf" srcId="{9DFF552C-306B-48B7-9CDA-31402AD79801}" destId="{DD2A3674-B892-4D33-9F2E-B1D47B349116}" srcOrd="2" destOrd="0" presId="urn:microsoft.com/office/officeart/2018/2/layout/IconVerticalSolidList"/>
    <dgm:cxn modelId="{C7513117-54C3-4AAB-B3FE-92B8D7A6D3FE}" type="presParOf" srcId="{DD2A3674-B892-4D33-9F2E-B1D47B349116}" destId="{4A34BF7E-6A6C-45C5-8CA4-506548E84F18}" srcOrd="0" destOrd="0" presId="urn:microsoft.com/office/officeart/2018/2/layout/IconVerticalSolidList"/>
    <dgm:cxn modelId="{B4289BAB-AB9E-43FD-8A1D-E6D1A6089C71}" type="presParOf" srcId="{DD2A3674-B892-4D33-9F2E-B1D47B349116}" destId="{F679EDF7-9DEF-4315-B64A-11401BC54298}" srcOrd="1" destOrd="0" presId="urn:microsoft.com/office/officeart/2018/2/layout/IconVerticalSolidList"/>
    <dgm:cxn modelId="{ED6B4772-65C9-4E39-BA31-BB5E735D507A}" type="presParOf" srcId="{DD2A3674-B892-4D33-9F2E-B1D47B349116}" destId="{4C94764A-788C-4137-BD43-48CDA7DC58DF}" srcOrd="2" destOrd="0" presId="urn:microsoft.com/office/officeart/2018/2/layout/IconVerticalSolidList"/>
    <dgm:cxn modelId="{0E1C3855-EE29-4B7D-9824-DF9619973D2D}" type="presParOf" srcId="{DD2A3674-B892-4D33-9F2E-B1D47B349116}" destId="{214F0A55-694B-42DC-8F59-FC71068BC641}" srcOrd="3" destOrd="0" presId="urn:microsoft.com/office/officeart/2018/2/layout/IconVerticalSolidList"/>
    <dgm:cxn modelId="{1BE2D398-2860-43E2-975F-F5D5BCD17E00}" type="presParOf" srcId="{9DFF552C-306B-48B7-9CDA-31402AD79801}" destId="{B5A61107-01EA-4A04-AEA1-37B3DDBC1693}" srcOrd="3" destOrd="0" presId="urn:microsoft.com/office/officeart/2018/2/layout/IconVerticalSolidList"/>
    <dgm:cxn modelId="{5B7FA38E-AEC0-48E8-9D9D-A9AEAA57DC23}" type="presParOf" srcId="{9DFF552C-306B-48B7-9CDA-31402AD79801}" destId="{F1429C21-D3D0-4746-8835-08DEACFD999D}" srcOrd="4" destOrd="0" presId="urn:microsoft.com/office/officeart/2018/2/layout/IconVerticalSolidList"/>
    <dgm:cxn modelId="{AA952D28-068B-4347-B4F5-8CCF768601A4}" type="presParOf" srcId="{F1429C21-D3D0-4746-8835-08DEACFD999D}" destId="{111F10B4-F8B4-4C4A-AA9A-F9CDE6CB0EF6}" srcOrd="0" destOrd="0" presId="urn:microsoft.com/office/officeart/2018/2/layout/IconVerticalSolidList"/>
    <dgm:cxn modelId="{EBF4EE50-03CD-4C1E-B09D-0B0EAFADB7A3}" type="presParOf" srcId="{F1429C21-D3D0-4746-8835-08DEACFD999D}" destId="{4820CEB2-A6BE-48ED-843C-BA5CBF44B2C7}" srcOrd="1" destOrd="0" presId="urn:microsoft.com/office/officeart/2018/2/layout/IconVerticalSolidList"/>
    <dgm:cxn modelId="{4A0568DF-5D2E-43D0-9232-EE79DEFA586D}" type="presParOf" srcId="{F1429C21-D3D0-4746-8835-08DEACFD999D}" destId="{4E3240C6-06C0-48B2-AD6B-0D46AD67BB48}" srcOrd="2" destOrd="0" presId="urn:microsoft.com/office/officeart/2018/2/layout/IconVerticalSolidList"/>
    <dgm:cxn modelId="{5F5DE1E0-7126-4F24-80A8-B558B834E768}" type="presParOf" srcId="{F1429C21-D3D0-4746-8835-08DEACFD999D}" destId="{3DE87A3B-FD7E-44AE-956D-41DAC3717B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7145F6-C2A8-4C42-A1F8-51565DD8DA9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D698246-F08F-48FC-83C4-8662DC95AD72}">
      <dgm:prSet/>
      <dgm:spPr/>
      <dgm:t>
        <a:bodyPr/>
        <a:lstStyle/>
        <a:p>
          <a:r>
            <a:rPr lang="nl-BE"/>
            <a:t>Groepssfeer bewaken en bevorderen</a:t>
          </a:r>
          <a:endParaRPr lang="en-US"/>
        </a:p>
      </dgm:t>
    </dgm:pt>
    <dgm:pt modelId="{31BF8273-2F8B-4619-8D5D-B9957A4CAA4D}" type="parTrans" cxnId="{AF01550E-3323-428D-8919-B4CBC68F3C4C}">
      <dgm:prSet/>
      <dgm:spPr/>
      <dgm:t>
        <a:bodyPr/>
        <a:lstStyle/>
        <a:p>
          <a:endParaRPr lang="en-US"/>
        </a:p>
      </dgm:t>
    </dgm:pt>
    <dgm:pt modelId="{D7942D51-B7C8-4880-B7E2-AEAD72425C9B}" type="sibTrans" cxnId="{AF01550E-3323-428D-8919-B4CBC68F3C4C}">
      <dgm:prSet/>
      <dgm:spPr/>
      <dgm:t>
        <a:bodyPr/>
        <a:lstStyle/>
        <a:p>
          <a:endParaRPr lang="en-US"/>
        </a:p>
      </dgm:t>
    </dgm:pt>
    <dgm:pt modelId="{C871EB8A-F5E2-420A-96D6-E3965195A3F2}">
      <dgm:prSet/>
      <dgm:spPr/>
      <dgm:t>
        <a:bodyPr/>
        <a:lstStyle/>
        <a:p>
          <a:r>
            <a:rPr lang="nl-BE"/>
            <a:t>Werken in groepen</a:t>
          </a:r>
          <a:endParaRPr lang="en-US"/>
        </a:p>
      </dgm:t>
    </dgm:pt>
    <dgm:pt modelId="{EAB5CB64-95D2-49A1-A60D-46B8F1ED1AE8}" type="parTrans" cxnId="{B80F970B-F25A-4028-BFDA-F391C9F5C29B}">
      <dgm:prSet/>
      <dgm:spPr/>
      <dgm:t>
        <a:bodyPr/>
        <a:lstStyle/>
        <a:p>
          <a:endParaRPr lang="en-US"/>
        </a:p>
      </dgm:t>
    </dgm:pt>
    <dgm:pt modelId="{B873D7AE-B2E8-471E-A9C7-90E9BC938095}" type="sibTrans" cxnId="{B80F970B-F25A-4028-BFDA-F391C9F5C29B}">
      <dgm:prSet/>
      <dgm:spPr/>
      <dgm:t>
        <a:bodyPr/>
        <a:lstStyle/>
        <a:p>
          <a:endParaRPr lang="en-US"/>
        </a:p>
      </dgm:t>
    </dgm:pt>
    <dgm:pt modelId="{4A5046FE-158B-4B42-971E-83A155AD9A12}">
      <dgm:prSet/>
      <dgm:spPr/>
      <dgm:t>
        <a:bodyPr/>
        <a:lstStyle/>
        <a:p>
          <a:r>
            <a:rPr lang="nl-BE"/>
            <a:t>Meter- of peterschap</a:t>
          </a:r>
          <a:endParaRPr lang="en-US"/>
        </a:p>
      </dgm:t>
    </dgm:pt>
    <dgm:pt modelId="{64CA8E30-0EEB-4BD5-939C-3DB411508F64}" type="parTrans" cxnId="{9431EC19-4C6E-4E92-BCD8-9C1F23465DF3}">
      <dgm:prSet/>
      <dgm:spPr/>
      <dgm:t>
        <a:bodyPr/>
        <a:lstStyle/>
        <a:p>
          <a:endParaRPr lang="en-US"/>
        </a:p>
      </dgm:t>
    </dgm:pt>
    <dgm:pt modelId="{D2B83738-EBA7-41F8-9760-2AC405596C80}" type="sibTrans" cxnId="{9431EC19-4C6E-4E92-BCD8-9C1F23465DF3}">
      <dgm:prSet/>
      <dgm:spPr/>
      <dgm:t>
        <a:bodyPr/>
        <a:lstStyle/>
        <a:p>
          <a:endParaRPr lang="en-US"/>
        </a:p>
      </dgm:t>
    </dgm:pt>
    <dgm:pt modelId="{31B7E33D-D8D3-4B82-B1FD-AD6E076392B3}">
      <dgm:prSet/>
      <dgm:spPr/>
      <dgm:t>
        <a:bodyPr/>
        <a:lstStyle/>
        <a:p>
          <a:r>
            <a:rPr lang="nl-BE"/>
            <a:t>Open communicatie met cliënten</a:t>
          </a:r>
          <a:endParaRPr lang="en-US"/>
        </a:p>
      </dgm:t>
    </dgm:pt>
    <dgm:pt modelId="{5DF60DA3-4944-4C04-9C30-20AB33BD7E4C}" type="parTrans" cxnId="{9EB01D02-E488-4D25-8D7C-1E0E948A8781}">
      <dgm:prSet/>
      <dgm:spPr/>
      <dgm:t>
        <a:bodyPr/>
        <a:lstStyle/>
        <a:p>
          <a:endParaRPr lang="en-US"/>
        </a:p>
      </dgm:t>
    </dgm:pt>
    <dgm:pt modelId="{5C765EFE-FD7B-4448-B77E-42D1C4AEFFBE}" type="sibTrans" cxnId="{9EB01D02-E488-4D25-8D7C-1E0E948A8781}">
      <dgm:prSet/>
      <dgm:spPr/>
      <dgm:t>
        <a:bodyPr/>
        <a:lstStyle/>
        <a:p>
          <a:endParaRPr lang="en-US"/>
        </a:p>
      </dgm:t>
    </dgm:pt>
    <dgm:pt modelId="{7D3436DC-AC17-492B-AE1C-92D1EA82BAED}">
      <dgm:prSet/>
      <dgm:spPr/>
      <dgm:t>
        <a:bodyPr/>
        <a:lstStyle/>
        <a:p>
          <a:r>
            <a:rPr lang="nl-BE"/>
            <a:t>Empathische omgang</a:t>
          </a:r>
          <a:endParaRPr lang="en-US"/>
        </a:p>
      </dgm:t>
    </dgm:pt>
    <dgm:pt modelId="{4B58FA1E-E500-4083-96E7-D4B7B524A060}" type="parTrans" cxnId="{666BB15B-F7C9-4180-9E32-85AD6D9BC3C6}">
      <dgm:prSet/>
      <dgm:spPr/>
      <dgm:t>
        <a:bodyPr/>
        <a:lstStyle/>
        <a:p>
          <a:endParaRPr lang="en-US"/>
        </a:p>
      </dgm:t>
    </dgm:pt>
    <dgm:pt modelId="{79596AE1-42A7-463F-9C02-11896DC7C1E9}" type="sibTrans" cxnId="{666BB15B-F7C9-4180-9E32-85AD6D9BC3C6}">
      <dgm:prSet/>
      <dgm:spPr/>
      <dgm:t>
        <a:bodyPr/>
        <a:lstStyle/>
        <a:p>
          <a:endParaRPr lang="en-US"/>
        </a:p>
      </dgm:t>
    </dgm:pt>
    <dgm:pt modelId="{D9EC9021-4D07-4067-A30D-F16E17693197}">
      <dgm:prSet/>
      <dgm:spPr/>
      <dgm:t>
        <a:bodyPr/>
        <a:lstStyle/>
        <a:p>
          <a:r>
            <a:rPr lang="nl-BE"/>
            <a:t>Respectvolle omgang </a:t>
          </a:r>
          <a:endParaRPr lang="en-US"/>
        </a:p>
      </dgm:t>
    </dgm:pt>
    <dgm:pt modelId="{A1C7F57E-3B51-4D51-8F08-6BAD1F06C1F3}" type="parTrans" cxnId="{60BE5A60-4D5C-41AF-8C7C-ABA349FCA4C4}">
      <dgm:prSet/>
      <dgm:spPr/>
      <dgm:t>
        <a:bodyPr/>
        <a:lstStyle/>
        <a:p>
          <a:endParaRPr lang="en-US"/>
        </a:p>
      </dgm:t>
    </dgm:pt>
    <dgm:pt modelId="{6966DB9F-50D5-4F7C-9764-E8AA72DC7CFC}" type="sibTrans" cxnId="{60BE5A60-4D5C-41AF-8C7C-ABA349FCA4C4}">
      <dgm:prSet/>
      <dgm:spPr/>
      <dgm:t>
        <a:bodyPr/>
        <a:lstStyle/>
        <a:p>
          <a:endParaRPr lang="en-US"/>
        </a:p>
      </dgm:t>
    </dgm:pt>
    <dgm:pt modelId="{47EA7CCA-D1C1-45A7-9FF7-0A6ECB8D06D8}">
      <dgm:prSet/>
      <dgm:spPr/>
      <dgm:t>
        <a:bodyPr/>
        <a:lstStyle/>
        <a:p>
          <a:r>
            <a:rPr lang="nl-BE"/>
            <a:t>Onvoorwaardelijke aandacht</a:t>
          </a:r>
          <a:endParaRPr lang="en-US"/>
        </a:p>
      </dgm:t>
    </dgm:pt>
    <dgm:pt modelId="{0C81FCD1-EADB-41DF-ADC2-762CEBD69448}" type="parTrans" cxnId="{B5DD7C7A-063D-42E3-A6D7-0358DC32BA55}">
      <dgm:prSet/>
      <dgm:spPr/>
      <dgm:t>
        <a:bodyPr/>
        <a:lstStyle/>
        <a:p>
          <a:endParaRPr lang="en-US"/>
        </a:p>
      </dgm:t>
    </dgm:pt>
    <dgm:pt modelId="{97EFC362-96AC-4503-940B-11CB2808E1A0}" type="sibTrans" cxnId="{B5DD7C7A-063D-42E3-A6D7-0358DC32BA55}">
      <dgm:prSet/>
      <dgm:spPr/>
      <dgm:t>
        <a:bodyPr/>
        <a:lstStyle/>
        <a:p>
          <a:endParaRPr lang="en-US"/>
        </a:p>
      </dgm:t>
    </dgm:pt>
    <dgm:pt modelId="{7925CC53-21EA-4561-B565-312B14942D43}">
      <dgm:prSet/>
      <dgm:spPr/>
      <dgm:t>
        <a:bodyPr/>
        <a:lstStyle/>
        <a:p>
          <a:r>
            <a:rPr lang="nl-BE"/>
            <a:t>Responsief zijn</a:t>
          </a:r>
          <a:endParaRPr lang="en-US"/>
        </a:p>
      </dgm:t>
    </dgm:pt>
    <dgm:pt modelId="{09D82212-8BC7-4E25-8CA7-58CFCD7105DE}" type="parTrans" cxnId="{0C3B977E-DD86-4D1D-A168-95AC853CCAB7}">
      <dgm:prSet/>
      <dgm:spPr/>
      <dgm:t>
        <a:bodyPr/>
        <a:lstStyle/>
        <a:p>
          <a:endParaRPr lang="en-US"/>
        </a:p>
      </dgm:t>
    </dgm:pt>
    <dgm:pt modelId="{0B1C7CC4-36C9-4691-9157-D0A20F5BBA86}" type="sibTrans" cxnId="{0C3B977E-DD86-4D1D-A168-95AC853CCAB7}">
      <dgm:prSet/>
      <dgm:spPr/>
      <dgm:t>
        <a:bodyPr/>
        <a:lstStyle/>
        <a:p>
          <a:endParaRPr lang="en-US"/>
        </a:p>
      </dgm:t>
    </dgm:pt>
    <dgm:pt modelId="{79A7F864-F568-46B5-A766-F01E5830FF05}">
      <dgm:prSet/>
      <dgm:spPr/>
      <dgm:t>
        <a:bodyPr/>
        <a:lstStyle/>
        <a:p>
          <a:r>
            <a:rPr lang="nl-BE"/>
            <a:t>Sociale activiteiten</a:t>
          </a:r>
          <a:endParaRPr lang="en-US"/>
        </a:p>
      </dgm:t>
    </dgm:pt>
    <dgm:pt modelId="{FF193F14-3D1B-4811-852A-A6831179FACA}" type="parTrans" cxnId="{56A2C277-0433-4348-80C1-D5DB6C714271}">
      <dgm:prSet/>
      <dgm:spPr/>
      <dgm:t>
        <a:bodyPr/>
        <a:lstStyle/>
        <a:p>
          <a:endParaRPr lang="en-US"/>
        </a:p>
      </dgm:t>
    </dgm:pt>
    <dgm:pt modelId="{FB7744CA-AA2C-4015-94E2-254D9E598CBC}" type="sibTrans" cxnId="{56A2C277-0433-4348-80C1-D5DB6C714271}">
      <dgm:prSet/>
      <dgm:spPr/>
      <dgm:t>
        <a:bodyPr/>
        <a:lstStyle/>
        <a:p>
          <a:endParaRPr lang="en-US"/>
        </a:p>
      </dgm:t>
    </dgm:pt>
    <dgm:pt modelId="{E676727C-060A-473B-A54C-7288DCED7130}" type="pres">
      <dgm:prSet presAssocID="{077145F6-C2A8-4C42-A1F8-51565DD8DA95}" presName="linear" presStyleCnt="0">
        <dgm:presLayoutVars>
          <dgm:animLvl val="lvl"/>
          <dgm:resizeHandles val="exact"/>
        </dgm:presLayoutVars>
      </dgm:prSet>
      <dgm:spPr/>
    </dgm:pt>
    <dgm:pt modelId="{8207C15F-7995-40EC-A5AB-B5316371D0F1}" type="pres">
      <dgm:prSet presAssocID="{3D698246-F08F-48FC-83C4-8662DC95AD72}" presName="parentText" presStyleLbl="node1" presStyleIdx="0" presStyleCnt="9">
        <dgm:presLayoutVars>
          <dgm:chMax val="0"/>
          <dgm:bulletEnabled val="1"/>
        </dgm:presLayoutVars>
      </dgm:prSet>
      <dgm:spPr/>
    </dgm:pt>
    <dgm:pt modelId="{360379D5-D248-4B59-8826-3C022467204F}" type="pres">
      <dgm:prSet presAssocID="{D7942D51-B7C8-4880-B7E2-AEAD72425C9B}" presName="spacer" presStyleCnt="0"/>
      <dgm:spPr/>
    </dgm:pt>
    <dgm:pt modelId="{0859815E-2028-414C-97E5-D061ADCFE681}" type="pres">
      <dgm:prSet presAssocID="{C871EB8A-F5E2-420A-96D6-E3965195A3F2}" presName="parentText" presStyleLbl="node1" presStyleIdx="1" presStyleCnt="9">
        <dgm:presLayoutVars>
          <dgm:chMax val="0"/>
          <dgm:bulletEnabled val="1"/>
        </dgm:presLayoutVars>
      </dgm:prSet>
      <dgm:spPr/>
    </dgm:pt>
    <dgm:pt modelId="{C7BDD1CB-AA67-4E87-86AC-0E0B9CA34EBC}" type="pres">
      <dgm:prSet presAssocID="{B873D7AE-B2E8-471E-A9C7-90E9BC938095}" presName="spacer" presStyleCnt="0"/>
      <dgm:spPr/>
    </dgm:pt>
    <dgm:pt modelId="{A305F801-CCE1-43AE-8DB4-980571765AA1}" type="pres">
      <dgm:prSet presAssocID="{4A5046FE-158B-4B42-971E-83A155AD9A12}" presName="parentText" presStyleLbl="node1" presStyleIdx="2" presStyleCnt="9">
        <dgm:presLayoutVars>
          <dgm:chMax val="0"/>
          <dgm:bulletEnabled val="1"/>
        </dgm:presLayoutVars>
      </dgm:prSet>
      <dgm:spPr/>
    </dgm:pt>
    <dgm:pt modelId="{5DED2A11-76DA-4B98-B45A-1D0FC246C434}" type="pres">
      <dgm:prSet presAssocID="{D2B83738-EBA7-41F8-9760-2AC405596C80}" presName="spacer" presStyleCnt="0"/>
      <dgm:spPr/>
    </dgm:pt>
    <dgm:pt modelId="{7F45C867-798C-4479-9279-483117C5540D}" type="pres">
      <dgm:prSet presAssocID="{31B7E33D-D8D3-4B82-B1FD-AD6E076392B3}" presName="parentText" presStyleLbl="node1" presStyleIdx="3" presStyleCnt="9">
        <dgm:presLayoutVars>
          <dgm:chMax val="0"/>
          <dgm:bulletEnabled val="1"/>
        </dgm:presLayoutVars>
      </dgm:prSet>
      <dgm:spPr/>
    </dgm:pt>
    <dgm:pt modelId="{118A355A-E9D3-45A0-BE45-005DC6F09A57}" type="pres">
      <dgm:prSet presAssocID="{5C765EFE-FD7B-4448-B77E-42D1C4AEFFBE}" presName="spacer" presStyleCnt="0"/>
      <dgm:spPr/>
    </dgm:pt>
    <dgm:pt modelId="{20A74994-2863-4FA4-B97F-D505E1BEF007}" type="pres">
      <dgm:prSet presAssocID="{7D3436DC-AC17-492B-AE1C-92D1EA82BAED}" presName="parentText" presStyleLbl="node1" presStyleIdx="4" presStyleCnt="9">
        <dgm:presLayoutVars>
          <dgm:chMax val="0"/>
          <dgm:bulletEnabled val="1"/>
        </dgm:presLayoutVars>
      </dgm:prSet>
      <dgm:spPr/>
    </dgm:pt>
    <dgm:pt modelId="{380997EA-6736-4491-A7C8-FD4179DDFDD1}" type="pres">
      <dgm:prSet presAssocID="{79596AE1-42A7-463F-9C02-11896DC7C1E9}" presName="spacer" presStyleCnt="0"/>
      <dgm:spPr/>
    </dgm:pt>
    <dgm:pt modelId="{9D6AD939-4BEF-4D80-8A35-E77CD9CD8646}" type="pres">
      <dgm:prSet presAssocID="{D9EC9021-4D07-4067-A30D-F16E17693197}" presName="parentText" presStyleLbl="node1" presStyleIdx="5" presStyleCnt="9">
        <dgm:presLayoutVars>
          <dgm:chMax val="0"/>
          <dgm:bulletEnabled val="1"/>
        </dgm:presLayoutVars>
      </dgm:prSet>
      <dgm:spPr/>
    </dgm:pt>
    <dgm:pt modelId="{5644B7B9-EF67-46DA-80A2-2FA439EAF781}" type="pres">
      <dgm:prSet presAssocID="{6966DB9F-50D5-4F7C-9764-E8AA72DC7CFC}" presName="spacer" presStyleCnt="0"/>
      <dgm:spPr/>
    </dgm:pt>
    <dgm:pt modelId="{FA7BB00B-AF52-4883-A88D-A27BC3469529}" type="pres">
      <dgm:prSet presAssocID="{47EA7CCA-D1C1-45A7-9FF7-0A6ECB8D06D8}" presName="parentText" presStyleLbl="node1" presStyleIdx="6" presStyleCnt="9">
        <dgm:presLayoutVars>
          <dgm:chMax val="0"/>
          <dgm:bulletEnabled val="1"/>
        </dgm:presLayoutVars>
      </dgm:prSet>
      <dgm:spPr/>
    </dgm:pt>
    <dgm:pt modelId="{AC58369B-5A8B-4B69-9D07-07C0BEBD0AFC}" type="pres">
      <dgm:prSet presAssocID="{97EFC362-96AC-4503-940B-11CB2808E1A0}" presName="spacer" presStyleCnt="0"/>
      <dgm:spPr/>
    </dgm:pt>
    <dgm:pt modelId="{A981AE02-436A-4E6A-9CDF-C8DEC66EA1AC}" type="pres">
      <dgm:prSet presAssocID="{7925CC53-21EA-4561-B565-312B14942D43}" presName="parentText" presStyleLbl="node1" presStyleIdx="7" presStyleCnt="9">
        <dgm:presLayoutVars>
          <dgm:chMax val="0"/>
          <dgm:bulletEnabled val="1"/>
        </dgm:presLayoutVars>
      </dgm:prSet>
      <dgm:spPr/>
    </dgm:pt>
    <dgm:pt modelId="{0270EBA3-DD78-4DD6-9F21-B83A6A58F899}" type="pres">
      <dgm:prSet presAssocID="{0B1C7CC4-36C9-4691-9157-D0A20F5BBA86}" presName="spacer" presStyleCnt="0"/>
      <dgm:spPr/>
    </dgm:pt>
    <dgm:pt modelId="{2D3D0030-33F4-42C6-9DD2-C40DA50C3E0C}" type="pres">
      <dgm:prSet presAssocID="{79A7F864-F568-46B5-A766-F01E5830FF05}" presName="parentText" presStyleLbl="node1" presStyleIdx="8" presStyleCnt="9">
        <dgm:presLayoutVars>
          <dgm:chMax val="0"/>
          <dgm:bulletEnabled val="1"/>
        </dgm:presLayoutVars>
      </dgm:prSet>
      <dgm:spPr/>
    </dgm:pt>
  </dgm:ptLst>
  <dgm:cxnLst>
    <dgm:cxn modelId="{16528B01-F232-4E4F-A401-52D685B943D7}" type="presOf" srcId="{31B7E33D-D8D3-4B82-B1FD-AD6E076392B3}" destId="{7F45C867-798C-4479-9279-483117C5540D}" srcOrd="0" destOrd="0" presId="urn:microsoft.com/office/officeart/2005/8/layout/vList2"/>
    <dgm:cxn modelId="{9EB01D02-E488-4D25-8D7C-1E0E948A8781}" srcId="{077145F6-C2A8-4C42-A1F8-51565DD8DA95}" destId="{31B7E33D-D8D3-4B82-B1FD-AD6E076392B3}" srcOrd="3" destOrd="0" parTransId="{5DF60DA3-4944-4C04-9C30-20AB33BD7E4C}" sibTransId="{5C765EFE-FD7B-4448-B77E-42D1C4AEFFBE}"/>
    <dgm:cxn modelId="{613D030A-BA67-4FA2-8F91-D353ECBB9D70}" type="presOf" srcId="{7D3436DC-AC17-492B-AE1C-92D1EA82BAED}" destId="{20A74994-2863-4FA4-B97F-D505E1BEF007}" srcOrd="0" destOrd="0" presId="urn:microsoft.com/office/officeart/2005/8/layout/vList2"/>
    <dgm:cxn modelId="{B80F970B-F25A-4028-BFDA-F391C9F5C29B}" srcId="{077145F6-C2A8-4C42-A1F8-51565DD8DA95}" destId="{C871EB8A-F5E2-420A-96D6-E3965195A3F2}" srcOrd="1" destOrd="0" parTransId="{EAB5CB64-95D2-49A1-A60D-46B8F1ED1AE8}" sibTransId="{B873D7AE-B2E8-471E-A9C7-90E9BC938095}"/>
    <dgm:cxn modelId="{AF01550E-3323-428D-8919-B4CBC68F3C4C}" srcId="{077145F6-C2A8-4C42-A1F8-51565DD8DA95}" destId="{3D698246-F08F-48FC-83C4-8662DC95AD72}" srcOrd="0" destOrd="0" parTransId="{31BF8273-2F8B-4619-8D5D-B9957A4CAA4D}" sibTransId="{D7942D51-B7C8-4880-B7E2-AEAD72425C9B}"/>
    <dgm:cxn modelId="{9431EC19-4C6E-4E92-BCD8-9C1F23465DF3}" srcId="{077145F6-C2A8-4C42-A1F8-51565DD8DA95}" destId="{4A5046FE-158B-4B42-971E-83A155AD9A12}" srcOrd="2" destOrd="0" parTransId="{64CA8E30-0EEB-4BD5-939C-3DB411508F64}" sibTransId="{D2B83738-EBA7-41F8-9760-2AC405596C80}"/>
    <dgm:cxn modelId="{02FE0531-FA1F-4A4A-BED0-FBF6C5840E2C}" type="presOf" srcId="{79A7F864-F568-46B5-A766-F01E5830FF05}" destId="{2D3D0030-33F4-42C6-9DD2-C40DA50C3E0C}" srcOrd="0" destOrd="0" presId="urn:microsoft.com/office/officeart/2005/8/layout/vList2"/>
    <dgm:cxn modelId="{2746053A-9413-4F46-8524-B28D11D616D4}" type="presOf" srcId="{4A5046FE-158B-4B42-971E-83A155AD9A12}" destId="{A305F801-CCE1-43AE-8DB4-980571765AA1}" srcOrd="0" destOrd="0" presId="urn:microsoft.com/office/officeart/2005/8/layout/vList2"/>
    <dgm:cxn modelId="{666BB15B-F7C9-4180-9E32-85AD6D9BC3C6}" srcId="{077145F6-C2A8-4C42-A1F8-51565DD8DA95}" destId="{7D3436DC-AC17-492B-AE1C-92D1EA82BAED}" srcOrd="4" destOrd="0" parTransId="{4B58FA1E-E500-4083-96E7-D4B7B524A060}" sibTransId="{79596AE1-42A7-463F-9C02-11896DC7C1E9}"/>
    <dgm:cxn modelId="{60BE5A60-4D5C-41AF-8C7C-ABA349FCA4C4}" srcId="{077145F6-C2A8-4C42-A1F8-51565DD8DA95}" destId="{D9EC9021-4D07-4067-A30D-F16E17693197}" srcOrd="5" destOrd="0" parTransId="{A1C7F57E-3B51-4D51-8F08-6BAD1F06C1F3}" sibTransId="{6966DB9F-50D5-4F7C-9764-E8AA72DC7CFC}"/>
    <dgm:cxn modelId="{AA3D8756-6C4F-4E79-AC39-41F982130A3C}" type="presOf" srcId="{47EA7CCA-D1C1-45A7-9FF7-0A6ECB8D06D8}" destId="{FA7BB00B-AF52-4883-A88D-A27BC3469529}" srcOrd="0" destOrd="0" presId="urn:microsoft.com/office/officeart/2005/8/layout/vList2"/>
    <dgm:cxn modelId="{56A2C277-0433-4348-80C1-D5DB6C714271}" srcId="{077145F6-C2A8-4C42-A1F8-51565DD8DA95}" destId="{79A7F864-F568-46B5-A766-F01E5830FF05}" srcOrd="8" destOrd="0" parTransId="{FF193F14-3D1B-4811-852A-A6831179FACA}" sibTransId="{FB7744CA-AA2C-4015-94E2-254D9E598CBC}"/>
    <dgm:cxn modelId="{B5DD7C7A-063D-42E3-A6D7-0358DC32BA55}" srcId="{077145F6-C2A8-4C42-A1F8-51565DD8DA95}" destId="{47EA7CCA-D1C1-45A7-9FF7-0A6ECB8D06D8}" srcOrd="6" destOrd="0" parTransId="{0C81FCD1-EADB-41DF-ADC2-762CEBD69448}" sibTransId="{97EFC362-96AC-4503-940B-11CB2808E1A0}"/>
    <dgm:cxn modelId="{B67F7A7B-9C68-43FC-85EE-42C7B9384443}" type="presOf" srcId="{077145F6-C2A8-4C42-A1F8-51565DD8DA95}" destId="{E676727C-060A-473B-A54C-7288DCED7130}" srcOrd="0" destOrd="0" presId="urn:microsoft.com/office/officeart/2005/8/layout/vList2"/>
    <dgm:cxn modelId="{0C3B977E-DD86-4D1D-A168-95AC853CCAB7}" srcId="{077145F6-C2A8-4C42-A1F8-51565DD8DA95}" destId="{7925CC53-21EA-4561-B565-312B14942D43}" srcOrd="7" destOrd="0" parTransId="{09D82212-8BC7-4E25-8CA7-58CFCD7105DE}" sibTransId="{0B1C7CC4-36C9-4691-9157-D0A20F5BBA86}"/>
    <dgm:cxn modelId="{60EA908B-66C4-4550-B023-205BBDB21FF8}" type="presOf" srcId="{C871EB8A-F5E2-420A-96D6-E3965195A3F2}" destId="{0859815E-2028-414C-97E5-D061ADCFE681}" srcOrd="0" destOrd="0" presId="urn:microsoft.com/office/officeart/2005/8/layout/vList2"/>
    <dgm:cxn modelId="{5F96C1B8-1FAC-4811-AEE6-AFFBC8478DA2}" type="presOf" srcId="{D9EC9021-4D07-4067-A30D-F16E17693197}" destId="{9D6AD939-4BEF-4D80-8A35-E77CD9CD8646}" srcOrd="0" destOrd="0" presId="urn:microsoft.com/office/officeart/2005/8/layout/vList2"/>
    <dgm:cxn modelId="{5459F3C3-C104-4B7B-B2CF-4458B890A499}" type="presOf" srcId="{7925CC53-21EA-4561-B565-312B14942D43}" destId="{A981AE02-436A-4E6A-9CDF-C8DEC66EA1AC}" srcOrd="0" destOrd="0" presId="urn:microsoft.com/office/officeart/2005/8/layout/vList2"/>
    <dgm:cxn modelId="{A11980E9-7127-4B3A-B917-61A6EF84A52C}" type="presOf" srcId="{3D698246-F08F-48FC-83C4-8662DC95AD72}" destId="{8207C15F-7995-40EC-A5AB-B5316371D0F1}" srcOrd="0" destOrd="0" presId="urn:microsoft.com/office/officeart/2005/8/layout/vList2"/>
    <dgm:cxn modelId="{EBFDFF4E-4792-4CFA-85A5-8994CB16AAB9}" type="presParOf" srcId="{E676727C-060A-473B-A54C-7288DCED7130}" destId="{8207C15F-7995-40EC-A5AB-B5316371D0F1}" srcOrd="0" destOrd="0" presId="urn:microsoft.com/office/officeart/2005/8/layout/vList2"/>
    <dgm:cxn modelId="{EE0FE7E4-BAA6-4C64-885C-23C55C4361E6}" type="presParOf" srcId="{E676727C-060A-473B-A54C-7288DCED7130}" destId="{360379D5-D248-4B59-8826-3C022467204F}" srcOrd="1" destOrd="0" presId="urn:microsoft.com/office/officeart/2005/8/layout/vList2"/>
    <dgm:cxn modelId="{10A9A9B6-FC1D-4183-9E1A-197187B39904}" type="presParOf" srcId="{E676727C-060A-473B-A54C-7288DCED7130}" destId="{0859815E-2028-414C-97E5-D061ADCFE681}" srcOrd="2" destOrd="0" presId="urn:microsoft.com/office/officeart/2005/8/layout/vList2"/>
    <dgm:cxn modelId="{8ABE8AB4-9B3C-4118-908A-241262F4A427}" type="presParOf" srcId="{E676727C-060A-473B-A54C-7288DCED7130}" destId="{C7BDD1CB-AA67-4E87-86AC-0E0B9CA34EBC}" srcOrd="3" destOrd="0" presId="urn:microsoft.com/office/officeart/2005/8/layout/vList2"/>
    <dgm:cxn modelId="{5C20E02F-7037-4D72-8D30-73AD841259DC}" type="presParOf" srcId="{E676727C-060A-473B-A54C-7288DCED7130}" destId="{A305F801-CCE1-43AE-8DB4-980571765AA1}" srcOrd="4" destOrd="0" presId="urn:microsoft.com/office/officeart/2005/8/layout/vList2"/>
    <dgm:cxn modelId="{96EA3760-7FB2-492B-A8EB-B47F0477F891}" type="presParOf" srcId="{E676727C-060A-473B-A54C-7288DCED7130}" destId="{5DED2A11-76DA-4B98-B45A-1D0FC246C434}" srcOrd="5" destOrd="0" presId="urn:microsoft.com/office/officeart/2005/8/layout/vList2"/>
    <dgm:cxn modelId="{5947F506-5B8A-4E4B-99A7-AD6324BCA472}" type="presParOf" srcId="{E676727C-060A-473B-A54C-7288DCED7130}" destId="{7F45C867-798C-4479-9279-483117C5540D}" srcOrd="6" destOrd="0" presId="urn:microsoft.com/office/officeart/2005/8/layout/vList2"/>
    <dgm:cxn modelId="{A63B9DA5-CB7B-40EE-A22D-81C7AEE8D967}" type="presParOf" srcId="{E676727C-060A-473B-A54C-7288DCED7130}" destId="{118A355A-E9D3-45A0-BE45-005DC6F09A57}" srcOrd="7" destOrd="0" presId="urn:microsoft.com/office/officeart/2005/8/layout/vList2"/>
    <dgm:cxn modelId="{38739643-1E23-4114-A566-206B20F4BF19}" type="presParOf" srcId="{E676727C-060A-473B-A54C-7288DCED7130}" destId="{20A74994-2863-4FA4-B97F-D505E1BEF007}" srcOrd="8" destOrd="0" presId="urn:microsoft.com/office/officeart/2005/8/layout/vList2"/>
    <dgm:cxn modelId="{897DE625-FE5A-4662-9CD7-DF14B50EA49F}" type="presParOf" srcId="{E676727C-060A-473B-A54C-7288DCED7130}" destId="{380997EA-6736-4491-A7C8-FD4179DDFDD1}" srcOrd="9" destOrd="0" presId="urn:microsoft.com/office/officeart/2005/8/layout/vList2"/>
    <dgm:cxn modelId="{28D60FD1-E628-49D7-A966-3EFC595BD9F4}" type="presParOf" srcId="{E676727C-060A-473B-A54C-7288DCED7130}" destId="{9D6AD939-4BEF-4D80-8A35-E77CD9CD8646}" srcOrd="10" destOrd="0" presId="urn:microsoft.com/office/officeart/2005/8/layout/vList2"/>
    <dgm:cxn modelId="{013E698C-8ED8-4F2E-9511-DFCC0DC25936}" type="presParOf" srcId="{E676727C-060A-473B-A54C-7288DCED7130}" destId="{5644B7B9-EF67-46DA-80A2-2FA439EAF781}" srcOrd="11" destOrd="0" presId="urn:microsoft.com/office/officeart/2005/8/layout/vList2"/>
    <dgm:cxn modelId="{80FE222D-8E98-4373-B586-4A7858F7F7F2}" type="presParOf" srcId="{E676727C-060A-473B-A54C-7288DCED7130}" destId="{FA7BB00B-AF52-4883-A88D-A27BC3469529}" srcOrd="12" destOrd="0" presId="urn:microsoft.com/office/officeart/2005/8/layout/vList2"/>
    <dgm:cxn modelId="{FEFC2810-DE5D-46CA-B4A6-A034F8B8A8A4}" type="presParOf" srcId="{E676727C-060A-473B-A54C-7288DCED7130}" destId="{AC58369B-5A8B-4B69-9D07-07C0BEBD0AFC}" srcOrd="13" destOrd="0" presId="urn:microsoft.com/office/officeart/2005/8/layout/vList2"/>
    <dgm:cxn modelId="{7BCA418F-E8AC-4883-8F42-04444229E12E}" type="presParOf" srcId="{E676727C-060A-473B-A54C-7288DCED7130}" destId="{A981AE02-436A-4E6A-9CDF-C8DEC66EA1AC}" srcOrd="14" destOrd="0" presId="urn:microsoft.com/office/officeart/2005/8/layout/vList2"/>
    <dgm:cxn modelId="{EE0275FA-0146-49D6-B000-54B0D19A0D3F}" type="presParOf" srcId="{E676727C-060A-473B-A54C-7288DCED7130}" destId="{0270EBA3-DD78-4DD6-9F21-B83A6A58F899}" srcOrd="15" destOrd="0" presId="urn:microsoft.com/office/officeart/2005/8/layout/vList2"/>
    <dgm:cxn modelId="{A9BA40E0-A1DB-45DC-8A58-F0ACF5F814F2}" type="presParOf" srcId="{E676727C-060A-473B-A54C-7288DCED7130}" destId="{2D3D0030-33F4-42C6-9DD2-C40DA50C3E0C}"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453B42-09AC-4026-A5EA-3BD92E509CC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30E91A0-2017-4478-B4C0-D09BD3A5E8C6}">
      <dgm:prSet/>
      <dgm:spPr/>
      <dgm:t>
        <a:bodyPr/>
        <a:lstStyle/>
        <a:p>
          <a:pPr>
            <a:lnSpc>
              <a:spcPct val="100000"/>
            </a:lnSpc>
          </a:pPr>
          <a:r>
            <a:rPr lang="nl-NL"/>
            <a:t>WAT of HOE iemand niet goed heeft gedaan in het verleden</a:t>
          </a:r>
          <a:endParaRPr lang="en-US"/>
        </a:p>
      </dgm:t>
    </dgm:pt>
    <dgm:pt modelId="{35132120-38F7-4CE9-86E6-470347B1A29C}" type="parTrans" cxnId="{2BD77AA5-D6E4-4B88-858A-0F2E581C1BAE}">
      <dgm:prSet/>
      <dgm:spPr/>
      <dgm:t>
        <a:bodyPr/>
        <a:lstStyle/>
        <a:p>
          <a:endParaRPr lang="en-US"/>
        </a:p>
      </dgm:t>
    </dgm:pt>
    <dgm:pt modelId="{041DF876-3F52-419F-9586-72E8F6F30783}" type="sibTrans" cxnId="{2BD77AA5-D6E4-4B88-858A-0F2E581C1BAE}">
      <dgm:prSet/>
      <dgm:spPr/>
      <dgm:t>
        <a:bodyPr/>
        <a:lstStyle/>
        <a:p>
          <a:endParaRPr lang="en-US"/>
        </a:p>
      </dgm:t>
    </dgm:pt>
    <dgm:pt modelId="{C1A6A38D-B7BC-4DB8-A7BF-B65D610457CF}">
      <dgm:prSet/>
      <dgm:spPr/>
      <dgm:t>
        <a:bodyPr/>
        <a:lstStyle/>
        <a:p>
          <a:pPr>
            <a:lnSpc>
              <a:spcPct val="100000"/>
            </a:lnSpc>
          </a:pPr>
          <a:r>
            <a:rPr lang="nl-NL"/>
            <a:t>bedoeld om gedrag af te wijzen en/of te veranderen</a:t>
          </a:r>
          <a:endParaRPr lang="en-US"/>
        </a:p>
      </dgm:t>
    </dgm:pt>
    <dgm:pt modelId="{95D2145C-5AB6-4631-BCEB-1CD50489B4A7}" type="parTrans" cxnId="{ED89F0BA-2254-4500-BEC1-D9D3A33BE635}">
      <dgm:prSet/>
      <dgm:spPr/>
      <dgm:t>
        <a:bodyPr/>
        <a:lstStyle/>
        <a:p>
          <a:endParaRPr lang="en-US"/>
        </a:p>
      </dgm:t>
    </dgm:pt>
    <dgm:pt modelId="{25A08E9E-699B-4DB7-B329-10EBA4B124F0}" type="sibTrans" cxnId="{ED89F0BA-2254-4500-BEC1-D9D3A33BE635}">
      <dgm:prSet/>
      <dgm:spPr/>
      <dgm:t>
        <a:bodyPr/>
        <a:lstStyle/>
        <a:p>
          <a:endParaRPr lang="en-US"/>
        </a:p>
      </dgm:t>
    </dgm:pt>
    <dgm:pt modelId="{FDADB5DE-05DF-42DF-A039-69FAAD88F5BA}">
      <dgm:prSet/>
      <dgm:spPr/>
      <dgm:t>
        <a:bodyPr/>
        <a:lstStyle/>
        <a:p>
          <a:pPr>
            <a:lnSpc>
              <a:spcPct val="100000"/>
            </a:lnSpc>
          </a:pPr>
          <a:r>
            <a:rPr lang="nl-NL"/>
            <a:t>= constructief (op iets dat kan veranderen: gedrag!)</a:t>
          </a:r>
          <a:endParaRPr lang="en-US"/>
        </a:p>
      </dgm:t>
    </dgm:pt>
    <dgm:pt modelId="{09BAD7C8-EF33-46D5-B3F7-7B79906C7B23}" type="parTrans" cxnId="{8310D92A-F314-47BA-909F-C4E3C91D128C}">
      <dgm:prSet/>
      <dgm:spPr/>
      <dgm:t>
        <a:bodyPr/>
        <a:lstStyle/>
        <a:p>
          <a:endParaRPr lang="en-US"/>
        </a:p>
      </dgm:t>
    </dgm:pt>
    <dgm:pt modelId="{A17CB786-6321-4A08-A0E8-060A9AA49303}" type="sibTrans" cxnId="{8310D92A-F314-47BA-909F-C4E3C91D128C}">
      <dgm:prSet/>
      <dgm:spPr/>
      <dgm:t>
        <a:bodyPr/>
        <a:lstStyle/>
        <a:p>
          <a:endParaRPr lang="en-US"/>
        </a:p>
      </dgm:t>
    </dgm:pt>
    <dgm:pt modelId="{E829BB7B-6981-4228-A609-ADE0E93D8890}">
      <dgm:prSet/>
      <dgm:spPr/>
      <dgm:t>
        <a:bodyPr/>
        <a:lstStyle/>
        <a:p>
          <a:pPr>
            <a:lnSpc>
              <a:spcPct val="100000"/>
            </a:lnSpc>
          </a:pPr>
          <a:r>
            <a:rPr lang="nl-NL"/>
            <a:t>ontbreken ervan laat ongewenste situaties bestaan</a:t>
          </a:r>
          <a:endParaRPr lang="en-US"/>
        </a:p>
      </dgm:t>
    </dgm:pt>
    <dgm:pt modelId="{5A77C34E-6449-4D64-B40E-9EBC24772045}" type="parTrans" cxnId="{4FDD4A3F-1804-40C1-9D42-EA79B63497C2}">
      <dgm:prSet/>
      <dgm:spPr/>
      <dgm:t>
        <a:bodyPr/>
        <a:lstStyle/>
        <a:p>
          <a:endParaRPr lang="en-US"/>
        </a:p>
      </dgm:t>
    </dgm:pt>
    <dgm:pt modelId="{A11EA40D-8ED3-4F82-A5DF-05EA77437E6E}" type="sibTrans" cxnId="{4FDD4A3F-1804-40C1-9D42-EA79B63497C2}">
      <dgm:prSet/>
      <dgm:spPr/>
      <dgm:t>
        <a:bodyPr/>
        <a:lstStyle/>
        <a:p>
          <a:endParaRPr lang="en-US"/>
        </a:p>
      </dgm:t>
    </dgm:pt>
    <dgm:pt modelId="{25B398BF-E52F-4464-8198-F52125D1F88F}" type="pres">
      <dgm:prSet presAssocID="{AA453B42-09AC-4026-A5EA-3BD92E509CCC}" presName="root" presStyleCnt="0">
        <dgm:presLayoutVars>
          <dgm:dir/>
          <dgm:resizeHandles val="exact"/>
        </dgm:presLayoutVars>
      </dgm:prSet>
      <dgm:spPr/>
    </dgm:pt>
    <dgm:pt modelId="{6B69979D-D168-4E12-ADF5-F0AE44BCB0E8}" type="pres">
      <dgm:prSet presAssocID="{F30E91A0-2017-4478-B4C0-D09BD3A5E8C6}" presName="compNode" presStyleCnt="0"/>
      <dgm:spPr/>
    </dgm:pt>
    <dgm:pt modelId="{1F1C01ED-ACD3-420E-88C5-6BE3C86A16B1}" type="pres">
      <dgm:prSet presAssocID="{F30E91A0-2017-4478-B4C0-D09BD3A5E8C6}" presName="bgRect" presStyleLbl="bgShp" presStyleIdx="0" presStyleCnt="4"/>
      <dgm:spPr/>
    </dgm:pt>
    <dgm:pt modelId="{A85EBD19-14B8-4F33-BAA7-00E09F540E7F}" type="pres">
      <dgm:prSet presAssocID="{F30E91A0-2017-4478-B4C0-D09BD3A5E8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oker Hat"/>
        </a:ext>
      </dgm:extLst>
    </dgm:pt>
    <dgm:pt modelId="{96218468-12AF-463E-A55C-AD23C93600A8}" type="pres">
      <dgm:prSet presAssocID="{F30E91A0-2017-4478-B4C0-D09BD3A5E8C6}" presName="spaceRect" presStyleCnt="0"/>
      <dgm:spPr/>
    </dgm:pt>
    <dgm:pt modelId="{558663A6-3527-4468-AF7F-53320004A82A}" type="pres">
      <dgm:prSet presAssocID="{F30E91A0-2017-4478-B4C0-D09BD3A5E8C6}" presName="parTx" presStyleLbl="revTx" presStyleIdx="0" presStyleCnt="4">
        <dgm:presLayoutVars>
          <dgm:chMax val="0"/>
          <dgm:chPref val="0"/>
        </dgm:presLayoutVars>
      </dgm:prSet>
      <dgm:spPr/>
    </dgm:pt>
    <dgm:pt modelId="{AECBF97C-BD27-4496-95C3-9A322E2515F2}" type="pres">
      <dgm:prSet presAssocID="{041DF876-3F52-419F-9586-72E8F6F30783}" presName="sibTrans" presStyleCnt="0"/>
      <dgm:spPr/>
    </dgm:pt>
    <dgm:pt modelId="{583B7120-D12B-482D-92B1-8743B7169199}" type="pres">
      <dgm:prSet presAssocID="{C1A6A38D-B7BC-4DB8-A7BF-B65D610457CF}" presName="compNode" presStyleCnt="0"/>
      <dgm:spPr/>
    </dgm:pt>
    <dgm:pt modelId="{E691C341-8157-4CCA-864C-2D5572CFD899}" type="pres">
      <dgm:prSet presAssocID="{C1A6A38D-B7BC-4DB8-A7BF-B65D610457CF}" presName="bgRect" presStyleLbl="bgShp" presStyleIdx="1" presStyleCnt="4"/>
      <dgm:spPr/>
    </dgm:pt>
    <dgm:pt modelId="{39F5E2A1-567A-414F-BAA2-5509929C5D43}" type="pres">
      <dgm:prSet presAssocID="{C1A6A38D-B7BC-4DB8-A7BF-B65D610457C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F42A3AE4-9CFD-458F-851C-0AB3B35A7309}" type="pres">
      <dgm:prSet presAssocID="{C1A6A38D-B7BC-4DB8-A7BF-B65D610457CF}" presName="spaceRect" presStyleCnt="0"/>
      <dgm:spPr/>
    </dgm:pt>
    <dgm:pt modelId="{A93F557D-8879-4517-8177-8578B8ACFF3E}" type="pres">
      <dgm:prSet presAssocID="{C1A6A38D-B7BC-4DB8-A7BF-B65D610457CF}" presName="parTx" presStyleLbl="revTx" presStyleIdx="1" presStyleCnt="4">
        <dgm:presLayoutVars>
          <dgm:chMax val="0"/>
          <dgm:chPref val="0"/>
        </dgm:presLayoutVars>
      </dgm:prSet>
      <dgm:spPr/>
    </dgm:pt>
    <dgm:pt modelId="{D62177C9-E0A8-4102-BC7E-31FDBCAC12D8}" type="pres">
      <dgm:prSet presAssocID="{25A08E9E-699B-4DB7-B329-10EBA4B124F0}" presName="sibTrans" presStyleCnt="0"/>
      <dgm:spPr/>
    </dgm:pt>
    <dgm:pt modelId="{BA5145C0-E64D-499D-B23D-E09328F12B4A}" type="pres">
      <dgm:prSet presAssocID="{FDADB5DE-05DF-42DF-A039-69FAAD88F5BA}" presName="compNode" presStyleCnt="0"/>
      <dgm:spPr/>
    </dgm:pt>
    <dgm:pt modelId="{E273C3CC-3BDB-4309-821B-8B440614C016}" type="pres">
      <dgm:prSet presAssocID="{FDADB5DE-05DF-42DF-A039-69FAAD88F5BA}" presName="bgRect" presStyleLbl="bgShp" presStyleIdx="2" presStyleCnt="4"/>
      <dgm:spPr/>
    </dgm:pt>
    <dgm:pt modelId="{CF602B81-7971-4CC6-89D8-7BCFC7E7A598}" type="pres">
      <dgm:prSet presAssocID="{FDADB5DE-05DF-42DF-A039-69FAAD88F5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nion"/>
        </a:ext>
      </dgm:extLst>
    </dgm:pt>
    <dgm:pt modelId="{A434D17B-5576-4592-85A1-E2B22CC4DBEB}" type="pres">
      <dgm:prSet presAssocID="{FDADB5DE-05DF-42DF-A039-69FAAD88F5BA}" presName="spaceRect" presStyleCnt="0"/>
      <dgm:spPr/>
    </dgm:pt>
    <dgm:pt modelId="{F02001CC-5FB1-42E6-A47C-EBE0F1B4ABE9}" type="pres">
      <dgm:prSet presAssocID="{FDADB5DE-05DF-42DF-A039-69FAAD88F5BA}" presName="parTx" presStyleLbl="revTx" presStyleIdx="2" presStyleCnt="4">
        <dgm:presLayoutVars>
          <dgm:chMax val="0"/>
          <dgm:chPref val="0"/>
        </dgm:presLayoutVars>
      </dgm:prSet>
      <dgm:spPr/>
    </dgm:pt>
    <dgm:pt modelId="{851B705E-32D5-4114-8149-CD1CED3D2AE7}" type="pres">
      <dgm:prSet presAssocID="{A17CB786-6321-4A08-A0E8-060A9AA49303}" presName="sibTrans" presStyleCnt="0"/>
      <dgm:spPr/>
    </dgm:pt>
    <dgm:pt modelId="{0844767C-D17E-4003-9D05-48F5A387F9AF}" type="pres">
      <dgm:prSet presAssocID="{E829BB7B-6981-4228-A609-ADE0E93D8890}" presName="compNode" presStyleCnt="0"/>
      <dgm:spPr/>
    </dgm:pt>
    <dgm:pt modelId="{0107A53F-416B-4899-8A5B-5FD43DE26E1D}" type="pres">
      <dgm:prSet presAssocID="{E829BB7B-6981-4228-A609-ADE0E93D8890}" presName="bgRect" presStyleLbl="bgShp" presStyleIdx="3" presStyleCnt="4"/>
      <dgm:spPr/>
    </dgm:pt>
    <dgm:pt modelId="{0AF470EE-13C3-4A0B-9C33-1230B4C9DA67}" type="pres">
      <dgm:prSet presAssocID="{E829BB7B-6981-4228-A609-ADE0E93D88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nger"/>
        </a:ext>
      </dgm:extLst>
    </dgm:pt>
    <dgm:pt modelId="{EA39E2FC-E475-424B-B81E-C73FD61E868A}" type="pres">
      <dgm:prSet presAssocID="{E829BB7B-6981-4228-A609-ADE0E93D8890}" presName="spaceRect" presStyleCnt="0"/>
      <dgm:spPr/>
    </dgm:pt>
    <dgm:pt modelId="{F69E3FFD-B430-4A33-B080-FA5C89A19E31}" type="pres">
      <dgm:prSet presAssocID="{E829BB7B-6981-4228-A609-ADE0E93D8890}" presName="parTx" presStyleLbl="revTx" presStyleIdx="3" presStyleCnt="4">
        <dgm:presLayoutVars>
          <dgm:chMax val="0"/>
          <dgm:chPref val="0"/>
        </dgm:presLayoutVars>
      </dgm:prSet>
      <dgm:spPr/>
    </dgm:pt>
  </dgm:ptLst>
  <dgm:cxnLst>
    <dgm:cxn modelId="{D72E0F26-2970-4240-869F-DBC6E631A793}" type="presOf" srcId="{E829BB7B-6981-4228-A609-ADE0E93D8890}" destId="{F69E3FFD-B430-4A33-B080-FA5C89A19E31}" srcOrd="0" destOrd="0" presId="urn:microsoft.com/office/officeart/2018/2/layout/IconVerticalSolidList"/>
    <dgm:cxn modelId="{8310D92A-F314-47BA-909F-C4E3C91D128C}" srcId="{AA453B42-09AC-4026-A5EA-3BD92E509CCC}" destId="{FDADB5DE-05DF-42DF-A039-69FAAD88F5BA}" srcOrd="2" destOrd="0" parTransId="{09BAD7C8-EF33-46D5-B3F7-7B79906C7B23}" sibTransId="{A17CB786-6321-4A08-A0E8-060A9AA49303}"/>
    <dgm:cxn modelId="{E5572D38-1400-4603-828A-3CEB42521B7B}" type="presOf" srcId="{C1A6A38D-B7BC-4DB8-A7BF-B65D610457CF}" destId="{A93F557D-8879-4517-8177-8578B8ACFF3E}" srcOrd="0" destOrd="0" presId="urn:microsoft.com/office/officeart/2018/2/layout/IconVerticalSolidList"/>
    <dgm:cxn modelId="{4FDD4A3F-1804-40C1-9D42-EA79B63497C2}" srcId="{AA453B42-09AC-4026-A5EA-3BD92E509CCC}" destId="{E829BB7B-6981-4228-A609-ADE0E93D8890}" srcOrd="3" destOrd="0" parTransId="{5A77C34E-6449-4D64-B40E-9EBC24772045}" sibTransId="{A11EA40D-8ED3-4F82-A5DF-05EA77437E6E}"/>
    <dgm:cxn modelId="{ACC72B90-837A-4A6C-8205-48A0D129753D}" type="presOf" srcId="{FDADB5DE-05DF-42DF-A039-69FAAD88F5BA}" destId="{F02001CC-5FB1-42E6-A47C-EBE0F1B4ABE9}" srcOrd="0" destOrd="0" presId="urn:microsoft.com/office/officeart/2018/2/layout/IconVerticalSolidList"/>
    <dgm:cxn modelId="{9D02AC91-2C5B-4A2A-BC3E-200944FE3B22}" type="presOf" srcId="{AA453B42-09AC-4026-A5EA-3BD92E509CCC}" destId="{25B398BF-E52F-4464-8198-F52125D1F88F}" srcOrd="0" destOrd="0" presId="urn:microsoft.com/office/officeart/2018/2/layout/IconVerticalSolidList"/>
    <dgm:cxn modelId="{2BD77AA5-D6E4-4B88-858A-0F2E581C1BAE}" srcId="{AA453B42-09AC-4026-A5EA-3BD92E509CCC}" destId="{F30E91A0-2017-4478-B4C0-D09BD3A5E8C6}" srcOrd="0" destOrd="0" parTransId="{35132120-38F7-4CE9-86E6-470347B1A29C}" sibTransId="{041DF876-3F52-419F-9586-72E8F6F30783}"/>
    <dgm:cxn modelId="{ED89F0BA-2254-4500-BEC1-D9D3A33BE635}" srcId="{AA453B42-09AC-4026-A5EA-3BD92E509CCC}" destId="{C1A6A38D-B7BC-4DB8-A7BF-B65D610457CF}" srcOrd="1" destOrd="0" parTransId="{95D2145C-5AB6-4631-BCEB-1CD50489B4A7}" sibTransId="{25A08E9E-699B-4DB7-B329-10EBA4B124F0}"/>
    <dgm:cxn modelId="{A977DDBB-51C6-4F98-AFB5-48CC2BFAE656}" type="presOf" srcId="{F30E91A0-2017-4478-B4C0-D09BD3A5E8C6}" destId="{558663A6-3527-4468-AF7F-53320004A82A}" srcOrd="0" destOrd="0" presId="urn:microsoft.com/office/officeart/2018/2/layout/IconVerticalSolidList"/>
    <dgm:cxn modelId="{C18D4A23-081C-4825-AF89-EDE9933F001C}" type="presParOf" srcId="{25B398BF-E52F-4464-8198-F52125D1F88F}" destId="{6B69979D-D168-4E12-ADF5-F0AE44BCB0E8}" srcOrd="0" destOrd="0" presId="urn:microsoft.com/office/officeart/2018/2/layout/IconVerticalSolidList"/>
    <dgm:cxn modelId="{DC0C4C2E-1724-4D5D-A52F-C87CD783E6B3}" type="presParOf" srcId="{6B69979D-D168-4E12-ADF5-F0AE44BCB0E8}" destId="{1F1C01ED-ACD3-420E-88C5-6BE3C86A16B1}" srcOrd="0" destOrd="0" presId="urn:microsoft.com/office/officeart/2018/2/layout/IconVerticalSolidList"/>
    <dgm:cxn modelId="{3DAF170E-0216-484D-9E21-6D9AC7586A85}" type="presParOf" srcId="{6B69979D-D168-4E12-ADF5-F0AE44BCB0E8}" destId="{A85EBD19-14B8-4F33-BAA7-00E09F540E7F}" srcOrd="1" destOrd="0" presId="urn:microsoft.com/office/officeart/2018/2/layout/IconVerticalSolidList"/>
    <dgm:cxn modelId="{5E1CB961-E244-4F3C-AE19-EF710B3E3724}" type="presParOf" srcId="{6B69979D-D168-4E12-ADF5-F0AE44BCB0E8}" destId="{96218468-12AF-463E-A55C-AD23C93600A8}" srcOrd="2" destOrd="0" presId="urn:microsoft.com/office/officeart/2018/2/layout/IconVerticalSolidList"/>
    <dgm:cxn modelId="{BFDE2969-4DB3-43B0-B292-410B770F1D44}" type="presParOf" srcId="{6B69979D-D168-4E12-ADF5-F0AE44BCB0E8}" destId="{558663A6-3527-4468-AF7F-53320004A82A}" srcOrd="3" destOrd="0" presId="urn:microsoft.com/office/officeart/2018/2/layout/IconVerticalSolidList"/>
    <dgm:cxn modelId="{D9D2F33A-5EB4-49A7-90E2-BF3B44EF77CA}" type="presParOf" srcId="{25B398BF-E52F-4464-8198-F52125D1F88F}" destId="{AECBF97C-BD27-4496-95C3-9A322E2515F2}" srcOrd="1" destOrd="0" presId="urn:microsoft.com/office/officeart/2018/2/layout/IconVerticalSolidList"/>
    <dgm:cxn modelId="{9F205995-004B-4E13-A83D-B5FB36D7DDC5}" type="presParOf" srcId="{25B398BF-E52F-4464-8198-F52125D1F88F}" destId="{583B7120-D12B-482D-92B1-8743B7169199}" srcOrd="2" destOrd="0" presId="urn:microsoft.com/office/officeart/2018/2/layout/IconVerticalSolidList"/>
    <dgm:cxn modelId="{EA2C644A-668D-47D3-AD3B-5374D012538E}" type="presParOf" srcId="{583B7120-D12B-482D-92B1-8743B7169199}" destId="{E691C341-8157-4CCA-864C-2D5572CFD899}" srcOrd="0" destOrd="0" presId="urn:microsoft.com/office/officeart/2018/2/layout/IconVerticalSolidList"/>
    <dgm:cxn modelId="{60F93A1B-D481-47D6-8084-AB35F7BA6F65}" type="presParOf" srcId="{583B7120-D12B-482D-92B1-8743B7169199}" destId="{39F5E2A1-567A-414F-BAA2-5509929C5D43}" srcOrd="1" destOrd="0" presId="urn:microsoft.com/office/officeart/2018/2/layout/IconVerticalSolidList"/>
    <dgm:cxn modelId="{871159F2-68B1-40F5-853A-0CC7FDE737E3}" type="presParOf" srcId="{583B7120-D12B-482D-92B1-8743B7169199}" destId="{F42A3AE4-9CFD-458F-851C-0AB3B35A7309}" srcOrd="2" destOrd="0" presId="urn:microsoft.com/office/officeart/2018/2/layout/IconVerticalSolidList"/>
    <dgm:cxn modelId="{8AB305F8-6DC5-4302-8F23-9B4CD1E84014}" type="presParOf" srcId="{583B7120-D12B-482D-92B1-8743B7169199}" destId="{A93F557D-8879-4517-8177-8578B8ACFF3E}" srcOrd="3" destOrd="0" presId="urn:microsoft.com/office/officeart/2018/2/layout/IconVerticalSolidList"/>
    <dgm:cxn modelId="{5EB06E34-440F-4C32-8B9A-108A22ECF4EB}" type="presParOf" srcId="{25B398BF-E52F-4464-8198-F52125D1F88F}" destId="{D62177C9-E0A8-4102-BC7E-31FDBCAC12D8}" srcOrd="3" destOrd="0" presId="urn:microsoft.com/office/officeart/2018/2/layout/IconVerticalSolidList"/>
    <dgm:cxn modelId="{2FC838E2-AD86-495E-A823-12CCF000401A}" type="presParOf" srcId="{25B398BF-E52F-4464-8198-F52125D1F88F}" destId="{BA5145C0-E64D-499D-B23D-E09328F12B4A}" srcOrd="4" destOrd="0" presId="urn:microsoft.com/office/officeart/2018/2/layout/IconVerticalSolidList"/>
    <dgm:cxn modelId="{FA0AD8E1-C14D-4142-9BDB-03DD61BF2692}" type="presParOf" srcId="{BA5145C0-E64D-499D-B23D-E09328F12B4A}" destId="{E273C3CC-3BDB-4309-821B-8B440614C016}" srcOrd="0" destOrd="0" presId="urn:microsoft.com/office/officeart/2018/2/layout/IconVerticalSolidList"/>
    <dgm:cxn modelId="{F22DA640-8CB9-4BF3-9E48-0FA7745F6A57}" type="presParOf" srcId="{BA5145C0-E64D-499D-B23D-E09328F12B4A}" destId="{CF602B81-7971-4CC6-89D8-7BCFC7E7A598}" srcOrd="1" destOrd="0" presId="urn:microsoft.com/office/officeart/2018/2/layout/IconVerticalSolidList"/>
    <dgm:cxn modelId="{9CCCD89A-D550-4D90-9058-1B6F330623C6}" type="presParOf" srcId="{BA5145C0-E64D-499D-B23D-E09328F12B4A}" destId="{A434D17B-5576-4592-85A1-E2B22CC4DBEB}" srcOrd="2" destOrd="0" presId="urn:microsoft.com/office/officeart/2018/2/layout/IconVerticalSolidList"/>
    <dgm:cxn modelId="{B28E8B24-65D0-42B2-8BE6-1FB1705AD3D4}" type="presParOf" srcId="{BA5145C0-E64D-499D-B23D-E09328F12B4A}" destId="{F02001CC-5FB1-42E6-A47C-EBE0F1B4ABE9}" srcOrd="3" destOrd="0" presId="urn:microsoft.com/office/officeart/2018/2/layout/IconVerticalSolidList"/>
    <dgm:cxn modelId="{CA79198C-358E-4775-A68A-25DAA983FD33}" type="presParOf" srcId="{25B398BF-E52F-4464-8198-F52125D1F88F}" destId="{851B705E-32D5-4114-8149-CD1CED3D2AE7}" srcOrd="5" destOrd="0" presId="urn:microsoft.com/office/officeart/2018/2/layout/IconVerticalSolidList"/>
    <dgm:cxn modelId="{C894CF83-A048-4F4C-8F1F-3B0ABEAFD0B5}" type="presParOf" srcId="{25B398BF-E52F-4464-8198-F52125D1F88F}" destId="{0844767C-D17E-4003-9D05-48F5A387F9AF}" srcOrd="6" destOrd="0" presId="urn:microsoft.com/office/officeart/2018/2/layout/IconVerticalSolidList"/>
    <dgm:cxn modelId="{C1FE4A4F-2680-431C-AB1F-E99758A0B12C}" type="presParOf" srcId="{0844767C-D17E-4003-9D05-48F5A387F9AF}" destId="{0107A53F-416B-4899-8A5B-5FD43DE26E1D}" srcOrd="0" destOrd="0" presId="urn:microsoft.com/office/officeart/2018/2/layout/IconVerticalSolidList"/>
    <dgm:cxn modelId="{9F10367D-7F63-411A-862D-ABA9F1A7887C}" type="presParOf" srcId="{0844767C-D17E-4003-9D05-48F5A387F9AF}" destId="{0AF470EE-13C3-4A0B-9C33-1230B4C9DA67}" srcOrd="1" destOrd="0" presId="urn:microsoft.com/office/officeart/2018/2/layout/IconVerticalSolidList"/>
    <dgm:cxn modelId="{67B349AF-EFAB-4066-BF4B-4934C076AB4A}" type="presParOf" srcId="{0844767C-D17E-4003-9D05-48F5A387F9AF}" destId="{EA39E2FC-E475-424B-B81E-C73FD61E868A}" srcOrd="2" destOrd="0" presId="urn:microsoft.com/office/officeart/2018/2/layout/IconVerticalSolidList"/>
    <dgm:cxn modelId="{3C72CF6A-8C23-444A-9A68-46D0398D4ACE}" type="presParOf" srcId="{0844767C-D17E-4003-9D05-48F5A387F9AF}" destId="{F69E3FFD-B430-4A33-B080-FA5C89A19E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5234DF-7D06-46DF-A4BB-2A49CD9ECE3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0E2BF03-DD15-4323-9441-A8F1DE60D5D3}">
      <dgm:prSet/>
      <dgm:spPr/>
      <dgm:t>
        <a:bodyPr/>
        <a:lstStyle/>
        <a:p>
          <a:r>
            <a:rPr lang="nl-NL"/>
            <a:t>“Ik merk dat je soms te laat komt, dat vind ik niet oké”</a:t>
          </a:r>
          <a:endParaRPr lang="en-US"/>
        </a:p>
      </dgm:t>
    </dgm:pt>
    <dgm:pt modelId="{D70F06A6-724F-4FCC-A5FA-C7EE28DE17AC}" type="parTrans" cxnId="{A61CB19C-860F-479D-ACF2-9FD8A2DE448E}">
      <dgm:prSet/>
      <dgm:spPr/>
      <dgm:t>
        <a:bodyPr/>
        <a:lstStyle/>
        <a:p>
          <a:endParaRPr lang="en-US"/>
        </a:p>
      </dgm:t>
    </dgm:pt>
    <dgm:pt modelId="{914D6893-7011-4B4C-8DCF-7ACA4120D515}" type="sibTrans" cxnId="{A61CB19C-860F-479D-ACF2-9FD8A2DE448E}">
      <dgm:prSet/>
      <dgm:spPr/>
      <dgm:t>
        <a:bodyPr/>
        <a:lstStyle/>
        <a:p>
          <a:endParaRPr lang="en-US"/>
        </a:p>
      </dgm:t>
    </dgm:pt>
    <dgm:pt modelId="{2BEB9CD2-A344-4424-8091-1DA3D4A5C8A6}">
      <dgm:prSet/>
      <dgm:spPr/>
      <dgm:t>
        <a:bodyPr/>
        <a:lstStyle/>
        <a:p>
          <a:r>
            <a:rPr lang="nl-NL"/>
            <a:t>“je laat anderen niet uitspreken, ik verwacht dat iedereen naar elkaar kan luisteren”</a:t>
          </a:r>
          <a:endParaRPr lang="en-US"/>
        </a:p>
      </dgm:t>
    </dgm:pt>
    <dgm:pt modelId="{38BC2488-F264-41F2-A6FE-DAB6C51CA443}" type="parTrans" cxnId="{578C25CB-FCED-4A49-AFDC-9D39521D8072}">
      <dgm:prSet/>
      <dgm:spPr/>
      <dgm:t>
        <a:bodyPr/>
        <a:lstStyle/>
        <a:p>
          <a:endParaRPr lang="en-US"/>
        </a:p>
      </dgm:t>
    </dgm:pt>
    <dgm:pt modelId="{39FF7FB6-154F-47F5-8C9B-CE0880C332F7}" type="sibTrans" cxnId="{578C25CB-FCED-4A49-AFDC-9D39521D8072}">
      <dgm:prSet/>
      <dgm:spPr/>
      <dgm:t>
        <a:bodyPr/>
        <a:lstStyle/>
        <a:p>
          <a:endParaRPr lang="en-US"/>
        </a:p>
      </dgm:t>
    </dgm:pt>
    <dgm:pt modelId="{A2E7ADE6-4DD3-4A78-B597-E40584E7E77C}">
      <dgm:prSet/>
      <dgm:spPr/>
      <dgm:t>
        <a:bodyPr/>
        <a:lstStyle/>
        <a:p>
          <a:r>
            <a:rPr lang="nl-NL"/>
            <a:t>“Ik zie dat je op je telefoon zit te kijken. Dat geeft mij het gevoel dat je mijn inbreng niet belangrijk vindt. Ik wil je vragen tijdens een bespreking je telefoon op te bergen.”</a:t>
          </a:r>
          <a:endParaRPr lang="en-US"/>
        </a:p>
      </dgm:t>
    </dgm:pt>
    <dgm:pt modelId="{036D0080-3035-4770-84AB-149B8712DCD5}" type="parTrans" cxnId="{0FF455F8-2C40-4D47-98A0-6CF97927DD80}">
      <dgm:prSet/>
      <dgm:spPr/>
      <dgm:t>
        <a:bodyPr/>
        <a:lstStyle/>
        <a:p>
          <a:endParaRPr lang="en-US"/>
        </a:p>
      </dgm:t>
    </dgm:pt>
    <dgm:pt modelId="{48DCB9A0-A19E-4393-B085-090C73979437}" type="sibTrans" cxnId="{0FF455F8-2C40-4D47-98A0-6CF97927DD80}">
      <dgm:prSet/>
      <dgm:spPr/>
      <dgm:t>
        <a:bodyPr/>
        <a:lstStyle/>
        <a:p>
          <a:endParaRPr lang="en-US"/>
        </a:p>
      </dgm:t>
    </dgm:pt>
    <dgm:pt modelId="{941BF34A-70F8-4816-8A12-8385F591F248}" type="pres">
      <dgm:prSet presAssocID="{F45234DF-7D06-46DF-A4BB-2A49CD9ECE3B}" presName="root" presStyleCnt="0">
        <dgm:presLayoutVars>
          <dgm:dir/>
          <dgm:resizeHandles val="exact"/>
        </dgm:presLayoutVars>
      </dgm:prSet>
      <dgm:spPr/>
    </dgm:pt>
    <dgm:pt modelId="{6FF94019-1A58-400A-AC55-02C6516A0011}" type="pres">
      <dgm:prSet presAssocID="{D0E2BF03-DD15-4323-9441-A8F1DE60D5D3}" presName="compNode" presStyleCnt="0"/>
      <dgm:spPr/>
    </dgm:pt>
    <dgm:pt modelId="{1141F738-16C4-4D5E-A419-BCA68CACBEDA}" type="pres">
      <dgm:prSet presAssocID="{D0E2BF03-DD15-4323-9441-A8F1DE60D5D3}" presName="bgRect" presStyleLbl="bgShp" presStyleIdx="0" presStyleCnt="3"/>
      <dgm:spPr/>
    </dgm:pt>
    <dgm:pt modelId="{61A59AE2-C924-46E2-9819-41C9C2B33A1E}" type="pres">
      <dgm:prSet presAssocID="{D0E2BF03-DD15-4323-9441-A8F1DE60D5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95FFF416-87E8-437A-8598-BF77C24F384F}" type="pres">
      <dgm:prSet presAssocID="{D0E2BF03-DD15-4323-9441-A8F1DE60D5D3}" presName="spaceRect" presStyleCnt="0"/>
      <dgm:spPr/>
    </dgm:pt>
    <dgm:pt modelId="{415F7B81-347B-45A0-B504-89C9D3691609}" type="pres">
      <dgm:prSet presAssocID="{D0E2BF03-DD15-4323-9441-A8F1DE60D5D3}" presName="parTx" presStyleLbl="revTx" presStyleIdx="0" presStyleCnt="3">
        <dgm:presLayoutVars>
          <dgm:chMax val="0"/>
          <dgm:chPref val="0"/>
        </dgm:presLayoutVars>
      </dgm:prSet>
      <dgm:spPr/>
    </dgm:pt>
    <dgm:pt modelId="{494491DF-699C-4471-87C5-5DDE865FAB7C}" type="pres">
      <dgm:prSet presAssocID="{914D6893-7011-4B4C-8DCF-7ACA4120D515}" presName="sibTrans" presStyleCnt="0"/>
      <dgm:spPr/>
    </dgm:pt>
    <dgm:pt modelId="{DAA9E0AE-C38B-400B-B587-EDA94E80A7AF}" type="pres">
      <dgm:prSet presAssocID="{2BEB9CD2-A344-4424-8091-1DA3D4A5C8A6}" presName="compNode" presStyleCnt="0"/>
      <dgm:spPr/>
    </dgm:pt>
    <dgm:pt modelId="{6DE0E376-0293-4D4E-A117-E66E9E68617C}" type="pres">
      <dgm:prSet presAssocID="{2BEB9CD2-A344-4424-8091-1DA3D4A5C8A6}" presName="bgRect" presStyleLbl="bgShp" presStyleIdx="1" presStyleCnt="3"/>
      <dgm:spPr/>
    </dgm:pt>
    <dgm:pt modelId="{5B5C2636-9B74-41B9-8713-F2122003040A}" type="pres">
      <dgm:prSet presAssocID="{2BEB9CD2-A344-4424-8091-1DA3D4A5C8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ngue"/>
        </a:ext>
      </dgm:extLst>
    </dgm:pt>
    <dgm:pt modelId="{C6425FCF-777C-4C86-9D83-9783A9778536}" type="pres">
      <dgm:prSet presAssocID="{2BEB9CD2-A344-4424-8091-1DA3D4A5C8A6}" presName="spaceRect" presStyleCnt="0"/>
      <dgm:spPr/>
    </dgm:pt>
    <dgm:pt modelId="{9C905CA6-ED74-465E-9EE1-97DC430E29DC}" type="pres">
      <dgm:prSet presAssocID="{2BEB9CD2-A344-4424-8091-1DA3D4A5C8A6}" presName="parTx" presStyleLbl="revTx" presStyleIdx="1" presStyleCnt="3">
        <dgm:presLayoutVars>
          <dgm:chMax val="0"/>
          <dgm:chPref val="0"/>
        </dgm:presLayoutVars>
      </dgm:prSet>
      <dgm:spPr/>
    </dgm:pt>
    <dgm:pt modelId="{B02D75D4-1604-4135-AE1D-C73D9004BBB3}" type="pres">
      <dgm:prSet presAssocID="{39FF7FB6-154F-47F5-8C9B-CE0880C332F7}" presName="sibTrans" presStyleCnt="0"/>
      <dgm:spPr/>
    </dgm:pt>
    <dgm:pt modelId="{6EF50239-5AF0-4CBD-8E0A-92115B7B3FDF}" type="pres">
      <dgm:prSet presAssocID="{A2E7ADE6-4DD3-4A78-B597-E40584E7E77C}" presName="compNode" presStyleCnt="0"/>
      <dgm:spPr/>
    </dgm:pt>
    <dgm:pt modelId="{47187F66-4555-472F-B6A2-177DAF812078}" type="pres">
      <dgm:prSet presAssocID="{A2E7ADE6-4DD3-4A78-B597-E40584E7E77C}" presName="bgRect" presStyleLbl="bgShp" presStyleIdx="2" presStyleCnt="3"/>
      <dgm:spPr/>
    </dgm:pt>
    <dgm:pt modelId="{F102F993-0A4B-44D3-A6A8-DECD44076501}" type="pres">
      <dgm:prSet presAssocID="{A2E7ADE6-4DD3-4A78-B597-E40584E7E7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FAD4D3C2-0BE2-48BD-80ED-66C8CC3D7067}" type="pres">
      <dgm:prSet presAssocID="{A2E7ADE6-4DD3-4A78-B597-E40584E7E77C}" presName="spaceRect" presStyleCnt="0"/>
      <dgm:spPr/>
    </dgm:pt>
    <dgm:pt modelId="{A708F991-9CC6-4F3A-80F4-66517BBE87F9}" type="pres">
      <dgm:prSet presAssocID="{A2E7ADE6-4DD3-4A78-B597-E40584E7E77C}" presName="parTx" presStyleLbl="revTx" presStyleIdx="2" presStyleCnt="3">
        <dgm:presLayoutVars>
          <dgm:chMax val="0"/>
          <dgm:chPref val="0"/>
        </dgm:presLayoutVars>
      </dgm:prSet>
      <dgm:spPr/>
    </dgm:pt>
  </dgm:ptLst>
  <dgm:cxnLst>
    <dgm:cxn modelId="{E1C20E32-7F66-4FA1-9DFC-5F44DC448B1A}" type="presOf" srcId="{D0E2BF03-DD15-4323-9441-A8F1DE60D5D3}" destId="{415F7B81-347B-45A0-B504-89C9D3691609}" srcOrd="0" destOrd="0" presId="urn:microsoft.com/office/officeart/2018/2/layout/IconVerticalSolidList"/>
    <dgm:cxn modelId="{563D1B6A-F180-4BBF-B403-E86C132470F6}" type="presOf" srcId="{A2E7ADE6-4DD3-4A78-B597-E40584E7E77C}" destId="{A708F991-9CC6-4F3A-80F4-66517BBE87F9}" srcOrd="0" destOrd="0" presId="urn:microsoft.com/office/officeart/2018/2/layout/IconVerticalSolidList"/>
    <dgm:cxn modelId="{69331989-BF50-40C8-BB8B-4C737DB091C9}" type="presOf" srcId="{F45234DF-7D06-46DF-A4BB-2A49CD9ECE3B}" destId="{941BF34A-70F8-4816-8A12-8385F591F248}" srcOrd="0" destOrd="0" presId="urn:microsoft.com/office/officeart/2018/2/layout/IconVerticalSolidList"/>
    <dgm:cxn modelId="{A61CB19C-860F-479D-ACF2-9FD8A2DE448E}" srcId="{F45234DF-7D06-46DF-A4BB-2A49CD9ECE3B}" destId="{D0E2BF03-DD15-4323-9441-A8F1DE60D5D3}" srcOrd="0" destOrd="0" parTransId="{D70F06A6-724F-4FCC-A5FA-C7EE28DE17AC}" sibTransId="{914D6893-7011-4B4C-8DCF-7ACA4120D515}"/>
    <dgm:cxn modelId="{578C25CB-FCED-4A49-AFDC-9D39521D8072}" srcId="{F45234DF-7D06-46DF-A4BB-2A49CD9ECE3B}" destId="{2BEB9CD2-A344-4424-8091-1DA3D4A5C8A6}" srcOrd="1" destOrd="0" parTransId="{38BC2488-F264-41F2-A6FE-DAB6C51CA443}" sibTransId="{39FF7FB6-154F-47F5-8C9B-CE0880C332F7}"/>
    <dgm:cxn modelId="{F587BBF2-2593-4BCF-99D0-A48E5CEEFEB0}" type="presOf" srcId="{2BEB9CD2-A344-4424-8091-1DA3D4A5C8A6}" destId="{9C905CA6-ED74-465E-9EE1-97DC430E29DC}" srcOrd="0" destOrd="0" presId="urn:microsoft.com/office/officeart/2018/2/layout/IconVerticalSolidList"/>
    <dgm:cxn modelId="{0FF455F8-2C40-4D47-98A0-6CF97927DD80}" srcId="{F45234DF-7D06-46DF-A4BB-2A49CD9ECE3B}" destId="{A2E7ADE6-4DD3-4A78-B597-E40584E7E77C}" srcOrd="2" destOrd="0" parTransId="{036D0080-3035-4770-84AB-149B8712DCD5}" sibTransId="{48DCB9A0-A19E-4393-B085-090C73979437}"/>
    <dgm:cxn modelId="{0AB9475A-A20E-4116-96F9-1366A3E4DD89}" type="presParOf" srcId="{941BF34A-70F8-4816-8A12-8385F591F248}" destId="{6FF94019-1A58-400A-AC55-02C6516A0011}" srcOrd="0" destOrd="0" presId="urn:microsoft.com/office/officeart/2018/2/layout/IconVerticalSolidList"/>
    <dgm:cxn modelId="{3BA4B078-1A65-47EB-8D51-19A7C20A5632}" type="presParOf" srcId="{6FF94019-1A58-400A-AC55-02C6516A0011}" destId="{1141F738-16C4-4D5E-A419-BCA68CACBEDA}" srcOrd="0" destOrd="0" presId="urn:microsoft.com/office/officeart/2018/2/layout/IconVerticalSolidList"/>
    <dgm:cxn modelId="{B7829A75-CCB8-4916-9FA0-93E9ADDE2805}" type="presParOf" srcId="{6FF94019-1A58-400A-AC55-02C6516A0011}" destId="{61A59AE2-C924-46E2-9819-41C9C2B33A1E}" srcOrd="1" destOrd="0" presId="urn:microsoft.com/office/officeart/2018/2/layout/IconVerticalSolidList"/>
    <dgm:cxn modelId="{6240D7F2-716C-41DD-9255-0D3B98CDBDDF}" type="presParOf" srcId="{6FF94019-1A58-400A-AC55-02C6516A0011}" destId="{95FFF416-87E8-437A-8598-BF77C24F384F}" srcOrd="2" destOrd="0" presId="urn:microsoft.com/office/officeart/2018/2/layout/IconVerticalSolidList"/>
    <dgm:cxn modelId="{C9DF013E-5453-4509-88BD-C7077BAAB2D8}" type="presParOf" srcId="{6FF94019-1A58-400A-AC55-02C6516A0011}" destId="{415F7B81-347B-45A0-B504-89C9D3691609}" srcOrd="3" destOrd="0" presId="urn:microsoft.com/office/officeart/2018/2/layout/IconVerticalSolidList"/>
    <dgm:cxn modelId="{A0432C86-B5DD-4BC7-AB80-71B8A4330E9D}" type="presParOf" srcId="{941BF34A-70F8-4816-8A12-8385F591F248}" destId="{494491DF-699C-4471-87C5-5DDE865FAB7C}" srcOrd="1" destOrd="0" presId="urn:microsoft.com/office/officeart/2018/2/layout/IconVerticalSolidList"/>
    <dgm:cxn modelId="{89E81A43-16B6-4031-8728-FE71E7A5E241}" type="presParOf" srcId="{941BF34A-70F8-4816-8A12-8385F591F248}" destId="{DAA9E0AE-C38B-400B-B587-EDA94E80A7AF}" srcOrd="2" destOrd="0" presId="urn:microsoft.com/office/officeart/2018/2/layout/IconVerticalSolidList"/>
    <dgm:cxn modelId="{5F3BD85D-6C65-4769-932C-68F9C97B2D9D}" type="presParOf" srcId="{DAA9E0AE-C38B-400B-B587-EDA94E80A7AF}" destId="{6DE0E376-0293-4D4E-A117-E66E9E68617C}" srcOrd="0" destOrd="0" presId="urn:microsoft.com/office/officeart/2018/2/layout/IconVerticalSolidList"/>
    <dgm:cxn modelId="{21E6896A-2614-440F-A9F9-63D25DC0896E}" type="presParOf" srcId="{DAA9E0AE-C38B-400B-B587-EDA94E80A7AF}" destId="{5B5C2636-9B74-41B9-8713-F2122003040A}" srcOrd="1" destOrd="0" presId="urn:microsoft.com/office/officeart/2018/2/layout/IconVerticalSolidList"/>
    <dgm:cxn modelId="{B1956244-79BC-4642-8A33-4549BB8C6DF7}" type="presParOf" srcId="{DAA9E0AE-C38B-400B-B587-EDA94E80A7AF}" destId="{C6425FCF-777C-4C86-9D83-9783A9778536}" srcOrd="2" destOrd="0" presId="urn:microsoft.com/office/officeart/2018/2/layout/IconVerticalSolidList"/>
    <dgm:cxn modelId="{A39ADC47-7C97-4C8C-A5E7-7FF9221DEF5C}" type="presParOf" srcId="{DAA9E0AE-C38B-400B-B587-EDA94E80A7AF}" destId="{9C905CA6-ED74-465E-9EE1-97DC430E29DC}" srcOrd="3" destOrd="0" presId="urn:microsoft.com/office/officeart/2018/2/layout/IconVerticalSolidList"/>
    <dgm:cxn modelId="{7ED92240-F23D-417F-AA68-FD031CE5B15F}" type="presParOf" srcId="{941BF34A-70F8-4816-8A12-8385F591F248}" destId="{B02D75D4-1604-4135-AE1D-C73D9004BBB3}" srcOrd="3" destOrd="0" presId="urn:microsoft.com/office/officeart/2018/2/layout/IconVerticalSolidList"/>
    <dgm:cxn modelId="{9F3310B2-9797-4B10-9141-4375F516FE8C}" type="presParOf" srcId="{941BF34A-70F8-4816-8A12-8385F591F248}" destId="{6EF50239-5AF0-4CBD-8E0A-92115B7B3FDF}" srcOrd="4" destOrd="0" presId="urn:microsoft.com/office/officeart/2018/2/layout/IconVerticalSolidList"/>
    <dgm:cxn modelId="{B793AA19-47DB-4E30-BCFE-18485A4790CC}" type="presParOf" srcId="{6EF50239-5AF0-4CBD-8E0A-92115B7B3FDF}" destId="{47187F66-4555-472F-B6A2-177DAF812078}" srcOrd="0" destOrd="0" presId="urn:microsoft.com/office/officeart/2018/2/layout/IconVerticalSolidList"/>
    <dgm:cxn modelId="{2350E652-E051-4DB1-983F-9897CCB61314}" type="presParOf" srcId="{6EF50239-5AF0-4CBD-8E0A-92115B7B3FDF}" destId="{F102F993-0A4B-44D3-A6A8-DECD44076501}" srcOrd="1" destOrd="0" presId="urn:microsoft.com/office/officeart/2018/2/layout/IconVerticalSolidList"/>
    <dgm:cxn modelId="{7D2CEBD3-E56F-4115-B1A5-9F2940A01F1D}" type="presParOf" srcId="{6EF50239-5AF0-4CBD-8E0A-92115B7B3FDF}" destId="{FAD4D3C2-0BE2-48BD-80ED-66C8CC3D7067}" srcOrd="2" destOrd="0" presId="urn:microsoft.com/office/officeart/2018/2/layout/IconVerticalSolidList"/>
    <dgm:cxn modelId="{FD46A67E-84C5-4260-A58B-7A97E4905050}" type="presParOf" srcId="{6EF50239-5AF0-4CBD-8E0A-92115B7B3FDF}" destId="{A708F991-9CC6-4F3A-80F4-66517BBE87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8EE56D-F96C-4D29-BC75-7FDD416EE01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A3896FE-7195-44DA-B485-A0358E12339A}">
      <dgm:prSet/>
      <dgm:spPr/>
      <dgm:t>
        <a:bodyPr/>
        <a:lstStyle/>
        <a:p>
          <a:r>
            <a:rPr lang="nl-NL"/>
            <a:t>Gaat over WAT of HOE iemand goed heeft gedaan in het verleden</a:t>
          </a:r>
          <a:endParaRPr lang="en-US"/>
        </a:p>
      </dgm:t>
    </dgm:pt>
    <dgm:pt modelId="{F7E9750C-D1D3-4A01-B57D-49D3FBA45195}" type="parTrans" cxnId="{14501FF0-CD23-4751-BF80-098905825167}">
      <dgm:prSet/>
      <dgm:spPr/>
      <dgm:t>
        <a:bodyPr/>
        <a:lstStyle/>
        <a:p>
          <a:endParaRPr lang="en-US"/>
        </a:p>
      </dgm:t>
    </dgm:pt>
    <dgm:pt modelId="{34E3A1CA-77A0-4648-A1B9-A088D9930978}" type="sibTrans" cxnId="{14501FF0-CD23-4751-BF80-098905825167}">
      <dgm:prSet/>
      <dgm:spPr/>
      <dgm:t>
        <a:bodyPr/>
        <a:lstStyle/>
        <a:p>
          <a:endParaRPr lang="en-US"/>
        </a:p>
      </dgm:t>
    </dgm:pt>
    <dgm:pt modelId="{5497F75B-5B35-442D-A075-F7D15A0DD2B3}">
      <dgm:prSet/>
      <dgm:spPr/>
      <dgm:t>
        <a:bodyPr/>
        <a:lstStyle/>
        <a:p>
          <a:r>
            <a:rPr lang="nl-NL"/>
            <a:t>Het ontbreken ervan doet interpretaties op hol slaan, deze zijn meestal negatief</a:t>
          </a:r>
          <a:endParaRPr lang="en-US"/>
        </a:p>
      </dgm:t>
    </dgm:pt>
    <dgm:pt modelId="{05655449-8317-4BBD-8D9C-4AEC6A7E7F19}" type="parTrans" cxnId="{CFE09D87-C795-42EC-A6D1-889502634AC0}">
      <dgm:prSet/>
      <dgm:spPr/>
      <dgm:t>
        <a:bodyPr/>
        <a:lstStyle/>
        <a:p>
          <a:endParaRPr lang="en-US"/>
        </a:p>
      </dgm:t>
    </dgm:pt>
    <dgm:pt modelId="{43BADD37-28A1-47D9-BB99-9E7E1DDA455E}" type="sibTrans" cxnId="{CFE09D87-C795-42EC-A6D1-889502634AC0}">
      <dgm:prSet/>
      <dgm:spPr/>
      <dgm:t>
        <a:bodyPr/>
        <a:lstStyle/>
        <a:p>
          <a:endParaRPr lang="en-US"/>
        </a:p>
      </dgm:t>
    </dgm:pt>
    <dgm:pt modelId="{2A9F2709-AEFB-4A54-A595-FAC889946A14}">
      <dgm:prSet/>
      <dgm:spPr/>
      <dgm:t>
        <a:bodyPr/>
        <a:lstStyle/>
        <a:p>
          <a:r>
            <a:rPr lang="nl-NL"/>
            <a:t>Heeft een positieve invloed op:</a:t>
          </a:r>
          <a:endParaRPr lang="en-US"/>
        </a:p>
      </dgm:t>
    </dgm:pt>
    <dgm:pt modelId="{7A55B687-2C29-4349-8310-1D3277ED0F0D}" type="parTrans" cxnId="{08B33E43-CB82-454B-BB90-9F369B457A70}">
      <dgm:prSet/>
      <dgm:spPr/>
      <dgm:t>
        <a:bodyPr/>
        <a:lstStyle/>
        <a:p>
          <a:endParaRPr lang="en-US"/>
        </a:p>
      </dgm:t>
    </dgm:pt>
    <dgm:pt modelId="{D33DDE11-BE34-4436-BE89-1A69E28B1669}" type="sibTrans" cxnId="{08B33E43-CB82-454B-BB90-9F369B457A70}">
      <dgm:prSet/>
      <dgm:spPr/>
      <dgm:t>
        <a:bodyPr/>
        <a:lstStyle/>
        <a:p>
          <a:endParaRPr lang="en-US"/>
        </a:p>
      </dgm:t>
    </dgm:pt>
    <dgm:pt modelId="{C43C1BEB-CFEE-4A82-9989-6F67F5828A41}">
      <dgm:prSet/>
      <dgm:spPr/>
      <dgm:t>
        <a:bodyPr/>
        <a:lstStyle/>
        <a:p>
          <a:r>
            <a:rPr lang="nl-NL"/>
            <a:t>Versterkt de relatie tussen mensen</a:t>
          </a:r>
          <a:endParaRPr lang="en-US"/>
        </a:p>
      </dgm:t>
    </dgm:pt>
    <dgm:pt modelId="{069A8422-A0B7-41AD-8BD9-71D59410C230}" type="parTrans" cxnId="{3DFAA2B5-7FEE-467A-892C-ACBE0E4B2C70}">
      <dgm:prSet/>
      <dgm:spPr/>
      <dgm:t>
        <a:bodyPr/>
        <a:lstStyle/>
        <a:p>
          <a:endParaRPr lang="en-US"/>
        </a:p>
      </dgm:t>
    </dgm:pt>
    <dgm:pt modelId="{FA269372-808B-41D3-9674-FBA950496771}" type="sibTrans" cxnId="{3DFAA2B5-7FEE-467A-892C-ACBE0E4B2C70}">
      <dgm:prSet/>
      <dgm:spPr/>
      <dgm:t>
        <a:bodyPr/>
        <a:lstStyle/>
        <a:p>
          <a:endParaRPr lang="en-US"/>
        </a:p>
      </dgm:t>
    </dgm:pt>
    <dgm:pt modelId="{637288BB-D9CB-4800-A420-9F236B144066}">
      <dgm:prSet/>
      <dgm:spPr/>
      <dgm:t>
        <a:bodyPr/>
        <a:lstStyle/>
        <a:p>
          <a:r>
            <a:rPr lang="nl-NL"/>
            <a:t>Versterkt de kwaliteit van het geleverde werk</a:t>
          </a:r>
          <a:endParaRPr lang="en-US"/>
        </a:p>
      </dgm:t>
    </dgm:pt>
    <dgm:pt modelId="{C18998F3-3ED5-4623-8353-D8D2C6EAECE1}" type="parTrans" cxnId="{43FEE005-4E58-461A-A6CC-2F1F2DCAC06A}">
      <dgm:prSet/>
      <dgm:spPr/>
      <dgm:t>
        <a:bodyPr/>
        <a:lstStyle/>
        <a:p>
          <a:endParaRPr lang="en-US"/>
        </a:p>
      </dgm:t>
    </dgm:pt>
    <dgm:pt modelId="{089D2402-8DEE-4597-9443-4C841673A215}" type="sibTrans" cxnId="{43FEE005-4E58-461A-A6CC-2F1F2DCAC06A}">
      <dgm:prSet/>
      <dgm:spPr/>
      <dgm:t>
        <a:bodyPr/>
        <a:lstStyle/>
        <a:p>
          <a:endParaRPr lang="en-US"/>
        </a:p>
      </dgm:t>
    </dgm:pt>
    <dgm:pt modelId="{E5AEC7F6-F6E0-4BEE-8948-58DD5708C5AB}">
      <dgm:prSet/>
      <dgm:spPr/>
      <dgm:t>
        <a:bodyPr/>
        <a:lstStyle/>
        <a:p>
          <a:r>
            <a:rPr lang="nl-NL"/>
            <a:t>Verhoogt de ‘accountability’</a:t>
          </a:r>
          <a:endParaRPr lang="en-US"/>
        </a:p>
      </dgm:t>
    </dgm:pt>
    <dgm:pt modelId="{8823E24F-4D16-4ABF-9319-C0F52A660AA9}" type="parTrans" cxnId="{2CE8B382-CE2F-4AFB-97AC-B7A374316624}">
      <dgm:prSet/>
      <dgm:spPr/>
      <dgm:t>
        <a:bodyPr/>
        <a:lstStyle/>
        <a:p>
          <a:endParaRPr lang="en-US"/>
        </a:p>
      </dgm:t>
    </dgm:pt>
    <dgm:pt modelId="{42A814F1-C3B2-441C-9A5F-27EDE6D1DD14}" type="sibTrans" cxnId="{2CE8B382-CE2F-4AFB-97AC-B7A374316624}">
      <dgm:prSet/>
      <dgm:spPr/>
      <dgm:t>
        <a:bodyPr/>
        <a:lstStyle/>
        <a:p>
          <a:endParaRPr lang="en-US"/>
        </a:p>
      </dgm:t>
    </dgm:pt>
    <dgm:pt modelId="{DC06FBC4-BFB0-4B69-819F-768C531386A0}">
      <dgm:prSet/>
      <dgm:spPr/>
      <dgm:t>
        <a:bodyPr/>
        <a:lstStyle/>
        <a:p>
          <a:r>
            <a:rPr lang="nl-NL"/>
            <a:t>Zorgt voor een meer performante werkomgeving</a:t>
          </a:r>
          <a:endParaRPr lang="en-US"/>
        </a:p>
      </dgm:t>
    </dgm:pt>
    <dgm:pt modelId="{13FFF0A8-138E-4A36-A3E7-522D3361459B}" type="parTrans" cxnId="{A71421A9-1D95-4EAB-8BCE-2995F8754D54}">
      <dgm:prSet/>
      <dgm:spPr/>
      <dgm:t>
        <a:bodyPr/>
        <a:lstStyle/>
        <a:p>
          <a:endParaRPr lang="en-US"/>
        </a:p>
      </dgm:t>
    </dgm:pt>
    <dgm:pt modelId="{795817C1-E88F-4F1D-BD70-E89768CFCB55}" type="sibTrans" cxnId="{A71421A9-1D95-4EAB-8BCE-2995F8754D54}">
      <dgm:prSet/>
      <dgm:spPr/>
      <dgm:t>
        <a:bodyPr/>
        <a:lstStyle/>
        <a:p>
          <a:endParaRPr lang="en-US"/>
        </a:p>
      </dgm:t>
    </dgm:pt>
    <dgm:pt modelId="{7A92132D-4357-47E8-92DB-0EEC00B17C47}" type="pres">
      <dgm:prSet presAssocID="{158EE56D-F96C-4D29-BC75-7FDD416EE015}" presName="linear" presStyleCnt="0">
        <dgm:presLayoutVars>
          <dgm:animLvl val="lvl"/>
          <dgm:resizeHandles val="exact"/>
        </dgm:presLayoutVars>
      </dgm:prSet>
      <dgm:spPr/>
    </dgm:pt>
    <dgm:pt modelId="{C0F65A13-0B9F-4ED1-9B85-B32B2BE4C33E}" type="pres">
      <dgm:prSet presAssocID="{EA3896FE-7195-44DA-B485-A0358E12339A}" presName="parentText" presStyleLbl="node1" presStyleIdx="0" presStyleCnt="7">
        <dgm:presLayoutVars>
          <dgm:chMax val="0"/>
          <dgm:bulletEnabled val="1"/>
        </dgm:presLayoutVars>
      </dgm:prSet>
      <dgm:spPr/>
    </dgm:pt>
    <dgm:pt modelId="{95DC756F-0208-471C-AA66-B2CE53BCCEB8}" type="pres">
      <dgm:prSet presAssocID="{34E3A1CA-77A0-4648-A1B9-A088D9930978}" presName="spacer" presStyleCnt="0"/>
      <dgm:spPr/>
    </dgm:pt>
    <dgm:pt modelId="{017FADF3-9BA6-4500-81BD-737C73DB5BA0}" type="pres">
      <dgm:prSet presAssocID="{5497F75B-5B35-442D-A075-F7D15A0DD2B3}" presName="parentText" presStyleLbl="node1" presStyleIdx="1" presStyleCnt="7">
        <dgm:presLayoutVars>
          <dgm:chMax val="0"/>
          <dgm:bulletEnabled val="1"/>
        </dgm:presLayoutVars>
      </dgm:prSet>
      <dgm:spPr/>
    </dgm:pt>
    <dgm:pt modelId="{252A28C2-3573-4614-AFF0-1D478072BFC5}" type="pres">
      <dgm:prSet presAssocID="{43BADD37-28A1-47D9-BB99-9E7E1DDA455E}" presName="spacer" presStyleCnt="0"/>
      <dgm:spPr/>
    </dgm:pt>
    <dgm:pt modelId="{E02D92F1-1A22-47C9-A4B2-B32B5246D579}" type="pres">
      <dgm:prSet presAssocID="{2A9F2709-AEFB-4A54-A595-FAC889946A14}" presName="parentText" presStyleLbl="node1" presStyleIdx="2" presStyleCnt="7">
        <dgm:presLayoutVars>
          <dgm:chMax val="0"/>
          <dgm:bulletEnabled val="1"/>
        </dgm:presLayoutVars>
      </dgm:prSet>
      <dgm:spPr/>
    </dgm:pt>
    <dgm:pt modelId="{F4AFFB47-1370-42B5-A1B0-D9858BACDAD7}" type="pres">
      <dgm:prSet presAssocID="{D33DDE11-BE34-4436-BE89-1A69E28B1669}" presName="spacer" presStyleCnt="0"/>
      <dgm:spPr/>
    </dgm:pt>
    <dgm:pt modelId="{701712B4-29B3-4F4C-83CF-CABD81B10E2D}" type="pres">
      <dgm:prSet presAssocID="{C43C1BEB-CFEE-4A82-9989-6F67F5828A41}" presName="parentText" presStyleLbl="node1" presStyleIdx="3" presStyleCnt="7">
        <dgm:presLayoutVars>
          <dgm:chMax val="0"/>
          <dgm:bulletEnabled val="1"/>
        </dgm:presLayoutVars>
      </dgm:prSet>
      <dgm:spPr/>
    </dgm:pt>
    <dgm:pt modelId="{D716FB1D-FC4B-44FF-A710-9D862C1E3120}" type="pres">
      <dgm:prSet presAssocID="{FA269372-808B-41D3-9674-FBA950496771}" presName="spacer" presStyleCnt="0"/>
      <dgm:spPr/>
    </dgm:pt>
    <dgm:pt modelId="{EA7365A1-48F2-478D-9AD2-9A51CAFF5286}" type="pres">
      <dgm:prSet presAssocID="{637288BB-D9CB-4800-A420-9F236B144066}" presName="parentText" presStyleLbl="node1" presStyleIdx="4" presStyleCnt="7">
        <dgm:presLayoutVars>
          <dgm:chMax val="0"/>
          <dgm:bulletEnabled val="1"/>
        </dgm:presLayoutVars>
      </dgm:prSet>
      <dgm:spPr/>
    </dgm:pt>
    <dgm:pt modelId="{7F55F819-B482-411B-9B16-CAB1853C1690}" type="pres">
      <dgm:prSet presAssocID="{089D2402-8DEE-4597-9443-4C841673A215}" presName="spacer" presStyleCnt="0"/>
      <dgm:spPr/>
    </dgm:pt>
    <dgm:pt modelId="{56EE7623-8CA1-41E3-A2C2-D9D4C6372A29}" type="pres">
      <dgm:prSet presAssocID="{E5AEC7F6-F6E0-4BEE-8948-58DD5708C5AB}" presName="parentText" presStyleLbl="node1" presStyleIdx="5" presStyleCnt="7">
        <dgm:presLayoutVars>
          <dgm:chMax val="0"/>
          <dgm:bulletEnabled val="1"/>
        </dgm:presLayoutVars>
      </dgm:prSet>
      <dgm:spPr/>
    </dgm:pt>
    <dgm:pt modelId="{37A33327-9597-426E-95BF-1ADEC262A58C}" type="pres">
      <dgm:prSet presAssocID="{42A814F1-C3B2-441C-9A5F-27EDE6D1DD14}" presName="spacer" presStyleCnt="0"/>
      <dgm:spPr/>
    </dgm:pt>
    <dgm:pt modelId="{F8A2E6A7-21A0-4E8D-9836-5676157EFE54}" type="pres">
      <dgm:prSet presAssocID="{DC06FBC4-BFB0-4B69-819F-768C531386A0}" presName="parentText" presStyleLbl="node1" presStyleIdx="6" presStyleCnt="7">
        <dgm:presLayoutVars>
          <dgm:chMax val="0"/>
          <dgm:bulletEnabled val="1"/>
        </dgm:presLayoutVars>
      </dgm:prSet>
      <dgm:spPr/>
    </dgm:pt>
  </dgm:ptLst>
  <dgm:cxnLst>
    <dgm:cxn modelId="{C8565802-72BE-4220-BCE8-689FC44E4AED}" type="presOf" srcId="{158EE56D-F96C-4D29-BC75-7FDD416EE015}" destId="{7A92132D-4357-47E8-92DB-0EEC00B17C47}" srcOrd="0" destOrd="0" presId="urn:microsoft.com/office/officeart/2005/8/layout/vList2"/>
    <dgm:cxn modelId="{43FEE005-4E58-461A-A6CC-2F1F2DCAC06A}" srcId="{158EE56D-F96C-4D29-BC75-7FDD416EE015}" destId="{637288BB-D9CB-4800-A420-9F236B144066}" srcOrd="4" destOrd="0" parTransId="{C18998F3-3ED5-4623-8353-D8D2C6EAECE1}" sibTransId="{089D2402-8DEE-4597-9443-4C841673A215}"/>
    <dgm:cxn modelId="{07D93808-BA42-416A-A75D-6257C36695F2}" type="presOf" srcId="{C43C1BEB-CFEE-4A82-9989-6F67F5828A41}" destId="{701712B4-29B3-4F4C-83CF-CABD81B10E2D}" srcOrd="0" destOrd="0" presId="urn:microsoft.com/office/officeart/2005/8/layout/vList2"/>
    <dgm:cxn modelId="{29898409-703B-4E54-9F8C-D81C16BCA741}" type="presOf" srcId="{637288BB-D9CB-4800-A420-9F236B144066}" destId="{EA7365A1-48F2-478D-9AD2-9A51CAFF5286}" srcOrd="0" destOrd="0" presId="urn:microsoft.com/office/officeart/2005/8/layout/vList2"/>
    <dgm:cxn modelId="{B8D49D0E-5179-4842-9C87-720BCD75F009}" type="presOf" srcId="{DC06FBC4-BFB0-4B69-819F-768C531386A0}" destId="{F8A2E6A7-21A0-4E8D-9836-5676157EFE54}" srcOrd="0" destOrd="0" presId="urn:microsoft.com/office/officeart/2005/8/layout/vList2"/>
    <dgm:cxn modelId="{08B33E43-CB82-454B-BB90-9F369B457A70}" srcId="{158EE56D-F96C-4D29-BC75-7FDD416EE015}" destId="{2A9F2709-AEFB-4A54-A595-FAC889946A14}" srcOrd="2" destOrd="0" parTransId="{7A55B687-2C29-4349-8310-1D3277ED0F0D}" sibTransId="{D33DDE11-BE34-4436-BE89-1A69E28B1669}"/>
    <dgm:cxn modelId="{9D017970-1BED-45B4-9335-9D52408D56C1}" type="presOf" srcId="{E5AEC7F6-F6E0-4BEE-8948-58DD5708C5AB}" destId="{56EE7623-8CA1-41E3-A2C2-D9D4C6372A29}" srcOrd="0" destOrd="0" presId="urn:microsoft.com/office/officeart/2005/8/layout/vList2"/>
    <dgm:cxn modelId="{2CE8B382-CE2F-4AFB-97AC-B7A374316624}" srcId="{158EE56D-F96C-4D29-BC75-7FDD416EE015}" destId="{E5AEC7F6-F6E0-4BEE-8948-58DD5708C5AB}" srcOrd="5" destOrd="0" parTransId="{8823E24F-4D16-4ABF-9319-C0F52A660AA9}" sibTransId="{42A814F1-C3B2-441C-9A5F-27EDE6D1DD14}"/>
    <dgm:cxn modelId="{CFE09D87-C795-42EC-A6D1-889502634AC0}" srcId="{158EE56D-F96C-4D29-BC75-7FDD416EE015}" destId="{5497F75B-5B35-442D-A075-F7D15A0DD2B3}" srcOrd="1" destOrd="0" parTransId="{05655449-8317-4BBD-8D9C-4AEC6A7E7F19}" sibTransId="{43BADD37-28A1-47D9-BB99-9E7E1DDA455E}"/>
    <dgm:cxn modelId="{2F3B7E8B-AA91-42C4-AB95-356BF2EA6D2E}" type="presOf" srcId="{2A9F2709-AEFB-4A54-A595-FAC889946A14}" destId="{E02D92F1-1A22-47C9-A4B2-B32B5246D579}" srcOrd="0" destOrd="0" presId="urn:microsoft.com/office/officeart/2005/8/layout/vList2"/>
    <dgm:cxn modelId="{B660448E-F568-47E1-93FB-D6D1A9D07C55}" type="presOf" srcId="{EA3896FE-7195-44DA-B485-A0358E12339A}" destId="{C0F65A13-0B9F-4ED1-9B85-B32B2BE4C33E}" srcOrd="0" destOrd="0" presId="urn:microsoft.com/office/officeart/2005/8/layout/vList2"/>
    <dgm:cxn modelId="{A71421A9-1D95-4EAB-8BCE-2995F8754D54}" srcId="{158EE56D-F96C-4D29-BC75-7FDD416EE015}" destId="{DC06FBC4-BFB0-4B69-819F-768C531386A0}" srcOrd="6" destOrd="0" parTransId="{13FFF0A8-138E-4A36-A3E7-522D3361459B}" sibTransId="{795817C1-E88F-4F1D-BD70-E89768CFCB55}"/>
    <dgm:cxn modelId="{3DFAA2B5-7FEE-467A-892C-ACBE0E4B2C70}" srcId="{158EE56D-F96C-4D29-BC75-7FDD416EE015}" destId="{C43C1BEB-CFEE-4A82-9989-6F67F5828A41}" srcOrd="3" destOrd="0" parTransId="{069A8422-A0B7-41AD-8BD9-71D59410C230}" sibTransId="{FA269372-808B-41D3-9674-FBA950496771}"/>
    <dgm:cxn modelId="{14501FF0-CD23-4751-BF80-098905825167}" srcId="{158EE56D-F96C-4D29-BC75-7FDD416EE015}" destId="{EA3896FE-7195-44DA-B485-A0358E12339A}" srcOrd="0" destOrd="0" parTransId="{F7E9750C-D1D3-4A01-B57D-49D3FBA45195}" sibTransId="{34E3A1CA-77A0-4648-A1B9-A088D9930978}"/>
    <dgm:cxn modelId="{3B0B12F6-EDCA-4B37-9CA4-C6EA73E0C4DB}" type="presOf" srcId="{5497F75B-5B35-442D-A075-F7D15A0DD2B3}" destId="{017FADF3-9BA6-4500-81BD-737C73DB5BA0}" srcOrd="0" destOrd="0" presId="urn:microsoft.com/office/officeart/2005/8/layout/vList2"/>
    <dgm:cxn modelId="{7C084BC9-BCF3-4D69-B117-267AAD8E6E10}" type="presParOf" srcId="{7A92132D-4357-47E8-92DB-0EEC00B17C47}" destId="{C0F65A13-0B9F-4ED1-9B85-B32B2BE4C33E}" srcOrd="0" destOrd="0" presId="urn:microsoft.com/office/officeart/2005/8/layout/vList2"/>
    <dgm:cxn modelId="{4CA27706-4927-48A5-A8A6-0EC61A02F5A2}" type="presParOf" srcId="{7A92132D-4357-47E8-92DB-0EEC00B17C47}" destId="{95DC756F-0208-471C-AA66-B2CE53BCCEB8}" srcOrd="1" destOrd="0" presId="urn:microsoft.com/office/officeart/2005/8/layout/vList2"/>
    <dgm:cxn modelId="{9F8473B1-3809-41EC-92E6-80B9EDC37E1B}" type="presParOf" srcId="{7A92132D-4357-47E8-92DB-0EEC00B17C47}" destId="{017FADF3-9BA6-4500-81BD-737C73DB5BA0}" srcOrd="2" destOrd="0" presId="urn:microsoft.com/office/officeart/2005/8/layout/vList2"/>
    <dgm:cxn modelId="{02F41A25-08F8-4504-A4D9-6F126599F7A6}" type="presParOf" srcId="{7A92132D-4357-47E8-92DB-0EEC00B17C47}" destId="{252A28C2-3573-4614-AFF0-1D478072BFC5}" srcOrd="3" destOrd="0" presId="urn:microsoft.com/office/officeart/2005/8/layout/vList2"/>
    <dgm:cxn modelId="{70D7B3E9-D96D-4B39-867B-C06EAA41FFB4}" type="presParOf" srcId="{7A92132D-4357-47E8-92DB-0EEC00B17C47}" destId="{E02D92F1-1A22-47C9-A4B2-B32B5246D579}" srcOrd="4" destOrd="0" presId="urn:microsoft.com/office/officeart/2005/8/layout/vList2"/>
    <dgm:cxn modelId="{51D1F878-0BEC-4B5B-94F1-2EFB2A77234C}" type="presParOf" srcId="{7A92132D-4357-47E8-92DB-0EEC00B17C47}" destId="{F4AFFB47-1370-42B5-A1B0-D9858BACDAD7}" srcOrd="5" destOrd="0" presId="urn:microsoft.com/office/officeart/2005/8/layout/vList2"/>
    <dgm:cxn modelId="{4B76FCE6-5683-450A-BFCF-972E61413D89}" type="presParOf" srcId="{7A92132D-4357-47E8-92DB-0EEC00B17C47}" destId="{701712B4-29B3-4F4C-83CF-CABD81B10E2D}" srcOrd="6" destOrd="0" presId="urn:microsoft.com/office/officeart/2005/8/layout/vList2"/>
    <dgm:cxn modelId="{C9E0A5C7-141B-4EB0-8678-69CAF5AE403D}" type="presParOf" srcId="{7A92132D-4357-47E8-92DB-0EEC00B17C47}" destId="{D716FB1D-FC4B-44FF-A710-9D862C1E3120}" srcOrd="7" destOrd="0" presId="urn:microsoft.com/office/officeart/2005/8/layout/vList2"/>
    <dgm:cxn modelId="{0213B435-04B2-4CB3-9490-F4EBB068B825}" type="presParOf" srcId="{7A92132D-4357-47E8-92DB-0EEC00B17C47}" destId="{EA7365A1-48F2-478D-9AD2-9A51CAFF5286}" srcOrd="8" destOrd="0" presId="urn:microsoft.com/office/officeart/2005/8/layout/vList2"/>
    <dgm:cxn modelId="{4BB66FCC-39FE-4055-AE95-6E7FB32409EE}" type="presParOf" srcId="{7A92132D-4357-47E8-92DB-0EEC00B17C47}" destId="{7F55F819-B482-411B-9B16-CAB1853C1690}" srcOrd="9" destOrd="0" presId="urn:microsoft.com/office/officeart/2005/8/layout/vList2"/>
    <dgm:cxn modelId="{C7D04E4D-0454-46CA-A663-07A21BED9A46}" type="presParOf" srcId="{7A92132D-4357-47E8-92DB-0EEC00B17C47}" destId="{56EE7623-8CA1-41E3-A2C2-D9D4C6372A29}" srcOrd="10" destOrd="0" presId="urn:microsoft.com/office/officeart/2005/8/layout/vList2"/>
    <dgm:cxn modelId="{32C2954F-0D4D-4B1F-AA3A-8E582AD7E468}" type="presParOf" srcId="{7A92132D-4357-47E8-92DB-0EEC00B17C47}" destId="{37A33327-9597-426E-95BF-1ADEC262A58C}" srcOrd="11" destOrd="0" presId="urn:microsoft.com/office/officeart/2005/8/layout/vList2"/>
    <dgm:cxn modelId="{4C5DE650-F793-451A-88C6-E7176531F6BB}" type="presParOf" srcId="{7A92132D-4357-47E8-92DB-0EEC00B17C47}" destId="{F8A2E6A7-21A0-4E8D-9836-5676157EFE5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03297-ADBD-4B42-93EC-E6CE7643C5F4}">
      <dsp:nvSpPr>
        <dsp:cNvPr id="0" name=""/>
        <dsp:cNvSpPr/>
      </dsp:nvSpPr>
      <dsp:spPr>
        <a:xfrm>
          <a:off x="301752" y="0"/>
          <a:ext cx="8723374" cy="48463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BE" sz="3700" kern="1200"/>
            <a:t>Doel van deze tweedaagse is </a:t>
          </a:r>
          <a:endParaRPr lang="en-US" sz="3700" kern="1200"/>
        </a:p>
        <a:p>
          <a:pPr marL="285750" lvl="1" indent="-285750" algn="l" defTabSz="1289050">
            <a:lnSpc>
              <a:spcPct val="90000"/>
            </a:lnSpc>
            <a:spcBef>
              <a:spcPct val="0"/>
            </a:spcBef>
            <a:spcAft>
              <a:spcPct val="15000"/>
            </a:spcAft>
            <a:buChar char="•"/>
          </a:pPr>
          <a:r>
            <a:rPr lang="nl-BE" sz="2900" kern="1200" dirty="0"/>
            <a:t>Je inzicht versterken rond welzijn/energiemanagement bij je collega’s</a:t>
          </a:r>
          <a:endParaRPr lang="en-US" sz="2900" kern="1200" dirty="0"/>
        </a:p>
        <a:p>
          <a:pPr marL="285750" lvl="1" indent="-285750" algn="l" defTabSz="1289050">
            <a:lnSpc>
              <a:spcPct val="90000"/>
            </a:lnSpc>
            <a:spcBef>
              <a:spcPct val="0"/>
            </a:spcBef>
            <a:spcAft>
              <a:spcPct val="15000"/>
            </a:spcAft>
            <a:buChar char="•"/>
          </a:pPr>
          <a:r>
            <a:rPr lang="nl-BE" sz="2900" kern="1200"/>
            <a:t>Je vaardigheden aanscherpen rond het voeren van gesprekken hierrond</a:t>
          </a:r>
          <a:endParaRPr lang="en-US" sz="2900" kern="1200"/>
        </a:p>
        <a:p>
          <a:pPr marL="285750" lvl="1" indent="-285750" algn="l" defTabSz="1289050">
            <a:lnSpc>
              <a:spcPct val="90000"/>
            </a:lnSpc>
            <a:spcBef>
              <a:spcPct val="0"/>
            </a:spcBef>
            <a:spcAft>
              <a:spcPct val="15000"/>
            </a:spcAft>
            <a:buChar char="•"/>
          </a:pPr>
          <a:r>
            <a:rPr lang="nl-BE" sz="2900" kern="1200"/>
            <a:t>Inspiratie bieden rond acties die je kan ondernemen </a:t>
          </a:r>
          <a:endParaRPr lang="en-US" sz="2900" kern="1200"/>
        </a:p>
        <a:p>
          <a:pPr marL="285750" lvl="1" indent="-285750" algn="l" defTabSz="1289050">
            <a:lnSpc>
              <a:spcPct val="90000"/>
            </a:lnSpc>
            <a:spcBef>
              <a:spcPct val="0"/>
            </a:spcBef>
            <a:spcAft>
              <a:spcPct val="15000"/>
            </a:spcAft>
            <a:buChar char="•"/>
          </a:pPr>
          <a:r>
            <a:rPr lang="nl-BE" sz="2900" kern="1200"/>
            <a:t>Je eigen welzijn bewaken binnen het geheel van activiteiten die je onderneemt rond welzijn naar je collega’s toe. </a:t>
          </a:r>
          <a:endParaRPr lang="en-US" sz="2900" kern="1200"/>
        </a:p>
      </dsp:txBody>
      <dsp:txXfrm>
        <a:off x="443696" y="141944"/>
        <a:ext cx="8439486" cy="45624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CC979-FB71-498F-B2F6-C16AA8AF508E}">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40BBB-AAA6-4E08-B7AC-5D46010BA987}">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36662C-F6E0-4471-8AC3-DDABF0E4E262}">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“Dat (invullen) heb je knap gedaan”</a:t>
          </a:r>
          <a:endParaRPr lang="en-US" sz="2200" kern="1200"/>
        </a:p>
      </dsp:txBody>
      <dsp:txXfrm>
        <a:off x="1429899" y="2442"/>
        <a:ext cx="5083704" cy="1238008"/>
      </dsp:txXfrm>
    </dsp:sp>
    <dsp:sp modelId="{652983E2-05F8-4774-9AB2-68FCC6C2E1D4}">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B1E85-E0A0-4799-A1EF-8719749D814D}">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848F17-ADB3-4B61-A373-10FECDDB17C7}">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“Ik werk graag met je samen”</a:t>
          </a:r>
          <a:endParaRPr lang="en-US" sz="2200" kern="1200"/>
        </a:p>
      </dsp:txBody>
      <dsp:txXfrm>
        <a:off x="1429899" y="1549953"/>
        <a:ext cx="5083704" cy="1238008"/>
      </dsp:txXfrm>
    </dsp:sp>
    <dsp:sp modelId="{078C4B44-147F-4C4B-AC0F-EC3B496B3531}">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81387-3790-494A-B091-1D58DC49C0A6}">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3A1A29-6DA8-43CC-B4CE-8AD855132F34}">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“Je hebt dat goed opgelost”</a:t>
          </a:r>
          <a:endParaRPr lang="en-US" sz="2200" kern="1200"/>
        </a:p>
      </dsp:txBody>
      <dsp:txXfrm>
        <a:off x="1429899" y="3097464"/>
        <a:ext cx="5083704" cy="1238008"/>
      </dsp:txXfrm>
    </dsp:sp>
    <dsp:sp modelId="{BCAF3447-ADF4-478F-9AE2-A16367E9AA76}">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ED1B0-F00F-4762-9545-4575153719FC}">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AE18B3-800E-4ABA-89C2-193E9A444FA6}">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“Bedankt voor je inzet”</a:t>
          </a:r>
          <a:endParaRPr lang="en-US" sz="2200" kern="1200"/>
        </a:p>
      </dsp:txBody>
      <dsp:txXfrm>
        <a:off x="1429899" y="4644974"/>
        <a:ext cx="5083704" cy="1238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18090-06CD-4BE4-B571-C61C236028DE}">
      <dsp:nvSpPr>
        <dsp:cNvPr id="0" name=""/>
        <dsp:cNvSpPr/>
      </dsp:nvSpPr>
      <dsp:spPr>
        <a:xfrm>
          <a:off x="0" y="88464"/>
          <a:ext cx="6513603" cy="59587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Gaat over WAT of HOE iemand beter kan doen in de toekomst </a:t>
          </a:r>
          <a:endParaRPr lang="en-US" sz="1500" kern="1200"/>
        </a:p>
      </dsp:txBody>
      <dsp:txXfrm>
        <a:off x="29088" y="117552"/>
        <a:ext cx="6455427" cy="537701"/>
      </dsp:txXfrm>
    </dsp:sp>
    <dsp:sp modelId="{14DCB322-30D3-40D0-91C3-D872CFF06FB4}">
      <dsp:nvSpPr>
        <dsp:cNvPr id="0" name=""/>
        <dsp:cNvSpPr/>
      </dsp:nvSpPr>
      <dsp:spPr>
        <a:xfrm>
          <a:off x="0" y="727542"/>
          <a:ext cx="6513603" cy="595877"/>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 Feedback maar dan in zijn vooruit </a:t>
          </a:r>
          <a:endParaRPr lang="en-US" sz="1500" kern="1200"/>
        </a:p>
      </dsp:txBody>
      <dsp:txXfrm>
        <a:off x="29088" y="756630"/>
        <a:ext cx="6455427" cy="537701"/>
      </dsp:txXfrm>
    </dsp:sp>
    <dsp:sp modelId="{385F8FFF-898D-4684-BB18-3BE39DE17123}">
      <dsp:nvSpPr>
        <dsp:cNvPr id="0" name=""/>
        <dsp:cNvSpPr/>
      </dsp:nvSpPr>
      <dsp:spPr>
        <a:xfrm>
          <a:off x="0" y="1366619"/>
          <a:ext cx="6513603" cy="595877"/>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 Feedforward benadrukt gewenst en positief gedrag in de toekomst </a:t>
          </a:r>
          <a:endParaRPr lang="en-US" sz="1500" kern="1200"/>
        </a:p>
      </dsp:txBody>
      <dsp:txXfrm>
        <a:off x="29088" y="1395707"/>
        <a:ext cx="6455427" cy="537701"/>
      </dsp:txXfrm>
    </dsp:sp>
    <dsp:sp modelId="{F717E25B-A24F-444A-B1EC-F2F74DC4320E}">
      <dsp:nvSpPr>
        <dsp:cNvPr id="0" name=""/>
        <dsp:cNvSpPr/>
      </dsp:nvSpPr>
      <dsp:spPr>
        <a:xfrm>
          <a:off x="0" y="2005696"/>
          <a:ext cx="6513603" cy="595877"/>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 Het verschil met feedback is subtiel is, maar wel fundamenteel omdat 1. De toekomst kan je veranderen, het verleden niet </a:t>
          </a:r>
          <a:endParaRPr lang="en-US" sz="1500" kern="1200"/>
        </a:p>
      </dsp:txBody>
      <dsp:txXfrm>
        <a:off x="29088" y="2034784"/>
        <a:ext cx="6455427" cy="537701"/>
      </dsp:txXfrm>
    </dsp:sp>
    <dsp:sp modelId="{07D90249-2B9B-4D99-8140-8E7DF17AB64F}">
      <dsp:nvSpPr>
        <dsp:cNvPr id="0" name=""/>
        <dsp:cNvSpPr/>
      </dsp:nvSpPr>
      <dsp:spPr>
        <a:xfrm>
          <a:off x="0" y="2644774"/>
          <a:ext cx="6513603" cy="59587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2. Feedforward is positief </a:t>
          </a:r>
          <a:endParaRPr lang="en-US" sz="1500" kern="1200"/>
        </a:p>
      </dsp:txBody>
      <dsp:txXfrm>
        <a:off x="29088" y="2673862"/>
        <a:ext cx="6455427" cy="537701"/>
      </dsp:txXfrm>
    </dsp:sp>
    <dsp:sp modelId="{871230D5-2A05-404E-8DCE-EC22F2A84650}">
      <dsp:nvSpPr>
        <dsp:cNvPr id="0" name=""/>
        <dsp:cNvSpPr/>
      </dsp:nvSpPr>
      <dsp:spPr>
        <a:xfrm>
          <a:off x="0" y="3283851"/>
          <a:ext cx="6513603" cy="595877"/>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3. De ontvanger staat meer open voor feedforward </a:t>
          </a:r>
          <a:endParaRPr lang="en-US" sz="1500" kern="1200"/>
        </a:p>
      </dsp:txBody>
      <dsp:txXfrm>
        <a:off x="29088" y="3312939"/>
        <a:ext cx="6455427" cy="537701"/>
      </dsp:txXfrm>
    </dsp:sp>
    <dsp:sp modelId="{966ACED9-0E4D-46BC-ABC3-0A7D06F79E94}">
      <dsp:nvSpPr>
        <dsp:cNvPr id="0" name=""/>
        <dsp:cNvSpPr/>
      </dsp:nvSpPr>
      <dsp:spPr>
        <a:xfrm>
          <a:off x="0" y="3922929"/>
          <a:ext cx="6513603" cy="595877"/>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4. Bij feedforward ligt de focus op gewenst gedrag </a:t>
          </a:r>
          <a:endParaRPr lang="en-US" sz="1500" kern="1200"/>
        </a:p>
      </dsp:txBody>
      <dsp:txXfrm>
        <a:off x="29088" y="3952017"/>
        <a:ext cx="6455427" cy="537701"/>
      </dsp:txXfrm>
    </dsp:sp>
    <dsp:sp modelId="{93077FB5-37EB-4FC4-8EBD-A545B0D36B98}">
      <dsp:nvSpPr>
        <dsp:cNvPr id="0" name=""/>
        <dsp:cNvSpPr/>
      </dsp:nvSpPr>
      <dsp:spPr>
        <a:xfrm>
          <a:off x="0" y="4562006"/>
          <a:ext cx="6513603" cy="595877"/>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5. Feedforward geven is eenvoudiger </a:t>
          </a:r>
          <a:endParaRPr lang="en-US" sz="1500" kern="1200"/>
        </a:p>
      </dsp:txBody>
      <dsp:txXfrm>
        <a:off x="29088" y="4591094"/>
        <a:ext cx="6455427" cy="537701"/>
      </dsp:txXfrm>
    </dsp:sp>
    <dsp:sp modelId="{F5B08529-DC50-42B7-B23C-1646F703C402}">
      <dsp:nvSpPr>
        <dsp:cNvPr id="0" name=""/>
        <dsp:cNvSpPr/>
      </dsp:nvSpPr>
      <dsp:spPr>
        <a:xfrm>
          <a:off x="0" y="5201083"/>
          <a:ext cx="6513603" cy="59587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6. Feedforward biedt ruimte en geeft de ander zicht op zijn potentieel</a:t>
          </a:r>
          <a:endParaRPr lang="en-US" sz="1500" kern="1200"/>
        </a:p>
      </dsp:txBody>
      <dsp:txXfrm>
        <a:off x="29088" y="5230171"/>
        <a:ext cx="6455427" cy="5377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E655D-C4DD-4DFE-A8D1-71D2B4F29BD6}">
      <dsp:nvSpPr>
        <dsp:cNvPr id="0" name=""/>
        <dsp:cNvSpPr/>
      </dsp:nvSpPr>
      <dsp:spPr>
        <a:xfrm>
          <a:off x="0" y="6729"/>
          <a:ext cx="6513603" cy="18670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nl-NL" sz="4700" kern="1200"/>
            <a:t>“ik nodig je uit om…”</a:t>
          </a:r>
          <a:endParaRPr lang="en-US" sz="4700" kern="1200"/>
        </a:p>
      </dsp:txBody>
      <dsp:txXfrm>
        <a:off x="91143" y="97872"/>
        <a:ext cx="6331317" cy="1684796"/>
      </dsp:txXfrm>
    </dsp:sp>
    <dsp:sp modelId="{E0EA3AF6-81A5-4BC2-AEA9-3C40CD776F53}">
      <dsp:nvSpPr>
        <dsp:cNvPr id="0" name=""/>
        <dsp:cNvSpPr/>
      </dsp:nvSpPr>
      <dsp:spPr>
        <a:xfrm>
          <a:off x="0" y="2009171"/>
          <a:ext cx="6513603" cy="186708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nl-NL" sz="4700" kern="1200"/>
            <a:t>“Ik zou het fijn vinden als je in de toekomst…”</a:t>
          </a:r>
          <a:endParaRPr lang="en-US" sz="4700" kern="1200"/>
        </a:p>
      </dsp:txBody>
      <dsp:txXfrm>
        <a:off x="91143" y="2100314"/>
        <a:ext cx="6331317" cy="1684796"/>
      </dsp:txXfrm>
    </dsp:sp>
    <dsp:sp modelId="{11F9CCB1-75EE-42AE-B36E-801D2E2F3D47}">
      <dsp:nvSpPr>
        <dsp:cNvPr id="0" name=""/>
        <dsp:cNvSpPr/>
      </dsp:nvSpPr>
      <dsp:spPr>
        <a:xfrm>
          <a:off x="0" y="4011614"/>
          <a:ext cx="6513603" cy="186708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nl-NL" sz="4700" kern="1200"/>
            <a:t>“Wat ik in de toekomst graag meer zou zien…”</a:t>
          </a:r>
          <a:endParaRPr lang="en-US" sz="4700" kern="1200"/>
        </a:p>
      </dsp:txBody>
      <dsp:txXfrm>
        <a:off x="91143" y="4102757"/>
        <a:ext cx="6331317" cy="16847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7F37-D9CC-49F1-A58B-F81A478207B9}">
      <dsp:nvSpPr>
        <dsp:cNvPr id="0" name=""/>
        <dsp:cNvSpPr/>
      </dsp:nvSpPr>
      <dsp:spPr>
        <a:xfrm>
          <a:off x="0" y="8352"/>
          <a:ext cx="6513603" cy="2859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nl-NL" sz="5200" kern="1200" dirty="0"/>
            <a:t>• Gaat voorbij de WAT en HOE maar naar de WHY</a:t>
          </a:r>
          <a:endParaRPr lang="en-US" sz="5200" kern="1200" dirty="0"/>
        </a:p>
      </dsp:txBody>
      <dsp:txXfrm>
        <a:off x="139588" y="147940"/>
        <a:ext cx="6234427" cy="2580304"/>
      </dsp:txXfrm>
    </dsp:sp>
    <dsp:sp modelId="{1C178D07-7B8E-43BC-995F-A41EEF8795D9}">
      <dsp:nvSpPr>
        <dsp:cNvPr id="0" name=""/>
        <dsp:cNvSpPr/>
      </dsp:nvSpPr>
      <dsp:spPr>
        <a:xfrm>
          <a:off x="0" y="3017593"/>
          <a:ext cx="6513603" cy="2859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nl-NL" sz="5200" kern="1200"/>
            <a:t>• Benoemt wat de persoon drijft, maakt contact met de WHY</a:t>
          </a:r>
          <a:endParaRPr lang="en-US" sz="5200" kern="1200"/>
        </a:p>
      </dsp:txBody>
      <dsp:txXfrm>
        <a:off x="139588" y="3157181"/>
        <a:ext cx="6234427" cy="25803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0BFE9-8E32-4588-A137-301A1B13D6E1}">
      <dsp:nvSpPr>
        <dsp:cNvPr id="0" name=""/>
        <dsp:cNvSpPr/>
      </dsp:nvSpPr>
      <dsp:spPr>
        <a:xfrm>
          <a:off x="0" y="315613"/>
          <a:ext cx="6513603" cy="1670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a:t>Wat ik echt heb gewaardeerd toen je … is … </a:t>
          </a:r>
          <a:endParaRPr lang="en-US" sz="4200" kern="1200"/>
        </a:p>
      </dsp:txBody>
      <dsp:txXfrm>
        <a:off x="81560" y="397173"/>
        <a:ext cx="6350483" cy="1507639"/>
      </dsp:txXfrm>
    </dsp:sp>
    <dsp:sp modelId="{7A2740D0-5361-422D-AF27-72B1025928A8}">
      <dsp:nvSpPr>
        <dsp:cNvPr id="0" name=""/>
        <dsp:cNvSpPr/>
      </dsp:nvSpPr>
      <dsp:spPr>
        <a:xfrm>
          <a:off x="0" y="2107333"/>
          <a:ext cx="6513603" cy="16707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a:t>• Ik heb er echt iets aan gehad toen je … </a:t>
          </a:r>
          <a:endParaRPr lang="en-US" sz="4200" kern="1200"/>
        </a:p>
      </dsp:txBody>
      <dsp:txXfrm>
        <a:off x="81560" y="2188893"/>
        <a:ext cx="6350483" cy="1507639"/>
      </dsp:txXfrm>
    </dsp:sp>
    <dsp:sp modelId="{A01F4BAC-8AA9-4CD8-8E7A-CACCF5F5B630}">
      <dsp:nvSpPr>
        <dsp:cNvPr id="0" name=""/>
        <dsp:cNvSpPr/>
      </dsp:nvSpPr>
      <dsp:spPr>
        <a:xfrm>
          <a:off x="0" y="3899053"/>
          <a:ext cx="6513603" cy="16707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a:t>• Ik apprecieer echt je …</a:t>
          </a:r>
          <a:endParaRPr lang="en-US" sz="4200" kern="1200"/>
        </a:p>
      </dsp:txBody>
      <dsp:txXfrm>
        <a:off x="81560" y="3980613"/>
        <a:ext cx="6350483" cy="15076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0D470-9994-4297-A415-44602A9CE34C}">
      <dsp:nvSpPr>
        <dsp:cNvPr id="0" name=""/>
        <dsp:cNvSpPr/>
      </dsp:nvSpPr>
      <dsp:spPr>
        <a:xfrm>
          <a:off x="0" y="1903"/>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3991D0-450E-49C3-89CC-8CB969D35289}">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22F60F-FA4D-4D50-90BC-0F8319DC57E2}">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BE" sz="1900" kern="1200"/>
            <a:t>Keuzemogelijkheden aanbieden</a:t>
          </a:r>
          <a:endParaRPr lang="en-US" sz="1900" kern="1200"/>
        </a:p>
      </dsp:txBody>
      <dsp:txXfrm>
        <a:off x="937002" y="1903"/>
        <a:ext cx="5576601" cy="811257"/>
      </dsp:txXfrm>
    </dsp:sp>
    <dsp:sp modelId="{D2E90857-4ACA-446F-ABDE-9B4BB27FA012}">
      <dsp:nvSpPr>
        <dsp:cNvPr id="0" name=""/>
        <dsp:cNvSpPr/>
      </dsp:nvSpPr>
      <dsp:spPr>
        <a:xfrm>
          <a:off x="0" y="1015975"/>
          <a:ext cx="65136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CD59EF-5FEB-4D6E-8E75-BA82117211C3}">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B2B449-BB91-40E4-8307-00B8D4E2F420}">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BE" sz="1900" kern="1200"/>
            <a:t>Samenspraak bevorderen</a:t>
          </a:r>
          <a:endParaRPr lang="en-US" sz="1900" kern="1200"/>
        </a:p>
      </dsp:txBody>
      <dsp:txXfrm>
        <a:off x="937002" y="1015975"/>
        <a:ext cx="5576601" cy="811257"/>
      </dsp:txXfrm>
    </dsp:sp>
    <dsp:sp modelId="{AA043B82-830E-4B38-8ECF-AFB6DF0C9BC0}">
      <dsp:nvSpPr>
        <dsp:cNvPr id="0" name=""/>
        <dsp:cNvSpPr/>
      </dsp:nvSpPr>
      <dsp:spPr>
        <a:xfrm>
          <a:off x="0" y="2030048"/>
          <a:ext cx="65136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A855B-F6F0-44BE-AE03-161EA221F5C0}">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5CE3D6-7BD9-44F8-B8E0-570C0D2CD8EF}">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BE" sz="1900" kern="1200"/>
            <a:t>Controlerende en dwingende taal enkel indien nodig</a:t>
          </a:r>
          <a:endParaRPr lang="en-US" sz="1900" kern="1200"/>
        </a:p>
      </dsp:txBody>
      <dsp:txXfrm>
        <a:off x="937002" y="2030048"/>
        <a:ext cx="5576601" cy="811257"/>
      </dsp:txXfrm>
    </dsp:sp>
    <dsp:sp modelId="{D7C05777-9AE6-47DA-BE5C-E9C82AE618E7}">
      <dsp:nvSpPr>
        <dsp:cNvPr id="0" name=""/>
        <dsp:cNvSpPr/>
      </dsp:nvSpPr>
      <dsp:spPr>
        <a:xfrm>
          <a:off x="0" y="3044120"/>
          <a:ext cx="65136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F156A-1AB3-4CFB-8568-E14D38910E94}">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BF4BDB-799E-4735-BFF9-E4EC576ADAF6}">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BE" sz="1900" kern="1200"/>
            <a:t>Zinvolheid van je uitleg</a:t>
          </a:r>
          <a:endParaRPr lang="en-US" sz="1900" kern="1200"/>
        </a:p>
      </dsp:txBody>
      <dsp:txXfrm>
        <a:off x="937002" y="3044120"/>
        <a:ext cx="5576601" cy="811257"/>
      </dsp:txXfrm>
    </dsp:sp>
    <dsp:sp modelId="{1EE67BA9-9B00-47CD-84D0-BCD6F5BF5F9B}">
      <dsp:nvSpPr>
        <dsp:cNvPr id="0" name=""/>
        <dsp:cNvSpPr/>
      </dsp:nvSpPr>
      <dsp:spPr>
        <a:xfrm>
          <a:off x="0" y="4058192"/>
          <a:ext cx="65136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D0CF8-A3EA-40FB-889E-0166C8FA69AA}">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AA7F85-F836-42B0-90B0-CF8044023A7B}">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BE" sz="1900" kern="1200"/>
            <a:t>Empathie</a:t>
          </a:r>
          <a:endParaRPr lang="en-US" sz="1900" kern="1200"/>
        </a:p>
      </dsp:txBody>
      <dsp:txXfrm>
        <a:off x="937002" y="4058192"/>
        <a:ext cx="5576601" cy="811257"/>
      </dsp:txXfrm>
    </dsp:sp>
    <dsp:sp modelId="{1FC0D89D-047D-498E-A238-4B37434B9EFD}">
      <dsp:nvSpPr>
        <dsp:cNvPr id="0" name=""/>
        <dsp:cNvSpPr/>
      </dsp:nvSpPr>
      <dsp:spPr>
        <a:xfrm>
          <a:off x="0" y="5072264"/>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D55EC-552C-4B11-9AD5-FD367583E193}">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3A401B-76D3-42A7-8813-B46702FA697C}">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BE" sz="1900" kern="1200"/>
            <a:t>Reflectief luisteren</a:t>
          </a:r>
          <a:endParaRPr lang="en-US" sz="1900" kern="1200"/>
        </a:p>
      </dsp:txBody>
      <dsp:txXfrm>
        <a:off x="937002" y="5072264"/>
        <a:ext cx="5576601" cy="81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3D63A-05DA-477D-A737-23A2B5CA5E13}">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DBD3A-01E2-432B-9256-E03E4A523356}">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9B4BB7-6939-46A8-8EE0-5E063DC813E5}">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nl-BE" sz="1700" kern="1200"/>
            <a:t>27% van het ziekteverzuim boven 15 dagen kent een psychische oorzaak. </a:t>
          </a:r>
          <a:endParaRPr lang="en-US" sz="1700" kern="1200"/>
        </a:p>
      </dsp:txBody>
      <dsp:txXfrm>
        <a:off x="1429899" y="2442"/>
        <a:ext cx="5083704" cy="1238008"/>
      </dsp:txXfrm>
    </dsp:sp>
    <dsp:sp modelId="{AEF12B7C-8BCE-4C0F-B032-AF7FC4E55A07}">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4EBD6-C3EC-4686-B6FC-09F50029865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C45ED-A23D-40B4-9CEE-E7FC1E6E406F}">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nl-BE" sz="1700" kern="1200"/>
            <a:t>Psychisch onwelzijn is mede verantwoordelijk voor 25% van alle uitkeringen voor werkonbekwaamheid</a:t>
          </a:r>
          <a:endParaRPr lang="en-US" sz="1700" kern="1200"/>
        </a:p>
      </dsp:txBody>
      <dsp:txXfrm>
        <a:off x="1429899" y="1549953"/>
        <a:ext cx="5083704" cy="1238008"/>
      </dsp:txXfrm>
    </dsp:sp>
    <dsp:sp modelId="{401CEB5C-AA85-44BE-BA28-97173CE20B02}">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35366-1EB8-4CDA-91A5-C344E71EC3A6}">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986628-2CE1-42AC-9054-A1110FD0BB4F}">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nl-BE" sz="1700" kern="1200"/>
            <a:t>Over de periode van een jaar kampen ongeveer 700.000 mensen met een psychisch probleem</a:t>
          </a:r>
          <a:endParaRPr lang="en-US" sz="1700" kern="1200"/>
        </a:p>
      </dsp:txBody>
      <dsp:txXfrm>
        <a:off x="1429899" y="3097464"/>
        <a:ext cx="5083704" cy="1238008"/>
      </dsp:txXfrm>
    </dsp:sp>
    <dsp:sp modelId="{9871FBE5-CA10-4EAF-B115-3E847A91DFDF}">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72646-D62C-4B11-B873-06413316749A}">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8533C3-5833-462A-9095-00174767ED9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nl-BE" sz="1700" kern="1200"/>
            <a:t>Het presenteïsme, met een lagere productiviteit op het werk, is in België op vijf jaren tijd bijna verdubbeld bij mensen met een matige psychische aandoening.</a:t>
          </a:r>
          <a:endParaRPr lang="en-US" sz="1700" kern="1200"/>
        </a:p>
      </dsp:txBody>
      <dsp:txXfrm>
        <a:off x="1429899" y="4644974"/>
        <a:ext cx="5083704" cy="1238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E84D1-AE18-456C-A0DA-5DFAB01FA212}">
      <dsp:nvSpPr>
        <dsp:cNvPr id="0" name=""/>
        <dsp:cNvSpPr/>
      </dsp:nvSpPr>
      <dsp:spPr>
        <a:xfrm>
          <a:off x="0" y="0"/>
          <a:ext cx="8697595" cy="1023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BE" sz="3400" kern="1200" dirty="0"/>
            <a:t>Vermoeid </a:t>
          </a:r>
          <a:r>
            <a:rPr lang="nl-BE" sz="2800" kern="1200" dirty="0"/>
            <a:t>(te weinig herstel na de inspanning)</a:t>
          </a:r>
          <a:endParaRPr lang="nl-BE" sz="3400" kern="1200" dirty="0"/>
        </a:p>
      </dsp:txBody>
      <dsp:txXfrm>
        <a:off x="29970" y="29970"/>
        <a:ext cx="7473696" cy="963321"/>
      </dsp:txXfrm>
    </dsp:sp>
    <dsp:sp modelId="{1D97EE16-F4D2-4F73-ABB9-3FDCE978502A}">
      <dsp:nvSpPr>
        <dsp:cNvPr id="0" name=""/>
        <dsp:cNvSpPr/>
      </dsp:nvSpPr>
      <dsp:spPr>
        <a:xfrm>
          <a:off x="649495" y="1165380"/>
          <a:ext cx="8697595" cy="102326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BE" sz="3400" kern="1200" dirty="0"/>
            <a:t>Overbelast </a:t>
          </a:r>
          <a:r>
            <a:rPr lang="nl-BE" sz="2800" kern="1200" dirty="0"/>
            <a:t>(te veel inspanning, hersteltekort ontstaat)</a:t>
          </a:r>
          <a:endParaRPr lang="nl-BE" sz="3400" kern="1200" dirty="0"/>
        </a:p>
      </dsp:txBody>
      <dsp:txXfrm>
        <a:off x="679465" y="1195350"/>
        <a:ext cx="7323040" cy="963321"/>
      </dsp:txXfrm>
    </dsp:sp>
    <dsp:sp modelId="{9978D0F6-A0E9-4B86-89E9-3E7BE93B48DB}">
      <dsp:nvSpPr>
        <dsp:cNvPr id="0" name=""/>
        <dsp:cNvSpPr/>
      </dsp:nvSpPr>
      <dsp:spPr>
        <a:xfrm>
          <a:off x="1298991" y="2330761"/>
          <a:ext cx="8697595" cy="10232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BE" sz="3600" kern="1200" dirty="0"/>
            <a:t>Stressklachten</a:t>
          </a:r>
          <a:r>
            <a:rPr lang="nl-BE" sz="2700" kern="1200" dirty="0"/>
            <a:t> (chronische stress)</a:t>
          </a:r>
        </a:p>
      </dsp:txBody>
      <dsp:txXfrm>
        <a:off x="1328961" y="2360731"/>
        <a:ext cx="7323040" cy="963321"/>
      </dsp:txXfrm>
    </dsp:sp>
    <dsp:sp modelId="{7D0F3888-2AD5-487F-A1BC-597B3EED5009}">
      <dsp:nvSpPr>
        <dsp:cNvPr id="0" name=""/>
        <dsp:cNvSpPr/>
      </dsp:nvSpPr>
      <dsp:spPr>
        <a:xfrm>
          <a:off x="1948487" y="3496142"/>
          <a:ext cx="8697595" cy="10232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BE" sz="3600" kern="1200" dirty="0"/>
            <a:t>Overspanning</a:t>
          </a:r>
          <a:r>
            <a:rPr lang="nl-BE" sz="2700" kern="1200" dirty="0"/>
            <a:t> (verandering in het hormonale stresssysteem)</a:t>
          </a:r>
        </a:p>
      </dsp:txBody>
      <dsp:txXfrm>
        <a:off x="1978457" y="3526112"/>
        <a:ext cx="7323040" cy="963321"/>
      </dsp:txXfrm>
    </dsp:sp>
    <dsp:sp modelId="{541CE4CA-57FA-43B8-9A70-0366BBB278FE}">
      <dsp:nvSpPr>
        <dsp:cNvPr id="0" name=""/>
        <dsp:cNvSpPr/>
      </dsp:nvSpPr>
      <dsp:spPr>
        <a:xfrm>
          <a:off x="2597983" y="4661522"/>
          <a:ext cx="8697595" cy="10232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nl-BE" sz="4000" kern="1200" dirty="0" err="1"/>
            <a:t>Burnout</a:t>
          </a:r>
          <a:r>
            <a:rPr lang="nl-BE" sz="4000" kern="1200" dirty="0"/>
            <a:t> </a:t>
          </a:r>
          <a:r>
            <a:rPr lang="nl-BE" sz="2700" kern="1200" dirty="0"/>
            <a:t>(hormonaal stresssysteem volledig ontregeld)</a:t>
          </a:r>
        </a:p>
      </dsp:txBody>
      <dsp:txXfrm>
        <a:off x="2627953" y="4691492"/>
        <a:ext cx="7323040" cy="963321"/>
      </dsp:txXfrm>
    </dsp:sp>
    <dsp:sp modelId="{BE1E30E3-8B4D-4D59-9022-03B138786239}">
      <dsp:nvSpPr>
        <dsp:cNvPr id="0" name=""/>
        <dsp:cNvSpPr/>
      </dsp:nvSpPr>
      <dsp:spPr>
        <a:xfrm>
          <a:off x="8032476" y="747549"/>
          <a:ext cx="665119" cy="66511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nl-BE" sz="3000" kern="1200"/>
        </a:p>
      </dsp:txBody>
      <dsp:txXfrm>
        <a:off x="8182128" y="747549"/>
        <a:ext cx="365815" cy="500502"/>
      </dsp:txXfrm>
    </dsp:sp>
    <dsp:sp modelId="{7878C9FB-EDBB-405B-B054-37983321B640}">
      <dsp:nvSpPr>
        <dsp:cNvPr id="0" name=""/>
        <dsp:cNvSpPr/>
      </dsp:nvSpPr>
      <dsp:spPr>
        <a:xfrm>
          <a:off x="8681971" y="1912929"/>
          <a:ext cx="665119" cy="66511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nl-BE" sz="3000" kern="1200"/>
        </a:p>
      </dsp:txBody>
      <dsp:txXfrm>
        <a:off x="8831623" y="1912929"/>
        <a:ext cx="365815" cy="500502"/>
      </dsp:txXfrm>
    </dsp:sp>
    <dsp:sp modelId="{FF7E1918-0139-43CC-9084-D7FEE2E80E1B}">
      <dsp:nvSpPr>
        <dsp:cNvPr id="0" name=""/>
        <dsp:cNvSpPr/>
      </dsp:nvSpPr>
      <dsp:spPr>
        <a:xfrm>
          <a:off x="9331467" y="3061256"/>
          <a:ext cx="665119" cy="66511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nl-BE" sz="3000" kern="1200"/>
        </a:p>
      </dsp:txBody>
      <dsp:txXfrm>
        <a:off x="9481119" y="3061256"/>
        <a:ext cx="365815" cy="500502"/>
      </dsp:txXfrm>
    </dsp:sp>
    <dsp:sp modelId="{A1237EB5-D3DA-4C7C-BE28-720A0030E75D}">
      <dsp:nvSpPr>
        <dsp:cNvPr id="0" name=""/>
        <dsp:cNvSpPr/>
      </dsp:nvSpPr>
      <dsp:spPr>
        <a:xfrm>
          <a:off x="9980963" y="4238006"/>
          <a:ext cx="665119" cy="66511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nl-BE" sz="3000" kern="1200"/>
        </a:p>
      </dsp:txBody>
      <dsp:txXfrm>
        <a:off x="10130615" y="4238006"/>
        <a:ext cx="365815" cy="500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9FE82-690C-4800-A895-6D57ADDE0DE2}">
      <dsp:nvSpPr>
        <dsp:cNvPr id="0" name=""/>
        <dsp:cNvSpPr/>
      </dsp:nvSpPr>
      <dsp:spPr>
        <a:xfrm>
          <a:off x="3686651" y="72041"/>
          <a:ext cx="3457983" cy="345798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nl-BE" sz="2700" kern="1200"/>
            <a:t>VERBONDENHEID</a:t>
          </a:r>
        </a:p>
        <a:p>
          <a:pPr marL="0" lvl="0" indent="0" algn="ctr" defTabSz="1200150">
            <a:lnSpc>
              <a:spcPct val="90000"/>
            </a:lnSpc>
            <a:spcBef>
              <a:spcPct val="0"/>
            </a:spcBef>
            <a:spcAft>
              <a:spcPct val="35000"/>
            </a:spcAft>
            <a:buNone/>
          </a:pPr>
          <a:r>
            <a:rPr lang="nl-BE" sz="2700" kern="1200"/>
            <a:t>Relatie </a:t>
          </a:r>
        </a:p>
        <a:p>
          <a:pPr marL="0" lvl="0" indent="0" algn="ctr" defTabSz="1200150">
            <a:lnSpc>
              <a:spcPct val="90000"/>
            </a:lnSpc>
            <a:spcBef>
              <a:spcPct val="0"/>
            </a:spcBef>
            <a:spcAft>
              <a:spcPct val="35000"/>
            </a:spcAft>
            <a:buNone/>
          </a:pPr>
          <a:r>
            <a:rPr lang="nl-BE" sz="2700" kern="1200"/>
            <a:t>(ik hoor erbij)</a:t>
          </a:r>
        </a:p>
      </dsp:txBody>
      <dsp:txXfrm>
        <a:off x="4147715" y="677188"/>
        <a:ext cx="2535854" cy="1556092"/>
      </dsp:txXfrm>
    </dsp:sp>
    <dsp:sp modelId="{A0E2AB2D-576D-4F6E-81CF-225444CAACA8}">
      <dsp:nvSpPr>
        <dsp:cNvPr id="0" name=""/>
        <dsp:cNvSpPr/>
      </dsp:nvSpPr>
      <dsp:spPr>
        <a:xfrm>
          <a:off x="4934406" y="2233281"/>
          <a:ext cx="3457983" cy="345798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nl-BE" sz="2700" kern="1200"/>
            <a:t>AUTONOMIE (ik kan het zelf)</a:t>
          </a:r>
        </a:p>
      </dsp:txBody>
      <dsp:txXfrm>
        <a:off x="5991973" y="3126593"/>
        <a:ext cx="2074790" cy="1901890"/>
      </dsp:txXfrm>
    </dsp:sp>
    <dsp:sp modelId="{91C793AF-13BC-4EF9-8D46-1C836EB6C564}">
      <dsp:nvSpPr>
        <dsp:cNvPr id="0" name=""/>
        <dsp:cNvSpPr/>
      </dsp:nvSpPr>
      <dsp:spPr>
        <a:xfrm>
          <a:off x="2438895" y="2233281"/>
          <a:ext cx="3457983" cy="345798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nl-BE" sz="2700" kern="1200"/>
            <a:t>COMPETENTIE (ik kan het)</a:t>
          </a:r>
        </a:p>
      </dsp:txBody>
      <dsp:txXfrm>
        <a:off x="2764522" y="3126593"/>
        <a:ext cx="2074790" cy="1901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7CAFB-FA55-4933-9EFA-196AA0541E45}">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97E647-2042-4458-9053-358BB1B597C2}">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76F91C-0F66-40BA-B727-2678D14F6F3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BE" sz="2500" kern="1200" dirty="0"/>
            <a:t>Motivatie </a:t>
          </a:r>
          <a:endParaRPr lang="en-US" sz="2500" kern="1200" dirty="0"/>
        </a:p>
      </dsp:txBody>
      <dsp:txXfrm>
        <a:off x="1435590" y="531"/>
        <a:ext cx="9080009" cy="1242935"/>
      </dsp:txXfrm>
    </dsp:sp>
    <dsp:sp modelId="{4A34BF7E-6A6C-45C5-8CA4-506548E84F18}">
      <dsp:nvSpPr>
        <dsp:cNvPr id="0" name=""/>
        <dsp:cNvSpPr/>
      </dsp:nvSpPr>
      <dsp:spPr>
        <a:xfrm>
          <a:off x="0" y="1474193"/>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9EDF7-9DEF-4315-B64A-11401BC5429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4F0A55-694B-42DC-8F59-FC71068BC64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BE" sz="2500" kern="1200" dirty="0"/>
            <a:t>Welzijn</a:t>
          </a:r>
          <a:endParaRPr lang="en-US" sz="2500" kern="1200" dirty="0"/>
        </a:p>
      </dsp:txBody>
      <dsp:txXfrm>
        <a:off x="1435590" y="1554201"/>
        <a:ext cx="9080009" cy="1242935"/>
      </dsp:txXfrm>
    </dsp:sp>
    <dsp:sp modelId="{111F10B4-F8B4-4C4A-AA9A-F9CDE6CB0EF6}">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20CEB2-A6BE-48ED-843C-BA5CBF44B2C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E87A3B-FD7E-44AE-956D-41DAC3717BA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BE" sz="2500" kern="1200" dirty="0"/>
            <a:t>Resultaten</a:t>
          </a:r>
          <a:endParaRPr lang="en-US" sz="2500" kern="1200" dirty="0"/>
        </a:p>
      </dsp:txBody>
      <dsp:txXfrm>
        <a:off x="1435590" y="3107870"/>
        <a:ext cx="9080009" cy="124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7C15F-7995-40EC-A5AB-B5316371D0F1}">
      <dsp:nvSpPr>
        <dsp:cNvPr id="0" name=""/>
        <dsp:cNvSpPr/>
      </dsp:nvSpPr>
      <dsp:spPr>
        <a:xfrm>
          <a:off x="0" y="75853"/>
          <a:ext cx="6513603"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Groepssfeer bewaken en bevorderen</a:t>
          </a:r>
          <a:endParaRPr lang="en-US" sz="2400" kern="1200"/>
        </a:p>
      </dsp:txBody>
      <dsp:txXfrm>
        <a:off x="28100" y="103953"/>
        <a:ext cx="6457403" cy="519439"/>
      </dsp:txXfrm>
    </dsp:sp>
    <dsp:sp modelId="{0859815E-2028-414C-97E5-D061ADCFE681}">
      <dsp:nvSpPr>
        <dsp:cNvPr id="0" name=""/>
        <dsp:cNvSpPr/>
      </dsp:nvSpPr>
      <dsp:spPr>
        <a:xfrm>
          <a:off x="0" y="720613"/>
          <a:ext cx="6513603" cy="575639"/>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Werken in groepen</a:t>
          </a:r>
          <a:endParaRPr lang="en-US" sz="2400" kern="1200"/>
        </a:p>
      </dsp:txBody>
      <dsp:txXfrm>
        <a:off x="28100" y="748713"/>
        <a:ext cx="6457403" cy="519439"/>
      </dsp:txXfrm>
    </dsp:sp>
    <dsp:sp modelId="{A305F801-CCE1-43AE-8DB4-980571765AA1}">
      <dsp:nvSpPr>
        <dsp:cNvPr id="0" name=""/>
        <dsp:cNvSpPr/>
      </dsp:nvSpPr>
      <dsp:spPr>
        <a:xfrm>
          <a:off x="0" y="1365373"/>
          <a:ext cx="6513603" cy="57563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Meter- of peterschap</a:t>
          </a:r>
          <a:endParaRPr lang="en-US" sz="2400" kern="1200"/>
        </a:p>
      </dsp:txBody>
      <dsp:txXfrm>
        <a:off x="28100" y="1393473"/>
        <a:ext cx="6457403" cy="519439"/>
      </dsp:txXfrm>
    </dsp:sp>
    <dsp:sp modelId="{7F45C867-798C-4479-9279-483117C5540D}">
      <dsp:nvSpPr>
        <dsp:cNvPr id="0" name=""/>
        <dsp:cNvSpPr/>
      </dsp:nvSpPr>
      <dsp:spPr>
        <a:xfrm>
          <a:off x="0" y="2010133"/>
          <a:ext cx="6513603" cy="575639"/>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Open communicatie met cliënten</a:t>
          </a:r>
          <a:endParaRPr lang="en-US" sz="2400" kern="1200"/>
        </a:p>
      </dsp:txBody>
      <dsp:txXfrm>
        <a:off x="28100" y="2038233"/>
        <a:ext cx="6457403" cy="519439"/>
      </dsp:txXfrm>
    </dsp:sp>
    <dsp:sp modelId="{20A74994-2863-4FA4-B97F-D505E1BEF007}">
      <dsp:nvSpPr>
        <dsp:cNvPr id="0" name=""/>
        <dsp:cNvSpPr/>
      </dsp:nvSpPr>
      <dsp:spPr>
        <a:xfrm>
          <a:off x="0" y="2654893"/>
          <a:ext cx="6513603" cy="57563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Empathische omgang</a:t>
          </a:r>
          <a:endParaRPr lang="en-US" sz="2400" kern="1200"/>
        </a:p>
      </dsp:txBody>
      <dsp:txXfrm>
        <a:off x="28100" y="2682993"/>
        <a:ext cx="6457403" cy="519439"/>
      </dsp:txXfrm>
    </dsp:sp>
    <dsp:sp modelId="{9D6AD939-4BEF-4D80-8A35-E77CD9CD8646}">
      <dsp:nvSpPr>
        <dsp:cNvPr id="0" name=""/>
        <dsp:cNvSpPr/>
      </dsp:nvSpPr>
      <dsp:spPr>
        <a:xfrm>
          <a:off x="0" y="3299653"/>
          <a:ext cx="6513603" cy="575639"/>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Respectvolle omgang </a:t>
          </a:r>
          <a:endParaRPr lang="en-US" sz="2400" kern="1200"/>
        </a:p>
      </dsp:txBody>
      <dsp:txXfrm>
        <a:off x="28100" y="3327753"/>
        <a:ext cx="6457403" cy="519439"/>
      </dsp:txXfrm>
    </dsp:sp>
    <dsp:sp modelId="{FA7BB00B-AF52-4883-A88D-A27BC3469529}">
      <dsp:nvSpPr>
        <dsp:cNvPr id="0" name=""/>
        <dsp:cNvSpPr/>
      </dsp:nvSpPr>
      <dsp:spPr>
        <a:xfrm>
          <a:off x="0" y="3944413"/>
          <a:ext cx="6513603" cy="57563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Onvoorwaardelijke aandacht</a:t>
          </a:r>
          <a:endParaRPr lang="en-US" sz="2400" kern="1200"/>
        </a:p>
      </dsp:txBody>
      <dsp:txXfrm>
        <a:off x="28100" y="3972513"/>
        <a:ext cx="6457403" cy="519439"/>
      </dsp:txXfrm>
    </dsp:sp>
    <dsp:sp modelId="{A981AE02-436A-4E6A-9CDF-C8DEC66EA1AC}">
      <dsp:nvSpPr>
        <dsp:cNvPr id="0" name=""/>
        <dsp:cNvSpPr/>
      </dsp:nvSpPr>
      <dsp:spPr>
        <a:xfrm>
          <a:off x="0" y="4589173"/>
          <a:ext cx="6513603" cy="575639"/>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Responsief zijn</a:t>
          </a:r>
          <a:endParaRPr lang="en-US" sz="2400" kern="1200"/>
        </a:p>
      </dsp:txBody>
      <dsp:txXfrm>
        <a:off x="28100" y="4617273"/>
        <a:ext cx="6457403" cy="519439"/>
      </dsp:txXfrm>
    </dsp:sp>
    <dsp:sp modelId="{2D3D0030-33F4-42C6-9DD2-C40DA50C3E0C}">
      <dsp:nvSpPr>
        <dsp:cNvPr id="0" name=""/>
        <dsp:cNvSpPr/>
      </dsp:nvSpPr>
      <dsp:spPr>
        <a:xfrm>
          <a:off x="0" y="5233932"/>
          <a:ext cx="6513603"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BE" sz="2400" kern="1200"/>
            <a:t>Sociale activiteiten</a:t>
          </a:r>
          <a:endParaRPr lang="en-US" sz="2400" kern="1200"/>
        </a:p>
      </dsp:txBody>
      <dsp:txXfrm>
        <a:off x="28100" y="5262032"/>
        <a:ext cx="6457403" cy="5194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C01ED-ACD3-420E-88C5-6BE3C86A16B1}">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5EBD19-14B8-4F33-BAA7-00E09F540E7F}">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8663A6-3527-4468-AF7F-53320004A82A}">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nl-NL" sz="2200" kern="1200"/>
            <a:t>WAT of HOE iemand niet goed heeft gedaan in het verleden</a:t>
          </a:r>
          <a:endParaRPr lang="en-US" sz="2200" kern="1200"/>
        </a:p>
      </dsp:txBody>
      <dsp:txXfrm>
        <a:off x="1429899" y="2442"/>
        <a:ext cx="5083704" cy="1238008"/>
      </dsp:txXfrm>
    </dsp:sp>
    <dsp:sp modelId="{E691C341-8157-4CCA-864C-2D5572CFD899}">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5E2A1-567A-414F-BAA2-5509929C5D4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F557D-8879-4517-8177-8578B8ACFF3E}">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nl-NL" sz="2200" kern="1200"/>
            <a:t>bedoeld om gedrag af te wijzen en/of te veranderen</a:t>
          </a:r>
          <a:endParaRPr lang="en-US" sz="2200" kern="1200"/>
        </a:p>
      </dsp:txBody>
      <dsp:txXfrm>
        <a:off x="1429899" y="1549953"/>
        <a:ext cx="5083704" cy="1238008"/>
      </dsp:txXfrm>
    </dsp:sp>
    <dsp:sp modelId="{E273C3CC-3BDB-4309-821B-8B440614C016}">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02B81-7971-4CC6-89D8-7BCFC7E7A598}">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2001CC-5FB1-42E6-A47C-EBE0F1B4ABE9}">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nl-NL" sz="2200" kern="1200"/>
            <a:t>= constructief (op iets dat kan veranderen: gedrag!)</a:t>
          </a:r>
          <a:endParaRPr lang="en-US" sz="2200" kern="1200"/>
        </a:p>
      </dsp:txBody>
      <dsp:txXfrm>
        <a:off x="1429899" y="3097464"/>
        <a:ext cx="5083704" cy="1238008"/>
      </dsp:txXfrm>
    </dsp:sp>
    <dsp:sp modelId="{0107A53F-416B-4899-8A5B-5FD43DE26E1D}">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470EE-13C3-4A0B-9C33-1230B4C9DA67}">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E3FFD-B430-4A33-B080-FA5C89A19E3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nl-NL" sz="2200" kern="1200"/>
            <a:t>ontbreken ervan laat ongewenste situaties bestaan</a:t>
          </a:r>
          <a:endParaRPr lang="en-US" sz="2200" kern="1200"/>
        </a:p>
      </dsp:txBody>
      <dsp:txXfrm>
        <a:off x="1429899" y="4644974"/>
        <a:ext cx="5083704" cy="1238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1F738-16C4-4D5E-A419-BCA68CACBEDA}">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59AE2-C924-46E2-9819-41C9C2B33A1E}">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5F7B81-347B-45A0-B504-89C9D3691609}">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00100">
            <a:lnSpc>
              <a:spcPct val="90000"/>
            </a:lnSpc>
            <a:spcBef>
              <a:spcPct val="0"/>
            </a:spcBef>
            <a:spcAft>
              <a:spcPct val="35000"/>
            </a:spcAft>
            <a:buNone/>
          </a:pPr>
          <a:r>
            <a:rPr lang="nl-NL" sz="1800" kern="1200"/>
            <a:t>“Ik merk dat je soms te laat komt, dat vind ik niet oké”</a:t>
          </a:r>
          <a:endParaRPr lang="en-US" sz="1800" kern="1200"/>
        </a:p>
      </dsp:txBody>
      <dsp:txXfrm>
        <a:off x="1941716" y="718"/>
        <a:ext cx="4571887" cy="1681139"/>
      </dsp:txXfrm>
    </dsp:sp>
    <dsp:sp modelId="{6DE0E376-0293-4D4E-A117-E66E9E68617C}">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5C2636-9B74-41B9-8713-F2122003040A}">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905CA6-ED74-465E-9EE1-97DC430E29DC}">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00100">
            <a:lnSpc>
              <a:spcPct val="90000"/>
            </a:lnSpc>
            <a:spcBef>
              <a:spcPct val="0"/>
            </a:spcBef>
            <a:spcAft>
              <a:spcPct val="35000"/>
            </a:spcAft>
            <a:buNone/>
          </a:pPr>
          <a:r>
            <a:rPr lang="nl-NL" sz="1800" kern="1200"/>
            <a:t>“je laat anderen niet uitspreken, ik verwacht dat iedereen naar elkaar kan luisteren”</a:t>
          </a:r>
          <a:endParaRPr lang="en-US" sz="1800" kern="1200"/>
        </a:p>
      </dsp:txBody>
      <dsp:txXfrm>
        <a:off x="1941716" y="2102143"/>
        <a:ext cx="4571887" cy="1681139"/>
      </dsp:txXfrm>
    </dsp:sp>
    <dsp:sp modelId="{47187F66-4555-472F-B6A2-177DAF812078}">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2F993-0A4B-44D3-A6A8-DECD44076501}">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08F991-9CC6-4F3A-80F4-66517BBE87F9}">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00100">
            <a:lnSpc>
              <a:spcPct val="90000"/>
            </a:lnSpc>
            <a:spcBef>
              <a:spcPct val="0"/>
            </a:spcBef>
            <a:spcAft>
              <a:spcPct val="35000"/>
            </a:spcAft>
            <a:buNone/>
          </a:pPr>
          <a:r>
            <a:rPr lang="nl-NL" sz="1800" kern="1200"/>
            <a:t>“Ik zie dat je op je telefoon zit te kijken. Dat geeft mij het gevoel dat je mijn inbreng niet belangrijk vindt. Ik wil je vragen tijdens een bespreking je telefoon op te bergen.”</a:t>
          </a:r>
          <a:endParaRPr lang="en-US" sz="1800" kern="1200"/>
        </a:p>
      </dsp:txBody>
      <dsp:txXfrm>
        <a:off x="1941716" y="4203567"/>
        <a:ext cx="4571887" cy="1681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5A13-0B9F-4ED1-9B85-B32B2BE4C33E}">
      <dsp:nvSpPr>
        <dsp:cNvPr id="0" name=""/>
        <dsp:cNvSpPr/>
      </dsp:nvSpPr>
      <dsp:spPr>
        <a:xfrm>
          <a:off x="0" y="142488"/>
          <a:ext cx="7242048" cy="75477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Gaat over WAT of HOE iemand goed heeft gedaan in het verleden</a:t>
          </a:r>
          <a:endParaRPr lang="en-US" sz="1900" kern="1200"/>
        </a:p>
      </dsp:txBody>
      <dsp:txXfrm>
        <a:off x="36845" y="179333"/>
        <a:ext cx="7168358" cy="681087"/>
      </dsp:txXfrm>
    </dsp:sp>
    <dsp:sp modelId="{017FADF3-9BA6-4500-81BD-737C73DB5BA0}">
      <dsp:nvSpPr>
        <dsp:cNvPr id="0" name=""/>
        <dsp:cNvSpPr/>
      </dsp:nvSpPr>
      <dsp:spPr>
        <a:xfrm>
          <a:off x="0" y="951986"/>
          <a:ext cx="7242048" cy="754777"/>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Het ontbreken ervan doet interpretaties op hol slaan, deze zijn meestal negatief</a:t>
          </a:r>
          <a:endParaRPr lang="en-US" sz="1900" kern="1200"/>
        </a:p>
      </dsp:txBody>
      <dsp:txXfrm>
        <a:off x="36845" y="988831"/>
        <a:ext cx="7168358" cy="681087"/>
      </dsp:txXfrm>
    </dsp:sp>
    <dsp:sp modelId="{E02D92F1-1A22-47C9-A4B2-B32B5246D579}">
      <dsp:nvSpPr>
        <dsp:cNvPr id="0" name=""/>
        <dsp:cNvSpPr/>
      </dsp:nvSpPr>
      <dsp:spPr>
        <a:xfrm>
          <a:off x="0" y="1761484"/>
          <a:ext cx="7242048" cy="75477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Heeft een positieve invloed op:</a:t>
          </a:r>
          <a:endParaRPr lang="en-US" sz="1900" kern="1200"/>
        </a:p>
      </dsp:txBody>
      <dsp:txXfrm>
        <a:off x="36845" y="1798329"/>
        <a:ext cx="7168358" cy="681087"/>
      </dsp:txXfrm>
    </dsp:sp>
    <dsp:sp modelId="{701712B4-29B3-4F4C-83CF-CABD81B10E2D}">
      <dsp:nvSpPr>
        <dsp:cNvPr id="0" name=""/>
        <dsp:cNvSpPr/>
      </dsp:nvSpPr>
      <dsp:spPr>
        <a:xfrm>
          <a:off x="0" y="2570982"/>
          <a:ext cx="7242048" cy="75477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Versterkt de relatie tussen mensen</a:t>
          </a:r>
          <a:endParaRPr lang="en-US" sz="1900" kern="1200"/>
        </a:p>
      </dsp:txBody>
      <dsp:txXfrm>
        <a:off x="36845" y="2607827"/>
        <a:ext cx="7168358" cy="681087"/>
      </dsp:txXfrm>
    </dsp:sp>
    <dsp:sp modelId="{EA7365A1-48F2-478D-9AD2-9A51CAFF5286}">
      <dsp:nvSpPr>
        <dsp:cNvPr id="0" name=""/>
        <dsp:cNvSpPr/>
      </dsp:nvSpPr>
      <dsp:spPr>
        <a:xfrm>
          <a:off x="0" y="3380480"/>
          <a:ext cx="7242048" cy="75477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Versterkt de kwaliteit van het geleverde werk</a:t>
          </a:r>
          <a:endParaRPr lang="en-US" sz="1900" kern="1200"/>
        </a:p>
      </dsp:txBody>
      <dsp:txXfrm>
        <a:off x="36845" y="3417325"/>
        <a:ext cx="7168358" cy="681087"/>
      </dsp:txXfrm>
    </dsp:sp>
    <dsp:sp modelId="{56EE7623-8CA1-41E3-A2C2-D9D4C6372A29}">
      <dsp:nvSpPr>
        <dsp:cNvPr id="0" name=""/>
        <dsp:cNvSpPr/>
      </dsp:nvSpPr>
      <dsp:spPr>
        <a:xfrm>
          <a:off x="0" y="4189978"/>
          <a:ext cx="7242048" cy="754777"/>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Verhoogt de ‘accountability’</a:t>
          </a:r>
          <a:endParaRPr lang="en-US" sz="1900" kern="1200"/>
        </a:p>
      </dsp:txBody>
      <dsp:txXfrm>
        <a:off x="36845" y="4226823"/>
        <a:ext cx="7168358" cy="681087"/>
      </dsp:txXfrm>
    </dsp:sp>
    <dsp:sp modelId="{F8A2E6A7-21A0-4E8D-9836-5676157EFE54}">
      <dsp:nvSpPr>
        <dsp:cNvPr id="0" name=""/>
        <dsp:cNvSpPr/>
      </dsp:nvSpPr>
      <dsp:spPr>
        <a:xfrm>
          <a:off x="0" y="4999476"/>
          <a:ext cx="7242048" cy="75477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Zorgt voor een meer performante werkomgeving</a:t>
          </a:r>
          <a:endParaRPr lang="en-US" sz="1900" kern="1200"/>
        </a:p>
      </dsp:txBody>
      <dsp:txXfrm>
        <a:off x="36845" y="5036321"/>
        <a:ext cx="7168358" cy="6810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B927F-0C70-42CD-BEBB-9F35BA2D9F03}" type="datetimeFigureOut">
              <a:rPr lang="nl-BE" smtClean="0"/>
              <a:t>10/09/2021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A8880-60DA-427E-BAEA-63ED055AACA0}" type="slidenum">
              <a:rPr lang="nl-BE" smtClean="0"/>
              <a:t>‹nr.›</a:t>
            </a:fld>
            <a:endParaRPr lang="nl-BE"/>
          </a:p>
        </p:txBody>
      </p:sp>
    </p:spTree>
    <p:extLst>
      <p:ext uri="{BB962C8B-B14F-4D97-AF65-F5344CB8AC3E}">
        <p14:creationId xmlns:p14="http://schemas.microsoft.com/office/powerpoint/2010/main" val="914603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l.wikipedia.org/wiki/Stress"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nl.wikipedia.org/wiki/Cognitie" TargetMode="External"/><Relationship Id="rId4" Type="http://schemas.openxmlformats.org/officeDocument/2006/relationships/hyperlink" Target="https://nl.wikipedia.org/wiki/Arousa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l.wikipedia.org/wiki/Stress"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nl.wikipedia.org/wiki/Cognitie" TargetMode="External"/><Relationship Id="rId4" Type="http://schemas.openxmlformats.org/officeDocument/2006/relationships/hyperlink" Target="https://nl.wikipedia.org/wiki/Arous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baseline="0" dirty="0"/>
          </a:p>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wet van </a:t>
            </a:r>
            <a:r>
              <a:rPr lang="nl-NL" sz="1200" b="1" i="0" kern="1200" dirty="0" err="1">
                <a:solidFill>
                  <a:schemeClr val="tx1"/>
                </a:solidFill>
                <a:effectLst/>
                <a:latin typeface="+mn-lt"/>
                <a:ea typeface="+mn-ea"/>
                <a:cs typeface="+mn-cs"/>
              </a:rPr>
              <a:t>Yerkes-Dodson</a:t>
            </a:r>
            <a:r>
              <a:rPr lang="nl-NL" sz="1200" b="0" i="0" kern="1200" dirty="0">
                <a:solidFill>
                  <a:schemeClr val="tx1"/>
                </a:solidFill>
                <a:effectLst/>
                <a:latin typeface="+mn-lt"/>
                <a:ea typeface="+mn-ea"/>
                <a:cs typeface="+mn-cs"/>
              </a:rPr>
              <a:t> is een empirisch vastgestelde wet die aantoont dat er een relatie is tussen het </a:t>
            </a:r>
            <a:r>
              <a:rPr lang="nl-NL" sz="1200" b="0" i="0" u="none" strike="noStrike" kern="1200" dirty="0">
                <a:solidFill>
                  <a:schemeClr val="tx1"/>
                </a:solidFill>
                <a:effectLst/>
                <a:latin typeface="+mn-lt"/>
                <a:ea typeface="+mn-ea"/>
                <a:cs typeface="+mn-cs"/>
                <a:hlinkClick r:id="rId3" tooltip="Stress"/>
              </a:rPr>
              <a:t>stressniveau</a:t>
            </a:r>
            <a:r>
              <a:rPr lang="nl-NL" sz="1200" b="0" i="0" kern="1200" dirty="0">
                <a:solidFill>
                  <a:schemeClr val="tx1"/>
                </a:solidFill>
                <a:effectLst/>
                <a:latin typeface="+mn-lt"/>
                <a:ea typeface="+mn-ea"/>
                <a:cs typeface="+mn-cs"/>
              </a:rPr>
              <a:t> en de prestatie. De term stressniveau was hier synoniem met </a:t>
            </a:r>
            <a:r>
              <a:rPr lang="nl-NL" sz="1200" b="0" i="0" u="none" strike="noStrike" kern="1200" dirty="0" err="1">
                <a:solidFill>
                  <a:schemeClr val="tx1"/>
                </a:solidFill>
                <a:effectLst/>
                <a:latin typeface="+mn-lt"/>
                <a:ea typeface="+mn-ea"/>
                <a:cs typeface="+mn-cs"/>
                <a:hlinkClick r:id="rId4" tooltip="Arousal"/>
              </a:rPr>
              <a:t>arousalniveau</a:t>
            </a:r>
            <a:r>
              <a:rPr lang="nl-NL" sz="1200" b="0" i="0" kern="1200" dirty="0">
                <a:solidFill>
                  <a:schemeClr val="tx1"/>
                </a:solidFill>
                <a:effectLst/>
                <a:latin typeface="+mn-lt"/>
                <a:ea typeface="+mn-ea"/>
                <a:cs typeface="+mn-cs"/>
              </a:rPr>
              <a:t> (of niveau van fysiologische opwinding). Omdat de relatie in een grafiek de vorm heeft van een omgekeerde-U, spreekt men soms ook wel van het </a:t>
            </a:r>
            <a:r>
              <a:rPr lang="nl-NL" sz="1200" b="1" i="0" kern="1200" dirty="0">
                <a:solidFill>
                  <a:schemeClr val="tx1"/>
                </a:solidFill>
                <a:effectLst/>
                <a:latin typeface="+mn-lt"/>
                <a:ea typeface="+mn-ea"/>
                <a:cs typeface="+mn-cs"/>
              </a:rPr>
              <a:t>omgekeerde-U-model</a:t>
            </a:r>
            <a:r>
              <a:rPr lang="nl-NL" sz="1200" b="0" i="0" kern="1200" dirty="0">
                <a:solidFill>
                  <a:schemeClr val="tx1"/>
                </a:solidFill>
                <a:effectLst/>
                <a:latin typeface="+mn-lt"/>
                <a:ea typeface="+mn-ea"/>
                <a:cs typeface="+mn-cs"/>
              </a:rPr>
              <a:t>. Prestatie kan betrekking hebben op allerlei taken zoals een </a:t>
            </a:r>
            <a:r>
              <a:rPr lang="nl-NL" sz="1200" b="0" i="0" u="none" strike="noStrike" kern="1200" dirty="0">
                <a:solidFill>
                  <a:schemeClr val="tx1"/>
                </a:solidFill>
                <a:effectLst/>
                <a:latin typeface="+mn-lt"/>
                <a:ea typeface="+mn-ea"/>
                <a:cs typeface="+mn-cs"/>
                <a:hlinkClick r:id="rId5" tooltip="Cognitie"/>
              </a:rPr>
              <a:t>cognitieve</a:t>
            </a:r>
            <a:r>
              <a:rPr lang="nl-NL" sz="1200" b="0" i="0" kern="1200" dirty="0">
                <a:solidFill>
                  <a:schemeClr val="tx1"/>
                </a:solidFill>
                <a:effectLst/>
                <a:latin typeface="+mn-lt"/>
                <a:ea typeface="+mn-ea"/>
                <a:cs typeface="+mn-cs"/>
              </a:rPr>
              <a:t> taak (nadenken, een probleem oplossen), een sportprestatie of taken als autorijden, besturen van een vliegtuig en dergelijke.</a:t>
            </a:r>
            <a:endParaRPr lang="nl-NL" dirty="0"/>
          </a:p>
        </p:txBody>
      </p:sp>
      <p:sp>
        <p:nvSpPr>
          <p:cNvPr id="4" name="Tijdelijke aanduiding voor dianummer 3"/>
          <p:cNvSpPr>
            <a:spLocks noGrp="1"/>
          </p:cNvSpPr>
          <p:nvPr>
            <p:ph type="sldNum" sz="quarter" idx="10"/>
          </p:nvPr>
        </p:nvSpPr>
        <p:spPr/>
        <p:txBody>
          <a:bodyPr/>
          <a:lstStyle/>
          <a:p>
            <a:pPr>
              <a:defRPr/>
            </a:pPr>
            <a:fld id="{9612B13F-C12A-4B23-9CF8-E30086C37B5D}" type="slidenum">
              <a:rPr lang="nl-NL" smtClean="0">
                <a:solidFill>
                  <a:prstClr val="black"/>
                </a:solidFill>
              </a:rPr>
              <a:pPr>
                <a:defRPr/>
              </a:pPr>
              <a:t>20</a:t>
            </a:fld>
            <a:endParaRPr lang="nl-NL">
              <a:solidFill>
                <a:prstClr val="black"/>
              </a:solidFill>
            </a:endParaRPr>
          </a:p>
        </p:txBody>
      </p:sp>
    </p:spTree>
    <p:extLst>
      <p:ext uri="{BB962C8B-B14F-4D97-AF65-F5344CB8AC3E}">
        <p14:creationId xmlns:p14="http://schemas.microsoft.com/office/powerpoint/2010/main" val="360231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i="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CAEA-B664-4675-85D5-6928463D398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61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a:extLst>
              <a:ext uri="{FF2B5EF4-FFF2-40B4-BE49-F238E27FC236}">
                <a16:creationId xmlns:a16="http://schemas.microsoft.com/office/drawing/2014/main" id="{A77C3559-8584-4DA1-A32F-89CFFC358D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Tijdelijke aanduiding voor notities 2">
            <a:extLst>
              <a:ext uri="{FF2B5EF4-FFF2-40B4-BE49-F238E27FC236}">
                <a16:creationId xmlns:a16="http://schemas.microsoft.com/office/drawing/2014/main" id="{B4591F4A-0CEE-40A3-828F-3BEC41F29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BE" altLang="nl-BE"/>
              <a:t>In stretch-zone gebeuren de </a:t>
            </a:r>
            <a:r>
              <a:rPr lang="nl-BE" altLang="nl-NL"/>
              <a:t>‘</a:t>
            </a:r>
            <a:r>
              <a:rPr lang="nl-BE" altLang="nl-BE"/>
              <a:t>wonderen</a:t>
            </a:r>
            <a:r>
              <a:rPr lang="nl-BE" altLang="nl-NL"/>
              <a:t>’</a:t>
            </a:r>
            <a:r>
              <a:rPr lang="nl-BE" altLang="nl-BE"/>
              <a:t> </a:t>
            </a:r>
          </a:p>
          <a:p>
            <a:pPr eaLnBrk="1" hangingPunct="1">
              <a:spcBef>
                <a:spcPct val="0"/>
              </a:spcBef>
            </a:pPr>
            <a:r>
              <a:rPr lang="nl-BE" altLang="nl-BE"/>
              <a:t>Daar wordt je sterker, werk je aan je veerkracht</a:t>
            </a:r>
          </a:p>
          <a:p>
            <a:pPr eaLnBrk="1" hangingPunct="1">
              <a:spcBef>
                <a:spcPct val="0"/>
              </a:spcBef>
            </a:pPr>
            <a:endParaRPr lang="nl-BE" altLang="nl-BE"/>
          </a:p>
          <a:p>
            <a:pPr eaLnBrk="1" hangingPunct="1">
              <a:spcBef>
                <a:spcPct val="0"/>
              </a:spcBef>
            </a:pPr>
            <a:endParaRPr lang="nl-BE" altLang="nl-BE"/>
          </a:p>
          <a:p>
            <a:pPr eaLnBrk="1" hangingPunct="1">
              <a:spcBef>
                <a:spcPct val="0"/>
              </a:spcBef>
            </a:pPr>
            <a:endParaRPr lang="nl-NL" altLang="nl-BE"/>
          </a:p>
        </p:txBody>
      </p:sp>
      <p:sp>
        <p:nvSpPr>
          <p:cNvPr id="39940" name="Tijdelijke aanduiding voor dianummer 3">
            <a:extLst>
              <a:ext uri="{FF2B5EF4-FFF2-40B4-BE49-F238E27FC236}">
                <a16:creationId xmlns:a16="http://schemas.microsoft.com/office/drawing/2014/main" id="{5B2CE1D2-112C-4132-828D-C7B3777F43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F7B5C6-59D9-42BF-9986-64F3B47476D1}" type="slidenum">
              <a:rPr kumimoji="0" lang="nl-BE" altLang="nl-BE"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nl-BE" altLang="nl-B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77933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a:extLst>
              <a:ext uri="{FF2B5EF4-FFF2-40B4-BE49-F238E27FC236}">
                <a16:creationId xmlns:a16="http://schemas.microsoft.com/office/drawing/2014/main" id="{7B525BF2-4886-4ECE-81DA-8E43ABD7C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a:extLst>
              <a:ext uri="{FF2B5EF4-FFF2-40B4-BE49-F238E27FC236}">
                <a16:creationId xmlns:a16="http://schemas.microsoft.com/office/drawing/2014/main" id="{92D92B2A-8565-4236-AADD-2D464DBE56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4" name="Tijdelijke aanduiding voor dianummer 3">
            <a:extLst>
              <a:ext uri="{FF2B5EF4-FFF2-40B4-BE49-F238E27FC236}">
                <a16:creationId xmlns:a16="http://schemas.microsoft.com/office/drawing/2014/main" id="{66A75068-A8B1-433C-BEB1-F24FFE28D9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83A2F-0CA4-40A9-9A99-42A379D0176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nl-BE"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012611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2286000" y="514350"/>
            <a:ext cx="4572000" cy="257175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12330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i="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CAEA-B664-4675-85D5-6928463D398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07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a:extLst>
              <a:ext uri="{FF2B5EF4-FFF2-40B4-BE49-F238E27FC236}">
                <a16:creationId xmlns:a16="http://schemas.microsoft.com/office/drawing/2014/main" id="{7B525BF2-4886-4ECE-81DA-8E43ABD7C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a:extLst>
              <a:ext uri="{FF2B5EF4-FFF2-40B4-BE49-F238E27FC236}">
                <a16:creationId xmlns:a16="http://schemas.microsoft.com/office/drawing/2014/main" id="{92D92B2A-8565-4236-AADD-2D464DBE56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4" name="Tijdelijke aanduiding voor dianummer 3">
            <a:extLst>
              <a:ext uri="{FF2B5EF4-FFF2-40B4-BE49-F238E27FC236}">
                <a16:creationId xmlns:a16="http://schemas.microsoft.com/office/drawing/2014/main" id="{66A75068-A8B1-433C-BEB1-F24FFE28D9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83A2F-0CA4-40A9-9A99-42A379D0176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nl-BE"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282064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59FADF0-4436-4CA9-96A2-4BFA59C1E882}" type="slidenum">
              <a:rPr lang="nl-BE" smtClean="0"/>
              <a:t>114</a:t>
            </a:fld>
            <a:endParaRPr lang="nl-BE"/>
          </a:p>
        </p:txBody>
      </p:sp>
    </p:spTree>
    <p:extLst>
      <p:ext uri="{BB962C8B-B14F-4D97-AF65-F5344CB8AC3E}">
        <p14:creationId xmlns:p14="http://schemas.microsoft.com/office/powerpoint/2010/main" val="56471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59FADF0-4436-4CA9-96A2-4BFA59C1E882}" type="slidenum">
              <a:rPr lang="nl-BE" smtClean="0"/>
              <a:t>115</a:t>
            </a:fld>
            <a:endParaRPr lang="nl-BE"/>
          </a:p>
        </p:txBody>
      </p:sp>
    </p:spTree>
    <p:extLst>
      <p:ext uri="{BB962C8B-B14F-4D97-AF65-F5344CB8AC3E}">
        <p14:creationId xmlns:p14="http://schemas.microsoft.com/office/powerpoint/2010/main" val="41245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i="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CAEA-B664-4675-85D5-6928463D398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76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b="1" dirty="0">
              <a:effectLst/>
            </a:endParaRP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FADF0-4436-4CA9-96A2-4BFA59C1E88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9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Net zoals er herkenbare symptomen/signalen zijn voor stress en </a:t>
            </a:r>
            <a:r>
              <a:rPr lang="nl-BE" sz="1200" kern="1200" dirty="0" err="1">
                <a:solidFill>
                  <a:schemeClr val="tx1"/>
                </a:solidFill>
                <a:effectLst/>
                <a:latin typeface="+mn-lt"/>
                <a:ea typeface="+mn-ea"/>
                <a:cs typeface="+mn-cs"/>
              </a:rPr>
              <a:t>brun</a:t>
            </a:r>
            <a:r>
              <a:rPr lang="nl-BE" sz="1200" kern="1200" dirty="0">
                <a:solidFill>
                  <a:schemeClr val="tx1"/>
                </a:solidFill>
                <a:effectLst/>
                <a:latin typeface="+mn-lt"/>
                <a:ea typeface="+mn-ea"/>
                <a:cs typeface="+mn-cs"/>
              </a:rPr>
              <a:t> out, zijn er ook bepaalde risico groepen.  </a:t>
            </a:r>
            <a:endParaRPr lang="nl-NL" dirty="0">
              <a:effectLst/>
            </a:endParaRPr>
          </a:p>
          <a:p>
            <a:pPr lvl="0"/>
            <a:r>
              <a:rPr lang="nl-BE" sz="1200" kern="1200" dirty="0">
                <a:solidFill>
                  <a:schemeClr val="tx1"/>
                </a:solidFill>
                <a:effectLst/>
                <a:latin typeface="+mn-lt"/>
                <a:ea typeface="+mn-ea"/>
                <a:cs typeface="+mn-cs"/>
              </a:rPr>
              <a:t>Externe locus of control: hiermee willen we zeggen dat sommige mensen hun eigen successen steeds toewijzen aan derden, ze minimalieren hun eigen inspanningen in geval van successen bv goed rapport opgemaakt dankzij de hulp van </a:t>
            </a:r>
            <a:r>
              <a:rPr lang="nl-BE" sz="1200" kern="1200" dirty="0" err="1">
                <a:solidFill>
                  <a:schemeClr val="tx1"/>
                </a:solidFill>
                <a:effectLst/>
                <a:latin typeface="+mn-lt"/>
                <a:ea typeface="+mn-ea"/>
                <a:cs typeface="+mn-cs"/>
              </a:rPr>
              <a:t>finance</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Laag gevoel van zelfwaarde: die personen proberen te compenseren door extra tandje bij te steken</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Passieve coping stijl: mensen die zich volledig laten gaan en zich gemakkelijk in de slachtoffer rol wentelen</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Perfectionisten: de taak is nooit volledig klaar, nooit voldoende goed, de lat ligt hoog</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Helper syndroom: bescherm deze mensen tegen zichtzelf als leidinggevende!</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Idealisten willen de wereld verbeteren maar hebben moeite met hun eigen grenzen te stellen</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Mentale en fysieke grenzen niet respecteren </a:t>
            </a:r>
            <a:r>
              <a:rPr lang="nl-BE" sz="1200" kern="1200" dirty="0" err="1">
                <a:solidFill>
                  <a:schemeClr val="tx1"/>
                </a:solidFill>
                <a:effectLst/>
                <a:latin typeface="+mn-lt"/>
                <a:ea typeface="+mn-ea"/>
                <a:cs typeface="+mn-cs"/>
              </a:rPr>
              <a:t>vb</a:t>
            </a:r>
            <a:r>
              <a:rPr lang="nl-BE" sz="1200" kern="1200" dirty="0">
                <a:solidFill>
                  <a:schemeClr val="tx1"/>
                </a:solidFill>
                <a:effectLst/>
                <a:latin typeface="+mn-lt"/>
                <a:ea typeface="+mn-ea"/>
                <a:cs typeface="+mn-cs"/>
              </a:rPr>
              <a:t> het normaal vinden dat je de eerste dagen tijdens de vakantie ziek bent</a:t>
            </a:r>
            <a:endParaRPr lang="nl-NL" sz="1200"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Loyale, harde werkers: zijn ze even trouw aan zichzelf?</a:t>
            </a: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b="1" dirty="0">
              <a:effectLst/>
            </a:endParaRPr>
          </a:p>
          <a:p>
            <a:r>
              <a:rPr lang="nl-BE" dirty="0"/>
              <a:t>Zeg nu eerlijk, iedereen wil deze profielen toch in zijn/haar team!  Nogmaals, het is niet omdat je je in een van deze categorieën erkent, dan je afstevent op een </a:t>
            </a:r>
            <a:r>
              <a:rPr lang="nl-BE" dirty="0" err="1"/>
              <a:t>burn</a:t>
            </a:r>
            <a:r>
              <a:rPr lang="nl-BE" dirty="0"/>
              <a:t> out.  Let er als LG echter wel op of er in jouw team mensen zitten met deze eigenschappen, tracht ze te herkennen.  Maak na deze workshop een korte analyse voor jezelf over je team.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FADF0-4436-4CA9-96A2-4BFA59C1E88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67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dirty="0"/>
              <a:t>Idealiter detecteer</a:t>
            </a:r>
            <a:r>
              <a:rPr lang="nl-NL" sz="1200" b="0" baseline="0" dirty="0"/>
              <a:t> je de gele fase! Vandaar ook het belang van de sensibiliseringssessie bij de medewerkers van </a:t>
            </a:r>
            <a:r>
              <a:rPr lang="nl-NL" sz="1200" b="0" baseline="0" dirty="0" err="1"/>
              <a:t>Fluxys</a:t>
            </a:r>
            <a:r>
              <a:rPr lang="nl-NL" sz="1200" b="0" baseline="0" dirty="0"/>
              <a:t>, zodat jullie een gemeenschappelijke taal ontwikkelen om over te spreken.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0" dirty="0"/>
              <a:t>Als LG neem je best verschillende tijdstippen per jaar en check je de veranderingen in gedrag en energie van je medewerkers. </a:t>
            </a:r>
            <a:r>
              <a:rPr lang="nl-NL" sz="1200" b="0" i="1" dirty="0"/>
              <a:t>Zie signaallijst!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dirty="0"/>
              <a:t>Ja kan veel zelf oplossen als LG door alvast de eerste gesprekken op te starten oplossen</a:t>
            </a:r>
            <a:r>
              <a:rPr lang="nl-NL" sz="1200" b="0" baseline="0" dirty="0"/>
              <a:t>. Indien je toch merkt dat het je petje te boven gaat of dat er meer hulp nodig is, kan je terecht bij de dienst HR van </a:t>
            </a:r>
            <a:r>
              <a:rPr lang="nl-NL" sz="1200" b="0" baseline="0" dirty="0" err="1"/>
              <a:t>Fluxys</a:t>
            </a:r>
            <a:r>
              <a:rPr lang="nl-NL" sz="1200" b="0" baseline="0" dirty="0"/>
              <a:t>.</a:t>
            </a:r>
            <a:endParaRPr lang="nl-BE"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CAEA-B664-4675-85D5-6928463D398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F389C81F-546C-47C6-BA8F-88D0E272D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Tijdelijke aanduiding voor notities 2">
            <a:extLst>
              <a:ext uri="{FF2B5EF4-FFF2-40B4-BE49-F238E27FC236}">
                <a16:creationId xmlns:a16="http://schemas.microsoft.com/office/drawing/2014/main" id="{2077676E-A008-48F7-91C8-F09A2150F1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dirty="0"/>
          </a:p>
        </p:txBody>
      </p:sp>
      <p:sp>
        <p:nvSpPr>
          <p:cNvPr id="4" name="Tijdelijke aanduiding voor dianummer 3">
            <a:extLst>
              <a:ext uri="{FF2B5EF4-FFF2-40B4-BE49-F238E27FC236}">
                <a16:creationId xmlns:a16="http://schemas.microsoft.com/office/drawing/2014/main" id="{4DEB02BF-AF9A-4130-9C56-64128BE434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EBFBF-5BF1-4337-81A9-1634C61D9FE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9615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F389C81F-546C-47C6-BA8F-88D0E272D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Tijdelijke aanduiding voor notities 2">
            <a:extLst>
              <a:ext uri="{FF2B5EF4-FFF2-40B4-BE49-F238E27FC236}">
                <a16:creationId xmlns:a16="http://schemas.microsoft.com/office/drawing/2014/main" id="{2077676E-A008-48F7-91C8-F09A2150F1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dirty="0"/>
          </a:p>
        </p:txBody>
      </p:sp>
      <p:sp>
        <p:nvSpPr>
          <p:cNvPr id="4" name="Tijdelijke aanduiding voor dianummer 3">
            <a:extLst>
              <a:ext uri="{FF2B5EF4-FFF2-40B4-BE49-F238E27FC236}">
                <a16:creationId xmlns:a16="http://schemas.microsoft.com/office/drawing/2014/main" id="{4DEB02BF-AF9A-4130-9C56-64128BE434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EBFBF-5BF1-4337-81A9-1634C61D9FE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69314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a:extLst>
              <a:ext uri="{FF2B5EF4-FFF2-40B4-BE49-F238E27FC236}">
                <a16:creationId xmlns:a16="http://schemas.microsoft.com/office/drawing/2014/main" id="{A77C3559-8584-4DA1-A32F-89CFFC358D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Tijdelijke aanduiding voor notities 2">
            <a:extLst>
              <a:ext uri="{FF2B5EF4-FFF2-40B4-BE49-F238E27FC236}">
                <a16:creationId xmlns:a16="http://schemas.microsoft.com/office/drawing/2014/main" id="{B4591F4A-0CEE-40A3-828F-3BEC41F29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BE" altLang="nl-BE"/>
              <a:t>In stretch-zone gebeuren de </a:t>
            </a:r>
            <a:r>
              <a:rPr lang="nl-BE" altLang="nl-NL"/>
              <a:t>‘</a:t>
            </a:r>
            <a:r>
              <a:rPr lang="nl-BE" altLang="nl-BE"/>
              <a:t>wonderen</a:t>
            </a:r>
            <a:r>
              <a:rPr lang="nl-BE" altLang="nl-NL"/>
              <a:t>’</a:t>
            </a:r>
            <a:r>
              <a:rPr lang="nl-BE" altLang="nl-BE"/>
              <a:t> </a:t>
            </a:r>
          </a:p>
          <a:p>
            <a:pPr eaLnBrk="1" hangingPunct="1">
              <a:spcBef>
                <a:spcPct val="0"/>
              </a:spcBef>
            </a:pPr>
            <a:r>
              <a:rPr lang="nl-BE" altLang="nl-BE"/>
              <a:t>Daar wordt je sterker, werk je aan je veerkracht</a:t>
            </a:r>
          </a:p>
          <a:p>
            <a:pPr eaLnBrk="1" hangingPunct="1">
              <a:spcBef>
                <a:spcPct val="0"/>
              </a:spcBef>
            </a:pPr>
            <a:endParaRPr lang="nl-BE" altLang="nl-BE"/>
          </a:p>
          <a:p>
            <a:pPr eaLnBrk="1" hangingPunct="1">
              <a:spcBef>
                <a:spcPct val="0"/>
              </a:spcBef>
            </a:pPr>
            <a:endParaRPr lang="nl-BE" altLang="nl-BE"/>
          </a:p>
          <a:p>
            <a:pPr eaLnBrk="1" hangingPunct="1">
              <a:spcBef>
                <a:spcPct val="0"/>
              </a:spcBef>
            </a:pPr>
            <a:endParaRPr lang="nl-NL" altLang="nl-BE"/>
          </a:p>
        </p:txBody>
      </p:sp>
      <p:sp>
        <p:nvSpPr>
          <p:cNvPr id="39940" name="Tijdelijke aanduiding voor dianummer 3">
            <a:extLst>
              <a:ext uri="{FF2B5EF4-FFF2-40B4-BE49-F238E27FC236}">
                <a16:creationId xmlns:a16="http://schemas.microsoft.com/office/drawing/2014/main" id="{5B2CE1D2-112C-4132-828D-C7B3777F43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F7B5C6-59D9-42BF-9986-64F3B47476D1}" type="slidenum">
              <a:rPr kumimoji="0" lang="nl-BE" altLang="nl-BE"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nl-BE" altLang="nl-B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5197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baseline="0" dirty="0"/>
          </a:p>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wet van </a:t>
            </a:r>
            <a:r>
              <a:rPr lang="nl-NL" sz="1200" b="1" i="0" kern="1200" dirty="0" err="1">
                <a:solidFill>
                  <a:schemeClr val="tx1"/>
                </a:solidFill>
                <a:effectLst/>
                <a:latin typeface="+mn-lt"/>
                <a:ea typeface="+mn-ea"/>
                <a:cs typeface="+mn-cs"/>
              </a:rPr>
              <a:t>Yerkes-Dodson</a:t>
            </a:r>
            <a:r>
              <a:rPr lang="nl-NL" sz="1200" b="0" i="0" kern="1200" dirty="0">
                <a:solidFill>
                  <a:schemeClr val="tx1"/>
                </a:solidFill>
                <a:effectLst/>
                <a:latin typeface="+mn-lt"/>
                <a:ea typeface="+mn-ea"/>
                <a:cs typeface="+mn-cs"/>
              </a:rPr>
              <a:t> is een empirisch vastgestelde wet die aantoont dat er een relatie is tussen het </a:t>
            </a:r>
            <a:r>
              <a:rPr lang="nl-NL" sz="1200" b="0" i="0" u="none" strike="noStrike" kern="1200" dirty="0">
                <a:solidFill>
                  <a:schemeClr val="tx1"/>
                </a:solidFill>
                <a:effectLst/>
                <a:latin typeface="+mn-lt"/>
                <a:ea typeface="+mn-ea"/>
                <a:cs typeface="+mn-cs"/>
                <a:hlinkClick r:id="rId3" tooltip="Stress"/>
              </a:rPr>
              <a:t>stressniveau</a:t>
            </a:r>
            <a:r>
              <a:rPr lang="nl-NL" sz="1200" b="0" i="0" kern="1200" dirty="0">
                <a:solidFill>
                  <a:schemeClr val="tx1"/>
                </a:solidFill>
                <a:effectLst/>
                <a:latin typeface="+mn-lt"/>
                <a:ea typeface="+mn-ea"/>
                <a:cs typeface="+mn-cs"/>
              </a:rPr>
              <a:t> en de prestatie. De term stressniveau was hier synoniem met </a:t>
            </a:r>
            <a:r>
              <a:rPr lang="nl-NL" sz="1200" b="0" i="0" u="none" strike="noStrike" kern="1200" dirty="0" err="1">
                <a:solidFill>
                  <a:schemeClr val="tx1"/>
                </a:solidFill>
                <a:effectLst/>
                <a:latin typeface="+mn-lt"/>
                <a:ea typeface="+mn-ea"/>
                <a:cs typeface="+mn-cs"/>
                <a:hlinkClick r:id="rId4" tooltip="Arousal"/>
              </a:rPr>
              <a:t>arousalniveau</a:t>
            </a:r>
            <a:r>
              <a:rPr lang="nl-NL" sz="1200" b="0" i="0" kern="1200" dirty="0">
                <a:solidFill>
                  <a:schemeClr val="tx1"/>
                </a:solidFill>
                <a:effectLst/>
                <a:latin typeface="+mn-lt"/>
                <a:ea typeface="+mn-ea"/>
                <a:cs typeface="+mn-cs"/>
              </a:rPr>
              <a:t> (of niveau van fysiologische opwinding). Omdat de relatie in een grafiek de vorm heeft van een omgekeerde-U, spreekt men soms ook wel van het </a:t>
            </a:r>
            <a:r>
              <a:rPr lang="nl-NL" sz="1200" b="1" i="0" kern="1200" dirty="0">
                <a:solidFill>
                  <a:schemeClr val="tx1"/>
                </a:solidFill>
                <a:effectLst/>
                <a:latin typeface="+mn-lt"/>
                <a:ea typeface="+mn-ea"/>
                <a:cs typeface="+mn-cs"/>
              </a:rPr>
              <a:t>omgekeerde-U-model</a:t>
            </a:r>
            <a:r>
              <a:rPr lang="nl-NL" sz="1200" b="0" i="0" kern="1200" dirty="0">
                <a:solidFill>
                  <a:schemeClr val="tx1"/>
                </a:solidFill>
                <a:effectLst/>
                <a:latin typeface="+mn-lt"/>
                <a:ea typeface="+mn-ea"/>
                <a:cs typeface="+mn-cs"/>
              </a:rPr>
              <a:t>. Prestatie kan betrekking hebben op allerlei taken zoals een </a:t>
            </a:r>
            <a:r>
              <a:rPr lang="nl-NL" sz="1200" b="0" i="0" u="none" strike="noStrike" kern="1200" dirty="0">
                <a:solidFill>
                  <a:schemeClr val="tx1"/>
                </a:solidFill>
                <a:effectLst/>
                <a:latin typeface="+mn-lt"/>
                <a:ea typeface="+mn-ea"/>
                <a:cs typeface="+mn-cs"/>
                <a:hlinkClick r:id="rId5" tooltip="Cognitie"/>
              </a:rPr>
              <a:t>cognitieve</a:t>
            </a:r>
            <a:r>
              <a:rPr lang="nl-NL" sz="1200" b="0" i="0" kern="1200" dirty="0">
                <a:solidFill>
                  <a:schemeClr val="tx1"/>
                </a:solidFill>
                <a:effectLst/>
                <a:latin typeface="+mn-lt"/>
                <a:ea typeface="+mn-ea"/>
                <a:cs typeface="+mn-cs"/>
              </a:rPr>
              <a:t> taak (nadenken, een probleem oplossen), een sportprestatie of taken als autorijden, besturen van een vliegtuig en dergelijke.</a:t>
            </a:r>
            <a:endParaRPr lang="nl-NL" dirty="0"/>
          </a:p>
        </p:txBody>
      </p:sp>
      <p:sp>
        <p:nvSpPr>
          <p:cNvPr id="4" name="Tijdelijke aanduiding voor dianummer 3"/>
          <p:cNvSpPr>
            <a:spLocks noGrp="1"/>
          </p:cNvSpPr>
          <p:nvPr>
            <p:ph type="sldNum" sz="quarter" idx="10"/>
          </p:nvPr>
        </p:nvSpPr>
        <p:spPr/>
        <p:txBody>
          <a:bodyPr/>
          <a:lstStyle/>
          <a:p>
            <a:pPr>
              <a:defRPr/>
            </a:pPr>
            <a:fld id="{9612B13F-C12A-4B23-9CF8-E30086C37B5D}" type="slidenum">
              <a:rPr lang="nl-NL" smtClean="0">
                <a:solidFill>
                  <a:prstClr val="black"/>
                </a:solidFill>
              </a:rPr>
              <a:pPr>
                <a:defRPr/>
              </a:pPr>
              <a:t>50</a:t>
            </a:fld>
            <a:endParaRPr lang="nl-NL">
              <a:solidFill>
                <a:prstClr val="black"/>
              </a:solidFill>
            </a:endParaRPr>
          </a:p>
        </p:txBody>
      </p:sp>
    </p:spTree>
    <p:extLst>
      <p:ext uri="{BB962C8B-B14F-4D97-AF65-F5344CB8AC3E}">
        <p14:creationId xmlns:p14="http://schemas.microsoft.com/office/powerpoint/2010/main" val="46659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hyperlink" Target="http://www.companyname.com" TargetMode="External"/><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A4EC1-15CC-4448-9422-837945D347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a:extLst>
              <a:ext uri="{FF2B5EF4-FFF2-40B4-BE49-F238E27FC236}">
                <a16:creationId xmlns:a16="http://schemas.microsoft.com/office/drawing/2014/main" id="{C13BC252-AEB3-47BE-B94B-776BED0C8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a:extLst>
              <a:ext uri="{FF2B5EF4-FFF2-40B4-BE49-F238E27FC236}">
                <a16:creationId xmlns:a16="http://schemas.microsoft.com/office/drawing/2014/main" id="{6CD50DD8-EDD9-4992-89B0-734A8FF862A4}"/>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5E3F4426-08D9-4274-92A0-80CB9AD4B6E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DBA490B-852D-4DA3-B524-AB4928AC55EF}"/>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296959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18B66-83D6-470D-B8E5-8655D32FC2DF}"/>
              </a:ext>
            </a:extLst>
          </p:cNvPr>
          <p:cNvSpPr>
            <a:spLocks noGrp="1"/>
          </p:cNvSpPr>
          <p:nvPr>
            <p:ph type="title"/>
          </p:nvPr>
        </p:nvSpPr>
        <p:spPr/>
        <p:txBody>
          <a:bodyPr/>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37EB8D85-F980-4100-AF3B-30C7E3967FC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EB3BB88-E9DF-4FCC-937B-5E44B2D86BAC}"/>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9B2557F1-F600-4949-B83F-392CBA7E1C4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51E8D25-C883-443C-AEE2-A82C87206113}"/>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31800117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0">
    <p:spTree>
      <p:nvGrpSpPr>
        <p:cNvPr id="1" name=""/>
        <p:cNvGrpSpPr/>
        <p:nvPr/>
      </p:nvGrpSpPr>
      <p:grpSpPr>
        <a:xfrm>
          <a:off x="0" y="0"/>
          <a:ext cx="0" cy="0"/>
          <a:chOff x="0" y="0"/>
          <a:chExt cx="0" cy="0"/>
        </a:xfrm>
      </p:grpSpPr>
      <p:sp>
        <p:nvSpPr>
          <p:cNvPr id="371" name="Titeltekst"/>
          <p:cNvSpPr txBox="1">
            <a:spLocks noGrp="1"/>
          </p:cNvSpPr>
          <p:nvPr>
            <p:ph type="title"/>
          </p:nvPr>
        </p:nvSpPr>
        <p:spPr>
          <a:prstGeom prst="rect">
            <a:avLst/>
          </a:prstGeom>
        </p:spPr>
        <p:txBody>
          <a:bodyPr/>
          <a:lstStyle/>
          <a:p>
            <a:r>
              <a:t>Titeltekst</a:t>
            </a:r>
          </a:p>
        </p:txBody>
      </p:sp>
      <p:sp>
        <p:nvSpPr>
          <p:cNvPr id="37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73"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74" name="Cirkel"/>
          <p:cNvSpPr>
            <a:spLocks noGrp="1"/>
          </p:cNvSpPr>
          <p:nvPr>
            <p:ph type="body" sz="quarter" idx="14"/>
          </p:nvPr>
        </p:nvSpPr>
        <p:spPr>
          <a:xfrm>
            <a:off x="5500688" y="2415141"/>
            <a:ext cx="1190625" cy="892969"/>
          </a:xfrm>
          <a:prstGeom prst="ellipse">
            <a:avLst/>
          </a:prstGeom>
          <a:gradFill>
            <a:gsLst>
              <a:gs pos="0">
                <a:srgbClr val="25B03B"/>
              </a:gs>
              <a:gs pos="100000">
                <a:srgbClr val="E6E800"/>
              </a:gs>
            </a:gsLst>
            <a:lin ang="4200000"/>
          </a:gradFill>
        </p:spPr>
        <p:txBody>
          <a:bodyP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375" name="Cirkel"/>
          <p:cNvSpPr>
            <a:spLocks noGrp="1"/>
          </p:cNvSpPr>
          <p:nvPr>
            <p:ph type="body" sz="quarter" idx="15"/>
          </p:nvPr>
        </p:nvSpPr>
        <p:spPr>
          <a:xfrm>
            <a:off x="1845469" y="2415141"/>
            <a:ext cx="1190625" cy="892969"/>
          </a:xfrm>
          <a:prstGeom prst="ellipse">
            <a:avLst/>
          </a:prstGeom>
          <a:gradFill>
            <a:gsLst>
              <a:gs pos="0">
                <a:srgbClr val="3230C3"/>
              </a:gs>
              <a:gs pos="100000">
                <a:srgbClr val="00FFF4"/>
              </a:gs>
            </a:gsLst>
            <a:lin ang="4200000"/>
          </a:gradFill>
        </p:spPr>
        <p:txBody>
          <a:bodyP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6" name="Cirkel"/>
          <p:cNvSpPr>
            <a:spLocks noGrp="1"/>
          </p:cNvSpPr>
          <p:nvPr>
            <p:ph type="body" sz="quarter" idx="16"/>
          </p:nvPr>
        </p:nvSpPr>
        <p:spPr>
          <a:xfrm>
            <a:off x="9155906" y="2415141"/>
            <a:ext cx="1190625" cy="892969"/>
          </a:xfrm>
          <a:prstGeom prst="ellipse">
            <a:avLst/>
          </a:prstGeom>
          <a:gradFill>
            <a:gsLst>
              <a:gs pos="0">
                <a:srgbClr val="EB1E98"/>
              </a:gs>
              <a:gs pos="100000">
                <a:srgbClr val="EFC42D"/>
              </a:gs>
            </a:gsLst>
            <a:lin ang="4200000"/>
          </a:gradFill>
        </p:spPr>
        <p:txBody>
          <a:bodyP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7" name="Vorm"/>
          <p:cNvSpPr>
            <a:spLocks noGrp="1"/>
          </p:cNvSpPr>
          <p:nvPr>
            <p:ph type="body" sz="quarter" idx="17"/>
          </p:nvPr>
        </p:nvSpPr>
        <p:spPr>
          <a:xfrm>
            <a:off x="5901500" y="2715441"/>
            <a:ext cx="389002" cy="292369"/>
          </a:xfrm>
          <a:custGeom>
            <a:avLst/>
            <a:gdLst/>
            <a:ahLst/>
            <a:cxnLst>
              <a:cxn ang="0">
                <a:pos x="wd2" y="hd2"/>
              </a:cxn>
              <a:cxn ang="5400000">
                <a:pos x="wd2" y="hd2"/>
              </a:cxn>
              <a:cxn ang="10800000">
                <a:pos x="wd2" y="hd2"/>
              </a:cxn>
              <a:cxn ang="16200000">
                <a:pos x="wd2" y="hd2"/>
              </a:cxn>
            </a:cxnLst>
            <a:rect l="0" t="0" r="r" b="b"/>
            <a:pathLst>
              <a:path w="21599" h="21600" extrusionOk="0">
                <a:moveTo>
                  <a:pt x="2608" y="0"/>
                </a:moveTo>
                <a:cubicBezTo>
                  <a:pt x="4197" y="0"/>
                  <a:pt x="5185" y="1081"/>
                  <a:pt x="5217" y="2512"/>
                </a:cubicBezTo>
                <a:cubicBezTo>
                  <a:pt x="5217" y="3909"/>
                  <a:pt x="4182" y="5023"/>
                  <a:pt x="2562" y="5023"/>
                </a:cubicBezTo>
                <a:cubicBezTo>
                  <a:pt x="1006" y="5023"/>
                  <a:pt x="-1" y="3905"/>
                  <a:pt x="0" y="2512"/>
                </a:cubicBezTo>
                <a:cubicBezTo>
                  <a:pt x="1" y="1081"/>
                  <a:pt x="1023" y="0"/>
                  <a:pt x="2608" y="0"/>
                </a:cubicBezTo>
                <a:close/>
                <a:moveTo>
                  <a:pt x="16291" y="6667"/>
                </a:moveTo>
                <a:cubicBezTo>
                  <a:pt x="19346" y="6667"/>
                  <a:pt x="21599" y="8767"/>
                  <a:pt x="21599" y="13243"/>
                </a:cubicBezTo>
                <a:lnTo>
                  <a:pt x="21599" y="21600"/>
                </a:lnTo>
                <a:lnTo>
                  <a:pt x="16977" y="21600"/>
                </a:lnTo>
                <a:lnTo>
                  <a:pt x="16977" y="13791"/>
                </a:lnTo>
                <a:cubicBezTo>
                  <a:pt x="16977" y="11835"/>
                  <a:pt x="16322" y="10503"/>
                  <a:pt x="14643" y="10503"/>
                </a:cubicBezTo>
                <a:cubicBezTo>
                  <a:pt x="13362" y="10503"/>
                  <a:pt x="12601" y="11369"/>
                  <a:pt x="12264" y="12238"/>
                </a:cubicBezTo>
                <a:cubicBezTo>
                  <a:pt x="12143" y="12550"/>
                  <a:pt x="12081" y="12990"/>
                  <a:pt x="12081" y="13426"/>
                </a:cubicBezTo>
                <a:lnTo>
                  <a:pt x="12081" y="21600"/>
                </a:lnTo>
                <a:lnTo>
                  <a:pt x="7459" y="21600"/>
                </a:lnTo>
                <a:cubicBezTo>
                  <a:pt x="7459" y="21600"/>
                  <a:pt x="7474" y="18289"/>
                  <a:pt x="7482" y="14807"/>
                </a:cubicBezTo>
                <a:cubicBezTo>
                  <a:pt x="7490" y="11325"/>
                  <a:pt x="7490" y="7671"/>
                  <a:pt x="7459" y="6987"/>
                </a:cubicBezTo>
                <a:lnTo>
                  <a:pt x="12081" y="6987"/>
                </a:lnTo>
                <a:lnTo>
                  <a:pt x="12081" y="9088"/>
                </a:lnTo>
                <a:cubicBezTo>
                  <a:pt x="12695" y="8096"/>
                  <a:pt x="13827" y="6667"/>
                  <a:pt x="16291" y="6667"/>
                </a:cubicBezTo>
                <a:close/>
                <a:moveTo>
                  <a:pt x="274" y="6987"/>
                </a:moveTo>
                <a:lnTo>
                  <a:pt x="4896" y="6987"/>
                </a:lnTo>
                <a:lnTo>
                  <a:pt x="4896" y="21600"/>
                </a:lnTo>
                <a:lnTo>
                  <a:pt x="274" y="21600"/>
                </a:lnTo>
                <a:lnTo>
                  <a:pt x="274" y="6987"/>
                </a:lnTo>
                <a:close/>
              </a:path>
            </a:pathLst>
          </a:custGeom>
          <a:solidFill>
            <a:srgbClr val="FFFFFF"/>
          </a:solidFill>
        </p:spPr>
        <p:txBody>
          <a:bodyPr anchor="ctr"/>
          <a:lstStyle/>
          <a:p>
            <a:pPr>
              <a:lnSpc>
                <a:spcPct val="120000"/>
              </a:lnSpc>
            </a:pPr>
            <a:endParaRPr/>
          </a:p>
        </p:txBody>
      </p:sp>
      <p:sp>
        <p:nvSpPr>
          <p:cNvPr id="378" name="Vorm"/>
          <p:cNvSpPr>
            <a:spLocks noGrp="1"/>
          </p:cNvSpPr>
          <p:nvPr>
            <p:ph type="body" sz="quarter" idx="18"/>
          </p:nvPr>
        </p:nvSpPr>
        <p:spPr>
          <a:xfrm>
            <a:off x="9530523" y="2739226"/>
            <a:ext cx="441393" cy="268584"/>
          </a:xfrm>
          <a:custGeom>
            <a:avLst/>
            <a:gdLst/>
            <a:ahLst/>
            <a:cxnLst>
              <a:cxn ang="0">
                <a:pos x="wd2" y="hd2"/>
              </a:cxn>
              <a:cxn ang="5400000">
                <a:pos x="wd2" y="hd2"/>
              </a:cxn>
              <a:cxn ang="10800000">
                <a:pos x="wd2" y="hd2"/>
              </a:cxn>
              <a:cxn ang="16200000">
                <a:pos x="wd2" y="hd2"/>
              </a:cxn>
            </a:cxnLst>
            <a:rect l="0" t="0" r="r" b="b"/>
            <a:pathLst>
              <a:path w="21600" h="21600" extrusionOk="0">
                <a:moveTo>
                  <a:pt x="14957" y="0"/>
                </a:moveTo>
                <a:cubicBezTo>
                  <a:pt x="16233" y="0"/>
                  <a:pt x="17369" y="646"/>
                  <a:pt x="18177" y="1708"/>
                </a:cubicBezTo>
                <a:cubicBezTo>
                  <a:pt x="18675" y="1591"/>
                  <a:pt x="19165" y="1420"/>
                  <a:pt x="19639" y="1199"/>
                </a:cubicBezTo>
                <a:cubicBezTo>
                  <a:pt x="20107" y="981"/>
                  <a:pt x="20558" y="714"/>
                  <a:pt x="20989" y="402"/>
                </a:cubicBezTo>
                <a:cubicBezTo>
                  <a:pt x="20823" y="1031"/>
                  <a:pt x="20566" y="1618"/>
                  <a:pt x="20230" y="2134"/>
                </a:cubicBezTo>
                <a:cubicBezTo>
                  <a:pt x="19896" y="2646"/>
                  <a:pt x="19491" y="3081"/>
                  <a:pt x="19032" y="3416"/>
                </a:cubicBezTo>
                <a:cubicBezTo>
                  <a:pt x="19479" y="3351"/>
                  <a:pt x="19921" y="3246"/>
                  <a:pt x="20355" y="3101"/>
                </a:cubicBezTo>
                <a:cubicBezTo>
                  <a:pt x="20780" y="2959"/>
                  <a:pt x="21204" y="2779"/>
                  <a:pt x="21600" y="2562"/>
                </a:cubicBezTo>
                <a:cubicBezTo>
                  <a:pt x="21305" y="3107"/>
                  <a:pt x="20970" y="3618"/>
                  <a:pt x="20601" y="4090"/>
                </a:cubicBezTo>
                <a:cubicBezTo>
                  <a:pt x="20232" y="4561"/>
                  <a:pt x="19830" y="4991"/>
                  <a:pt x="19399" y="5375"/>
                </a:cubicBezTo>
                <a:cubicBezTo>
                  <a:pt x="19404" y="5609"/>
                  <a:pt x="19399" y="5844"/>
                  <a:pt x="19399" y="6078"/>
                </a:cubicBezTo>
                <a:cubicBezTo>
                  <a:pt x="19395" y="13287"/>
                  <a:pt x="14949" y="21600"/>
                  <a:pt x="6806" y="21600"/>
                </a:cubicBezTo>
                <a:cubicBezTo>
                  <a:pt x="4306" y="21600"/>
                  <a:pt x="1957" y="20686"/>
                  <a:pt x="0" y="19139"/>
                </a:cubicBezTo>
                <a:cubicBezTo>
                  <a:pt x="346" y="19188"/>
                  <a:pt x="705" y="19238"/>
                  <a:pt x="1060" y="19239"/>
                </a:cubicBezTo>
                <a:cubicBezTo>
                  <a:pt x="3133" y="19244"/>
                  <a:pt x="5048" y="18340"/>
                  <a:pt x="6562" y="16878"/>
                </a:cubicBezTo>
                <a:cubicBezTo>
                  <a:pt x="5593" y="16857"/>
                  <a:pt x="4705" y="16456"/>
                  <a:pt x="3988" y="15790"/>
                </a:cubicBezTo>
                <a:cubicBezTo>
                  <a:pt x="3271" y="15125"/>
                  <a:pt x="2726" y="14193"/>
                  <a:pt x="2445" y="13111"/>
                </a:cubicBezTo>
                <a:cubicBezTo>
                  <a:pt x="2714" y="13176"/>
                  <a:pt x="2973" y="13210"/>
                  <a:pt x="3260" y="13211"/>
                </a:cubicBezTo>
                <a:cubicBezTo>
                  <a:pt x="3660" y="13212"/>
                  <a:pt x="4071" y="13134"/>
                  <a:pt x="4442" y="13010"/>
                </a:cubicBezTo>
                <a:cubicBezTo>
                  <a:pt x="2417" y="12505"/>
                  <a:pt x="897" y="10328"/>
                  <a:pt x="897" y="7686"/>
                </a:cubicBezTo>
                <a:cubicBezTo>
                  <a:pt x="897" y="7662"/>
                  <a:pt x="897" y="7609"/>
                  <a:pt x="897" y="7585"/>
                </a:cubicBezTo>
                <a:cubicBezTo>
                  <a:pt x="1196" y="7795"/>
                  <a:pt x="1515" y="7961"/>
                  <a:pt x="1846" y="8079"/>
                </a:cubicBezTo>
                <a:cubicBezTo>
                  <a:pt x="2187" y="8201"/>
                  <a:pt x="2531" y="8273"/>
                  <a:pt x="2894" y="8288"/>
                </a:cubicBezTo>
                <a:cubicBezTo>
                  <a:pt x="1708" y="7307"/>
                  <a:pt x="897" y="5659"/>
                  <a:pt x="897" y="3767"/>
                </a:cubicBezTo>
                <a:cubicBezTo>
                  <a:pt x="897" y="2766"/>
                  <a:pt x="1129" y="1812"/>
                  <a:pt x="1508" y="1005"/>
                </a:cubicBezTo>
                <a:cubicBezTo>
                  <a:pt x="2605" y="2662"/>
                  <a:pt x="3968" y="4020"/>
                  <a:pt x="5512" y="4995"/>
                </a:cubicBezTo>
                <a:cubicBezTo>
                  <a:pt x="7061" y="5974"/>
                  <a:pt x="8797" y="6568"/>
                  <a:pt x="10637" y="6681"/>
                </a:cubicBezTo>
                <a:cubicBezTo>
                  <a:pt x="10555" y="6287"/>
                  <a:pt x="10514" y="5902"/>
                  <a:pt x="10515" y="5475"/>
                </a:cubicBezTo>
                <a:cubicBezTo>
                  <a:pt x="10517" y="2469"/>
                  <a:pt x="12513" y="0"/>
                  <a:pt x="14957" y="0"/>
                </a:cubicBezTo>
                <a:close/>
              </a:path>
            </a:pathLst>
          </a:custGeom>
          <a:solidFill>
            <a:srgbClr val="FFFFFF"/>
          </a:solidFill>
        </p:spPr>
        <p:txBody>
          <a:bodyPr anchor="ctr"/>
          <a:lstStyle/>
          <a:p>
            <a:pPr>
              <a:lnSpc>
                <a:spcPct val="120000"/>
              </a:lnSpc>
            </a:pPr>
            <a:endParaRPr/>
          </a:p>
        </p:txBody>
      </p:sp>
      <p:sp>
        <p:nvSpPr>
          <p:cNvPr id="379" name="Vorm"/>
          <p:cNvSpPr>
            <a:spLocks noGrp="1"/>
          </p:cNvSpPr>
          <p:nvPr>
            <p:ph type="body" sz="quarter" idx="19"/>
          </p:nvPr>
        </p:nvSpPr>
        <p:spPr>
          <a:xfrm>
            <a:off x="2323886" y="2675171"/>
            <a:ext cx="233790" cy="372909"/>
          </a:xfrm>
          <a:custGeom>
            <a:avLst/>
            <a:gdLst/>
            <a:ahLst/>
            <a:cxnLst>
              <a:cxn ang="0">
                <a:pos x="wd2" y="hd2"/>
              </a:cxn>
              <a:cxn ang="5400000">
                <a:pos x="wd2" y="hd2"/>
              </a:cxn>
              <a:cxn ang="10800000">
                <a:pos x="wd2" y="hd2"/>
              </a:cxn>
              <a:cxn ang="16200000">
                <a:pos x="wd2" y="hd2"/>
              </a:cxn>
            </a:cxnLst>
            <a:rect l="0" t="0" r="r" b="b"/>
            <a:pathLst>
              <a:path w="21600" h="21600" extrusionOk="0">
                <a:moveTo>
                  <a:pt x="15135" y="0"/>
                </a:moveTo>
                <a:lnTo>
                  <a:pt x="21524" y="0"/>
                </a:lnTo>
                <a:lnTo>
                  <a:pt x="21524" y="3719"/>
                </a:lnTo>
                <a:lnTo>
                  <a:pt x="17569" y="3719"/>
                </a:lnTo>
                <a:cubicBezTo>
                  <a:pt x="16078" y="3719"/>
                  <a:pt x="15279" y="3852"/>
                  <a:pt x="14853" y="4106"/>
                </a:cubicBezTo>
                <a:cubicBezTo>
                  <a:pt x="14428" y="4360"/>
                  <a:pt x="14375" y="4735"/>
                  <a:pt x="14375" y="5221"/>
                </a:cubicBezTo>
                <a:lnTo>
                  <a:pt x="14375" y="7081"/>
                </a:lnTo>
                <a:lnTo>
                  <a:pt x="21600" y="7081"/>
                </a:lnTo>
                <a:lnTo>
                  <a:pt x="20763" y="10800"/>
                </a:lnTo>
                <a:cubicBezTo>
                  <a:pt x="19699" y="10800"/>
                  <a:pt x="18634" y="10800"/>
                  <a:pt x="17569" y="10800"/>
                </a:cubicBezTo>
                <a:cubicBezTo>
                  <a:pt x="16504" y="10800"/>
                  <a:pt x="15439" y="10800"/>
                  <a:pt x="14375" y="10800"/>
                </a:cubicBezTo>
                <a:lnTo>
                  <a:pt x="14375" y="21600"/>
                </a:lnTo>
                <a:lnTo>
                  <a:pt x="4792" y="21600"/>
                </a:lnTo>
                <a:lnTo>
                  <a:pt x="4792" y="10800"/>
                </a:lnTo>
                <a:lnTo>
                  <a:pt x="0" y="10800"/>
                </a:lnTo>
                <a:lnTo>
                  <a:pt x="0" y="7081"/>
                </a:lnTo>
                <a:lnTo>
                  <a:pt x="4792" y="7081"/>
                </a:lnTo>
                <a:lnTo>
                  <a:pt x="4792" y="4828"/>
                </a:lnTo>
                <a:cubicBezTo>
                  <a:pt x="4792" y="3308"/>
                  <a:pt x="5463" y="2101"/>
                  <a:pt x="7092" y="1274"/>
                </a:cubicBezTo>
                <a:cubicBezTo>
                  <a:pt x="8720" y="447"/>
                  <a:pt x="11306" y="0"/>
                  <a:pt x="15135" y="0"/>
                </a:cubicBezTo>
                <a:close/>
              </a:path>
            </a:pathLst>
          </a:custGeom>
          <a:solidFill>
            <a:srgbClr val="FFFFFF"/>
          </a:solidFill>
        </p:spPr>
        <p:txBody>
          <a:bodyPr anchor="ctr"/>
          <a:lstStyle/>
          <a:p>
            <a:pPr>
              <a:lnSpc>
                <a:spcPct val="120000"/>
              </a:lnSpc>
            </a:pPr>
            <a:endParaRPr/>
          </a:p>
        </p:txBody>
      </p:sp>
      <p:sp>
        <p:nvSpPr>
          <p:cNvPr id="380" name="facebook.com/companyname"/>
          <p:cNvSpPr>
            <a:spLocks noGrp="1"/>
          </p:cNvSpPr>
          <p:nvPr>
            <p:ph type="body" sz="quarter" idx="20"/>
          </p:nvPr>
        </p:nvSpPr>
        <p:spPr>
          <a:xfrm>
            <a:off x="952500" y="3445617"/>
            <a:ext cx="2976563" cy="224917"/>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r>
              <a:t>facebook.com/companyname</a:t>
            </a:r>
          </a:p>
        </p:txBody>
      </p:sp>
      <p:sp>
        <p:nvSpPr>
          <p:cNvPr id="381" name="linkedin.com/companyname"/>
          <p:cNvSpPr>
            <a:spLocks noGrp="1"/>
          </p:cNvSpPr>
          <p:nvPr>
            <p:ph type="body" sz="quarter" idx="21"/>
          </p:nvPr>
        </p:nvSpPr>
        <p:spPr>
          <a:xfrm>
            <a:off x="4607719" y="3445617"/>
            <a:ext cx="2976563" cy="224917"/>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r>
              <a:t>linkedin.com/companyname</a:t>
            </a:r>
          </a:p>
        </p:txBody>
      </p:sp>
      <p:sp>
        <p:nvSpPr>
          <p:cNvPr id="382" name="twitter.com/companyname"/>
          <p:cNvSpPr>
            <a:spLocks noGrp="1"/>
          </p:cNvSpPr>
          <p:nvPr>
            <p:ph type="body" sz="quarter" idx="22"/>
          </p:nvPr>
        </p:nvSpPr>
        <p:spPr>
          <a:xfrm>
            <a:off x="8262937" y="3445617"/>
            <a:ext cx="2976563" cy="224917"/>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r>
              <a:t>twitter.com/companyname</a:t>
            </a:r>
          </a:p>
        </p:txBody>
      </p:sp>
      <p:sp>
        <p:nvSpPr>
          <p:cNvPr id="383" name="Thank You for Attention!"/>
          <p:cNvSpPr>
            <a:spLocks noGrp="1"/>
          </p:cNvSpPr>
          <p:nvPr>
            <p:ph type="body" sz="quarter" idx="23"/>
          </p:nvPr>
        </p:nvSpPr>
        <p:spPr>
          <a:xfrm>
            <a:off x="952500" y="4820290"/>
            <a:ext cx="10287000" cy="491134"/>
          </a:xfrm>
          <a:prstGeom prst="rect">
            <a:avLst/>
          </a:prstGeom>
        </p:spPr>
        <p:txBody>
          <a:bodyPr anchor="ctr"/>
          <a:lstStyle>
            <a:lvl1pPr algn="ctr">
              <a:lnSpc>
                <a:spcPct val="110000"/>
              </a:lnSpc>
              <a:spcBef>
                <a:spcPts val="0"/>
              </a:spcBef>
              <a:defRPr sz="1547">
                <a:latin typeface="Helvetica Neue Medium"/>
                <a:ea typeface="Helvetica Neue Medium"/>
                <a:cs typeface="Helvetica Neue Medium"/>
                <a:sym typeface="Helvetica Neue Medium"/>
              </a:defRPr>
            </a:lvl1pPr>
          </a:lstStyle>
          <a:p>
            <a:r>
              <a:t>Thank You for Attention!</a:t>
            </a:r>
          </a:p>
        </p:txBody>
      </p:sp>
    </p:spTree>
    <p:extLst>
      <p:ext uri="{BB962C8B-B14F-4D97-AF65-F5344CB8AC3E}">
        <p14:creationId xmlns:p14="http://schemas.microsoft.com/office/powerpoint/2010/main" val="253388149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3F3F3F"/>
        </a:solidFill>
        <a:effectLst/>
      </p:bgPr>
    </p:bg>
    <p:spTree>
      <p:nvGrpSpPr>
        <p:cNvPr id="1" name=""/>
        <p:cNvGrpSpPr/>
        <p:nvPr/>
      </p:nvGrpSpPr>
      <p:grpSpPr>
        <a:xfrm>
          <a:off x="0" y="0"/>
          <a:ext cx="0" cy="0"/>
          <a:chOff x="0" y="0"/>
          <a:chExt cx="0" cy="0"/>
        </a:xfrm>
      </p:grpSpPr>
      <p:sp>
        <p:nvSpPr>
          <p:cNvPr id="390" name="Titeltekst"/>
          <p:cNvSpPr txBox="1">
            <a:spLocks noGrp="1"/>
          </p:cNvSpPr>
          <p:nvPr>
            <p:ph type="title"/>
          </p:nvPr>
        </p:nvSpPr>
        <p:spPr>
          <a:xfrm>
            <a:off x="1524000" y="1122363"/>
            <a:ext cx="9144001" cy="2387601"/>
          </a:xfrm>
          <a:prstGeom prst="rect">
            <a:avLst/>
          </a:prstGeom>
        </p:spPr>
        <p:txBody>
          <a:bodyPr lIns="65023" tIns="65023" rIns="65023" bIns="65023">
            <a:normAutofit/>
          </a:bodyPr>
          <a:lstStyle>
            <a:lvl1pPr algn="ctr" defTabSz="914367">
              <a:lnSpc>
                <a:spcPct val="90000"/>
              </a:lnSpc>
              <a:defRPr b="1" cap="none">
                <a:solidFill>
                  <a:srgbClr val="FFFFFF"/>
                </a:solidFill>
                <a:latin typeface="Helvetica"/>
                <a:ea typeface="Helvetica"/>
                <a:cs typeface="Helvetica"/>
                <a:sym typeface="Helvetica"/>
              </a:defRPr>
            </a:lvl1pPr>
          </a:lstStyle>
          <a:p>
            <a:r>
              <a:t>Titeltekst</a:t>
            </a:r>
          </a:p>
        </p:txBody>
      </p:sp>
      <p:sp>
        <p:nvSpPr>
          <p:cNvPr id="391" name="Hoofdtekst - niveau één…"/>
          <p:cNvSpPr txBox="1">
            <a:spLocks noGrp="1"/>
          </p:cNvSpPr>
          <p:nvPr>
            <p:ph type="body" sz="quarter" idx="1"/>
          </p:nvPr>
        </p:nvSpPr>
        <p:spPr>
          <a:xfrm>
            <a:off x="1524000" y="3602038"/>
            <a:ext cx="9144001" cy="1655762"/>
          </a:xfrm>
          <a:prstGeom prst="rect">
            <a:avLst/>
          </a:prstGeom>
        </p:spPr>
        <p:txBody>
          <a:bodyPr lIns="65023" tIns="65023" rIns="65023" bIns="65023">
            <a:normAutofit/>
          </a:bodyPr>
          <a:lstStyle>
            <a:lvl1pPr algn="ctr" defTabSz="914367">
              <a:lnSpc>
                <a:spcPct val="90000"/>
              </a:lnSpc>
              <a:spcBef>
                <a:spcPts val="984"/>
              </a:spcBef>
              <a:defRPr sz="1687">
                <a:solidFill>
                  <a:srgbClr val="FFFFFF"/>
                </a:solidFill>
                <a:latin typeface="Helvetica"/>
                <a:ea typeface="Helvetica"/>
                <a:cs typeface="Helvetica"/>
                <a:sym typeface="Helvetica"/>
              </a:defRPr>
            </a:lvl1pPr>
            <a:lvl2pPr indent="241093" algn="ctr" defTabSz="914367">
              <a:lnSpc>
                <a:spcPct val="90000"/>
              </a:lnSpc>
              <a:spcBef>
                <a:spcPts val="984"/>
              </a:spcBef>
              <a:defRPr sz="1687">
                <a:solidFill>
                  <a:srgbClr val="FFFFFF"/>
                </a:solidFill>
                <a:latin typeface="Helvetica"/>
                <a:ea typeface="Helvetica"/>
                <a:cs typeface="Helvetica"/>
                <a:sym typeface="Helvetica"/>
              </a:defRPr>
            </a:lvl2pPr>
            <a:lvl3pPr indent="482186" algn="ctr" defTabSz="914367">
              <a:lnSpc>
                <a:spcPct val="90000"/>
              </a:lnSpc>
              <a:spcBef>
                <a:spcPts val="984"/>
              </a:spcBef>
              <a:defRPr sz="1687">
                <a:solidFill>
                  <a:srgbClr val="FFFFFF"/>
                </a:solidFill>
                <a:latin typeface="Helvetica"/>
                <a:ea typeface="Helvetica"/>
                <a:cs typeface="Helvetica"/>
                <a:sym typeface="Helvetica"/>
              </a:defRPr>
            </a:lvl3pPr>
            <a:lvl4pPr indent="723279" algn="ctr" defTabSz="914367">
              <a:lnSpc>
                <a:spcPct val="90000"/>
              </a:lnSpc>
              <a:spcBef>
                <a:spcPts val="984"/>
              </a:spcBef>
              <a:defRPr sz="1687">
                <a:solidFill>
                  <a:srgbClr val="FFFFFF"/>
                </a:solidFill>
                <a:latin typeface="Helvetica"/>
                <a:ea typeface="Helvetica"/>
                <a:cs typeface="Helvetica"/>
                <a:sym typeface="Helvetica"/>
              </a:defRPr>
            </a:lvl4pPr>
            <a:lvl5pPr indent="964372" algn="ctr" defTabSz="914367">
              <a:lnSpc>
                <a:spcPct val="90000"/>
              </a:lnSpc>
              <a:spcBef>
                <a:spcPts val="984"/>
              </a:spcBef>
              <a:defRPr sz="1687">
                <a:solidFill>
                  <a:srgbClr val="FFFFF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92" name="Afbeelding"/>
          <p:cNvSpPr>
            <a:spLocks noGrp="1"/>
          </p:cNvSpPr>
          <p:nvPr>
            <p:ph type="pic" idx="13"/>
          </p:nvPr>
        </p:nvSpPr>
        <p:spPr>
          <a:xfrm>
            <a:off x="-1" y="1"/>
            <a:ext cx="12192001" cy="6858001"/>
          </a:xfrm>
          <a:prstGeom prst="rect">
            <a:avLst/>
          </a:prstGeom>
        </p:spPr>
        <p:txBody>
          <a:bodyPr lIns="91439" tIns="45719" rIns="91439" bIns="45719"/>
          <a:lstStyle/>
          <a:p>
            <a:endParaRPr/>
          </a:p>
        </p:txBody>
      </p:sp>
      <p:sp>
        <p:nvSpPr>
          <p:cNvPr id="393" name="Dianummer"/>
          <p:cNvSpPr txBox="1">
            <a:spLocks noGrp="1"/>
          </p:cNvSpPr>
          <p:nvPr>
            <p:ph type="sldNum" sz="quarter" idx="2"/>
          </p:nvPr>
        </p:nvSpPr>
        <p:spPr>
          <a:xfrm>
            <a:off x="10877839" y="6386695"/>
            <a:ext cx="475962" cy="304440"/>
          </a:xfrm>
          <a:prstGeom prst="rect">
            <a:avLst/>
          </a:prstGeom>
        </p:spPr>
        <p:txBody>
          <a:bodyPr lIns="65023" tIns="65023" rIns="65023" bIns="65023" anchor="ctr"/>
          <a:lstStyle>
            <a:lvl1pPr algn="r" defTabSz="457184">
              <a:lnSpc>
                <a:spcPct val="100000"/>
              </a:lnSpc>
              <a:spcBef>
                <a:spcPts val="0"/>
              </a:spcBef>
              <a:defRPr sz="1125" cap="all">
                <a:solidFill>
                  <a:srgbClr val="FFFFFF"/>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27532805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Picture on Right">
    <p:bg>
      <p:bgPr>
        <a:solidFill>
          <a:srgbClr val="3F3F3F"/>
        </a:solidFill>
        <a:effectLst/>
      </p:bgPr>
    </p:bg>
    <p:spTree>
      <p:nvGrpSpPr>
        <p:cNvPr id="1" name=""/>
        <p:cNvGrpSpPr/>
        <p:nvPr/>
      </p:nvGrpSpPr>
      <p:grpSpPr>
        <a:xfrm>
          <a:off x="0" y="0"/>
          <a:ext cx="0" cy="0"/>
          <a:chOff x="0" y="0"/>
          <a:chExt cx="0" cy="0"/>
        </a:xfrm>
      </p:grpSpPr>
      <p:sp>
        <p:nvSpPr>
          <p:cNvPr id="400" name="Titeltekst"/>
          <p:cNvSpPr txBox="1">
            <a:spLocks noGrp="1"/>
          </p:cNvSpPr>
          <p:nvPr>
            <p:ph type="title"/>
          </p:nvPr>
        </p:nvSpPr>
        <p:spPr>
          <a:xfrm>
            <a:off x="628650" y="685800"/>
            <a:ext cx="6315076" cy="914401"/>
          </a:xfrm>
          <a:prstGeom prst="rect">
            <a:avLst/>
          </a:prstGeom>
        </p:spPr>
        <p:txBody>
          <a:bodyPr lIns="65023" tIns="65023" rIns="65023" bIns="65023" anchor="ctr">
            <a:normAutofit/>
          </a:bodyPr>
          <a:lstStyle>
            <a:lvl1pPr defTabSz="914367">
              <a:lnSpc>
                <a:spcPct val="90000"/>
              </a:lnSpc>
              <a:defRPr sz="3516" b="1" cap="none">
                <a:solidFill>
                  <a:srgbClr val="FFFFFF"/>
                </a:solidFill>
                <a:latin typeface="Helvetica"/>
                <a:ea typeface="Helvetica"/>
                <a:cs typeface="Helvetica"/>
                <a:sym typeface="Helvetica"/>
              </a:defRPr>
            </a:lvl1pPr>
          </a:lstStyle>
          <a:p>
            <a:r>
              <a:t>Titeltekst</a:t>
            </a:r>
          </a:p>
        </p:txBody>
      </p:sp>
      <p:sp>
        <p:nvSpPr>
          <p:cNvPr id="401" name="Lijn"/>
          <p:cNvSpPr/>
          <p:nvPr/>
        </p:nvSpPr>
        <p:spPr>
          <a:xfrm>
            <a:off x="730940" y="2233289"/>
            <a:ext cx="932761" cy="1"/>
          </a:xfrm>
          <a:prstGeom prst="line">
            <a:avLst/>
          </a:prstGeom>
          <a:ln w="12700">
            <a:solidFill>
              <a:srgbClr val="FFFFFF"/>
            </a:solidFill>
            <a:miter/>
          </a:ln>
        </p:spPr>
        <p:txBody>
          <a:bodyPr lIns="45719" tIns="45719" rIns="45719" bIns="45719"/>
          <a:lstStyle/>
          <a:p>
            <a:pPr defTabSz="457184">
              <a:lnSpc>
                <a:spcPct val="100000"/>
              </a:lnSpc>
              <a:spcBef>
                <a:spcPts val="0"/>
              </a:spcBef>
              <a:defRPr sz="2400">
                <a:solidFill>
                  <a:srgbClr val="FFFFFF"/>
                </a:solidFill>
                <a:latin typeface="Helvetica"/>
                <a:ea typeface="Helvetica"/>
                <a:cs typeface="Helvetica"/>
                <a:sym typeface="Helvetica"/>
              </a:defRPr>
            </a:pPr>
            <a:endParaRPr sz="1687"/>
          </a:p>
        </p:txBody>
      </p:sp>
      <p:sp>
        <p:nvSpPr>
          <p:cNvPr id="402" name="Hoofdtekst - niveau één…"/>
          <p:cNvSpPr txBox="1">
            <a:spLocks noGrp="1"/>
          </p:cNvSpPr>
          <p:nvPr>
            <p:ph type="body" sz="quarter" idx="1"/>
          </p:nvPr>
        </p:nvSpPr>
        <p:spPr>
          <a:xfrm>
            <a:off x="628650" y="1504950"/>
            <a:ext cx="5029201" cy="714376"/>
          </a:xfrm>
          <a:prstGeom prst="rect">
            <a:avLst/>
          </a:prstGeom>
        </p:spPr>
        <p:txBody>
          <a:bodyPr lIns="65023" tIns="65023" rIns="65023" bIns="65023">
            <a:normAutofit/>
          </a:bodyPr>
          <a:lstStyle>
            <a:lvl1pPr defTabSz="914367">
              <a:lnSpc>
                <a:spcPct val="90000"/>
              </a:lnSpc>
              <a:spcBef>
                <a:spcPts val="984"/>
              </a:spcBef>
              <a:defRPr sz="984">
                <a:solidFill>
                  <a:srgbClr val="FFFFFF"/>
                </a:solidFill>
                <a:latin typeface="Helvetica"/>
                <a:ea typeface="Helvetica"/>
                <a:cs typeface="Helvetica"/>
                <a:sym typeface="Helvetica"/>
              </a:defRPr>
            </a:lvl1pPr>
            <a:lvl2pPr marL="415216" indent="-93758" defTabSz="914367">
              <a:lnSpc>
                <a:spcPct val="90000"/>
              </a:lnSpc>
              <a:spcBef>
                <a:spcPts val="984"/>
              </a:spcBef>
              <a:buSzPct val="100000"/>
              <a:buChar char="•"/>
              <a:defRPr sz="984">
                <a:solidFill>
                  <a:srgbClr val="FFFFFF"/>
                </a:solidFill>
                <a:latin typeface="Helvetica"/>
                <a:ea typeface="Helvetica"/>
                <a:cs typeface="Helvetica"/>
                <a:sym typeface="Helvetica"/>
              </a:defRPr>
            </a:lvl2pPr>
            <a:lvl3pPr marL="755424" indent="-112509" defTabSz="914367">
              <a:lnSpc>
                <a:spcPct val="90000"/>
              </a:lnSpc>
              <a:spcBef>
                <a:spcPts val="984"/>
              </a:spcBef>
              <a:buSzPct val="100000"/>
              <a:buChar char="•"/>
              <a:defRPr sz="984">
                <a:solidFill>
                  <a:srgbClr val="FFFFFF"/>
                </a:solidFill>
                <a:latin typeface="Helvetica"/>
                <a:ea typeface="Helvetica"/>
                <a:cs typeface="Helvetica"/>
                <a:sym typeface="Helvetica"/>
              </a:defRPr>
            </a:lvl3pPr>
            <a:lvl4pPr marL="1089383" indent="-125011" defTabSz="914367">
              <a:lnSpc>
                <a:spcPct val="90000"/>
              </a:lnSpc>
              <a:spcBef>
                <a:spcPts val="984"/>
              </a:spcBef>
              <a:buSzPct val="100000"/>
              <a:buChar char="•"/>
              <a:defRPr sz="984">
                <a:solidFill>
                  <a:srgbClr val="FFFFFF"/>
                </a:solidFill>
                <a:latin typeface="Helvetica"/>
                <a:ea typeface="Helvetica"/>
                <a:cs typeface="Helvetica"/>
                <a:sym typeface="Helvetica"/>
              </a:defRPr>
            </a:lvl4pPr>
            <a:lvl5pPr marL="1410840" indent="-125011" defTabSz="914367">
              <a:lnSpc>
                <a:spcPct val="90000"/>
              </a:lnSpc>
              <a:spcBef>
                <a:spcPts val="984"/>
              </a:spcBef>
              <a:buSzPct val="100000"/>
              <a:buChar char="•"/>
              <a:defRPr sz="984">
                <a:solidFill>
                  <a:srgbClr val="FFFFF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03" name="Afbeelding"/>
          <p:cNvSpPr>
            <a:spLocks noGrp="1"/>
          </p:cNvSpPr>
          <p:nvPr>
            <p:ph type="pic" idx="13"/>
          </p:nvPr>
        </p:nvSpPr>
        <p:spPr>
          <a:xfrm>
            <a:off x="7200901" y="-1"/>
            <a:ext cx="4991101" cy="6858001"/>
          </a:xfrm>
          <a:prstGeom prst="rect">
            <a:avLst/>
          </a:prstGeom>
        </p:spPr>
        <p:txBody>
          <a:bodyPr lIns="91439" tIns="45719" rIns="91439" bIns="45719"/>
          <a:lstStyle/>
          <a:p>
            <a:endParaRPr/>
          </a:p>
        </p:txBody>
      </p:sp>
      <p:sp>
        <p:nvSpPr>
          <p:cNvPr id="404" name="Dianummer"/>
          <p:cNvSpPr txBox="1">
            <a:spLocks noGrp="1"/>
          </p:cNvSpPr>
          <p:nvPr>
            <p:ph type="sldNum" sz="quarter" idx="2"/>
          </p:nvPr>
        </p:nvSpPr>
        <p:spPr>
          <a:xfrm>
            <a:off x="10877839" y="6386695"/>
            <a:ext cx="475962" cy="304440"/>
          </a:xfrm>
          <a:prstGeom prst="rect">
            <a:avLst/>
          </a:prstGeom>
        </p:spPr>
        <p:txBody>
          <a:bodyPr lIns="65023" tIns="65023" rIns="65023" bIns="65023" anchor="ctr"/>
          <a:lstStyle>
            <a:lvl1pPr algn="r" defTabSz="457184">
              <a:lnSpc>
                <a:spcPct val="100000"/>
              </a:lnSpc>
              <a:spcBef>
                <a:spcPts val="0"/>
              </a:spcBef>
              <a:defRPr sz="1125" cap="all">
                <a:solidFill>
                  <a:srgbClr val="FFFFFF"/>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41890970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41" name="Picture Placeholder 21"/>
          <p:cNvSpPr>
            <a:spLocks noGrp="1"/>
          </p:cNvSpPr>
          <p:nvPr>
            <p:ph type="pic" idx="13"/>
          </p:nvPr>
        </p:nvSpPr>
        <p:spPr>
          <a:xfrm>
            <a:off x="-1" y="857250"/>
            <a:ext cx="12192001" cy="5143501"/>
          </a:xfrm>
          <a:prstGeom prst="rect">
            <a:avLst/>
          </a:prstGeom>
        </p:spPr>
        <p:txBody>
          <a:bodyPr lIns="91439" tIns="45719" rIns="91439" bIns="45719"/>
          <a:lstStyle/>
          <a:p>
            <a:endParaRPr/>
          </a:p>
        </p:txBody>
      </p:sp>
      <p:sp>
        <p:nvSpPr>
          <p:cNvPr id="442" name="Hoofdtekst - niveau één…"/>
          <p:cNvSpPr txBox="1">
            <a:spLocks noGrp="1"/>
          </p:cNvSpPr>
          <p:nvPr>
            <p:ph type="body" sz="quarter" idx="1"/>
          </p:nvPr>
        </p:nvSpPr>
        <p:spPr>
          <a:xfrm>
            <a:off x="876299" y="1943100"/>
            <a:ext cx="4817919" cy="685801"/>
          </a:xfrm>
          <a:prstGeom prst="rect">
            <a:avLst/>
          </a:prstGeom>
        </p:spPr>
        <p:txBody>
          <a:bodyPr lIns="48767" tIns="48767" rIns="48767" bIns="48767" anchor="ctr">
            <a:normAutofit/>
          </a:bodyPr>
          <a:lstStyle>
            <a:lvl1pPr algn="ctr" defTabSz="914367">
              <a:lnSpc>
                <a:spcPct val="90000"/>
              </a:lnSpc>
              <a:spcBef>
                <a:spcPts val="984"/>
              </a:spcBef>
              <a:defRPr sz="4359">
                <a:solidFill>
                  <a:srgbClr val="5C5C5C"/>
                </a:solidFill>
                <a:latin typeface="Montserrat Medium"/>
                <a:ea typeface="Montserrat Medium"/>
                <a:cs typeface="Montserrat Medium"/>
                <a:sym typeface="Montserrat Medium"/>
              </a:defRPr>
            </a:lvl1pPr>
            <a:lvl2pPr marL="736673" indent="-415216" algn="ctr" defTabSz="914367">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2pPr>
            <a:lvl3pPr marL="1141173" indent="-498259" algn="ctr" defTabSz="914367">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3pPr>
            <a:lvl4pPr marL="1517993" indent="-553621" algn="ctr" defTabSz="914367">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4pPr>
            <a:lvl5pPr marL="1839450" indent="-553621" algn="ctr" defTabSz="914367">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43" name="Text Placeholder 2"/>
          <p:cNvSpPr>
            <a:spLocks noGrp="1"/>
          </p:cNvSpPr>
          <p:nvPr>
            <p:ph type="body" sz="quarter" idx="14"/>
          </p:nvPr>
        </p:nvSpPr>
        <p:spPr>
          <a:xfrm>
            <a:off x="876299" y="2628899"/>
            <a:ext cx="4818065" cy="554108"/>
          </a:xfrm>
          <a:prstGeom prst="rect">
            <a:avLst/>
          </a:prstGeom>
        </p:spPr>
        <p:txBody>
          <a:bodyPr lIns="48767" tIns="48767" rIns="48767" bIns="48767" anchor="ctr">
            <a:normAutofit/>
          </a:bodyPr>
          <a:lstStyle>
            <a:lvl1pPr algn="ctr" defTabSz="914367">
              <a:lnSpc>
                <a:spcPct val="90000"/>
              </a:lnSpc>
              <a:spcBef>
                <a:spcPts val="984"/>
              </a:spcBef>
              <a:defRPr sz="3400">
                <a:solidFill>
                  <a:srgbClr val="5C5C5C"/>
                </a:solidFill>
                <a:latin typeface="Helvetica"/>
                <a:cs typeface="Helvetica"/>
                <a:sym typeface="Helvetica"/>
              </a:defRPr>
            </a:lvl1pPr>
          </a:lstStyle>
          <a:p>
            <a:pPr algn="ctr" defTabSz="1300480">
              <a:lnSpc>
                <a:spcPct val="90000"/>
              </a:lnSpc>
              <a:spcBef>
                <a:spcPts val="1400"/>
              </a:spcBef>
              <a:defRPr sz="3400">
                <a:solidFill>
                  <a:srgbClr val="5C5C5C"/>
                </a:solidFill>
                <a:latin typeface="Helvetica"/>
                <a:ea typeface="Helvetica"/>
                <a:cs typeface="Helvetica"/>
                <a:sym typeface="Helvetica"/>
              </a:defRPr>
            </a:pPr>
            <a:endParaRPr/>
          </a:p>
        </p:txBody>
      </p:sp>
      <p:sp>
        <p:nvSpPr>
          <p:cNvPr id="444" name="Dianummer"/>
          <p:cNvSpPr txBox="1">
            <a:spLocks noGrp="1"/>
          </p:cNvSpPr>
          <p:nvPr>
            <p:ph type="sldNum" sz="quarter" idx="2"/>
          </p:nvPr>
        </p:nvSpPr>
        <p:spPr>
          <a:xfrm>
            <a:off x="8294470" y="5488708"/>
            <a:ext cx="443132" cy="271611"/>
          </a:xfrm>
          <a:prstGeom prst="rect">
            <a:avLst/>
          </a:prstGeom>
        </p:spPr>
        <p:txBody>
          <a:bodyPr lIns="48767" tIns="48767" rIns="48767" bIns="48767" anchor="ctr"/>
          <a:lstStyle>
            <a:lvl1pPr algn="r" defTabSz="914367">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64684087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Ic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ext Placeholder 6"/>
          <p:cNvSpPr>
            <a:spLocks noGrp="1"/>
          </p:cNvSpPr>
          <p:nvPr>
            <p:ph type="body" sz="quarter" idx="13"/>
          </p:nvPr>
        </p:nvSpPr>
        <p:spPr>
          <a:xfrm>
            <a:off x="883202" y="4198417"/>
            <a:ext cx="2495997" cy="251997"/>
          </a:xfrm>
          <a:prstGeom prst="rect">
            <a:avLst/>
          </a:prstGeom>
        </p:spPr>
        <p:txBody>
          <a:bodyPr>
            <a:normAutofit/>
          </a:bodyPr>
          <a:lstStyle>
            <a:lvl1pPr algn="ctr" defTabSz="609578">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2" name="Rounded Rectangle 10"/>
          <p:cNvSpPr/>
          <p:nvPr/>
        </p:nvSpPr>
        <p:spPr>
          <a:xfrm>
            <a:off x="815999" y="691199"/>
            <a:ext cx="239999" cy="1185450"/>
          </a:xfrm>
          <a:prstGeom prst="roundRect">
            <a:avLst>
              <a:gd name="adj" fmla="val 50000"/>
            </a:avLst>
          </a:prstGeom>
          <a:gradFill>
            <a:gsLst>
              <a:gs pos="0">
                <a:srgbClr val="FFED1F"/>
              </a:gs>
              <a:gs pos="100000">
                <a:srgbClr val="8EFFCB"/>
              </a:gs>
            </a:gsLst>
            <a:lin ang="16200000"/>
          </a:gradFill>
          <a:ln w="12700">
            <a:miter lim="400000"/>
          </a:ln>
        </p:spPr>
        <p:txBody>
          <a:bodyPr lIns="45719" tIns="45719" rIns="45719" bIns="45719" anchor="ctr"/>
          <a:lstStyle/>
          <a:p>
            <a:pPr algn="ctr" defTabSz="609578">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3" name="Text Placeholder 6"/>
          <p:cNvSpPr>
            <a:spLocks noGrp="1"/>
          </p:cNvSpPr>
          <p:nvPr>
            <p:ph type="body" sz="quarter" idx="14"/>
          </p:nvPr>
        </p:nvSpPr>
        <p:spPr>
          <a:xfrm>
            <a:off x="3523202" y="4198417"/>
            <a:ext cx="2495997" cy="251997"/>
          </a:xfrm>
          <a:prstGeom prst="rect">
            <a:avLst/>
          </a:prstGeom>
        </p:spPr>
        <p:txBody>
          <a:bodyPr>
            <a:normAutofit/>
          </a:bodyPr>
          <a:lstStyle>
            <a:lvl1pPr algn="ctr" defTabSz="609578">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4" name="Text Placeholder 6"/>
          <p:cNvSpPr>
            <a:spLocks noGrp="1"/>
          </p:cNvSpPr>
          <p:nvPr>
            <p:ph type="body" sz="quarter" idx="15"/>
          </p:nvPr>
        </p:nvSpPr>
        <p:spPr>
          <a:xfrm>
            <a:off x="6172804" y="4198417"/>
            <a:ext cx="2495997" cy="251997"/>
          </a:xfrm>
          <a:prstGeom prst="rect">
            <a:avLst/>
          </a:prstGeom>
        </p:spPr>
        <p:txBody>
          <a:bodyPr>
            <a:normAutofit/>
          </a:bodyPr>
          <a:lstStyle>
            <a:lvl1pPr algn="ctr" defTabSz="609578">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5" name="Text Placeholder 6"/>
          <p:cNvSpPr>
            <a:spLocks noGrp="1"/>
          </p:cNvSpPr>
          <p:nvPr>
            <p:ph type="body" sz="quarter" idx="16"/>
          </p:nvPr>
        </p:nvSpPr>
        <p:spPr>
          <a:xfrm>
            <a:off x="8812804" y="4198417"/>
            <a:ext cx="2495997" cy="251997"/>
          </a:xfrm>
          <a:prstGeom prst="rect">
            <a:avLst/>
          </a:prstGeom>
        </p:spPr>
        <p:txBody>
          <a:bodyPr>
            <a:normAutofit/>
          </a:bodyPr>
          <a:lstStyle>
            <a:lvl1pPr algn="ctr" defTabSz="609578">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6" name="Titeltekst"/>
          <p:cNvSpPr txBox="1">
            <a:spLocks noGrp="1"/>
          </p:cNvSpPr>
          <p:nvPr>
            <p:ph type="title"/>
          </p:nvPr>
        </p:nvSpPr>
        <p:spPr>
          <a:xfrm>
            <a:off x="1443366" y="1467943"/>
            <a:ext cx="8853717" cy="496023"/>
          </a:xfrm>
          <a:prstGeom prst="rect">
            <a:avLst/>
          </a:prstGeom>
        </p:spPr>
        <p:txBody>
          <a:bodyPr>
            <a:normAutofit/>
          </a:bodyPr>
          <a:lstStyle>
            <a:lvl1pPr defTabSz="609578">
              <a:lnSpc>
                <a:spcPct val="85000"/>
              </a:lnSpc>
              <a:defRPr sz="4078" b="1" cap="none">
                <a:solidFill>
                  <a:srgbClr val="FFFFFF"/>
                </a:solidFill>
                <a:latin typeface="Helvetica"/>
                <a:ea typeface="Helvetica"/>
                <a:cs typeface="Helvetica"/>
                <a:sym typeface="Helvetica"/>
              </a:defRPr>
            </a:lvl1pPr>
          </a:lstStyle>
          <a:p>
            <a:r>
              <a:t>Titeltekst</a:t>
            </a:r>
          </a:p>
        </p:txBody>
      </p:sp>
      <p:sp>
        <p:nvSpPr>
          <p:cNvPr id="457" name="Dianummer"/>
          <p:cNvSpPr txBox="1">
            <a:spLocks noGrp="1"/>
          </p:cNvSpPr>
          <p:nvPr>
            <p:ph type="sldNum" sz="quarter" idx="2"/>
          </p:nvPr>
        </p:nvSpPr>
        <p:spPr>
          <a:xfrm>
            <a:off x="10938608" y="1563250"/>
            <a:ext cx="289182" cy="194797"/>
          </a:xfrm>
          <a:prstGeom prst="rect">
            <a:avLst/>
          </a:prstGeom>
        </p:spPr>
        <p:txBody>
          <a:bodyPr anchor="ctr"/>
          <a:lstStyle>
            <a:lvl1pPr algn="ctr" defTabSz="609578">
              <a:lnSpc>
                <a:spcPct val="100000"/>
              </a:lnSpc>
              <a:spcBef>
                <a:spcPts val="0"/>
              </a:spcBef>
              <a:defRPr sz="1266">
                <a:solidFill>
                  <a:srgbClr val="FFFFFF"/>
                </a:solidFill>
                <a:latin typeface="Helvetica"/>
                <a:ea typeface="Helvetica"/>
                <a:cs typeface="Helvetica"/>
                <a:sym typeface="Helvetica"/>
              </a:defRPr>
            </a:lvl1pPr>
          </a:lstStyle>
          <a:p>
            <a:fld id="{86CB4B4D-7CA3-9044-876B-883B54F8677D}" type="slidenum">
              <a:t>‹nr.›</a:t>
            </a:fld>
            <a:endParaRPr/>
          </a:p>
        </p:txBody>
      </p:sp>
      <p:sp>
        <p:nvSpPr>
          <p:cNvPr id="458" name="Oval 16"/>
          <p:cNvSpPr/>
          <p:nvPr/>
        </p:nvSpPr>
        <p:spPr>
          <a:xfrm>
            <a:off x="10795198" y="1444649"/>
            <a:ext cx="576001" cy="432001"/>
          </a:xfrm>
          <a:prstGeom prst="ellipse">
            <a:avLst/>
          </a:prstGeom>
          <a:ln w="12700">
            <a:solidFill>
              <a:srgbClr val="FFFFFF"/>
            </a:solidFill>
          </a:ln>
        </p:spPr>
        <p:txBody>
          <a:bodyPr lIns="45719" tIns="45719" rIns="45719" bIns="45719" anchor="ctr"/>
          <a:lstStyle/>
          <a:p>
            <a:pPr algn="ctr" defTabSz="609578">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9" name="Afbeelding"/>
          <p:cNvSpPr>
            <a:spLocks noGrp="1"/>
          </p:cNvSpPr>
          <p:nvPr>
            <p:ph type="pic" sz="quarter" idx="17"/>
          </p:nvPr>
        </p:nvSpPr>
        <p:spPr>
          <a:xfrm>
            <a:off x="1555467" y="3069886"/>
            <a:ext cx="1151468" cy="870629"/>
          </a:xfrm>
          <a:prstGeom prst="rect">
            <a:avLst/>
          </a:prstGeom>
        </p:spPr>
        <p:txBody>
          <a:bodyPr lIns="91439" tIns="45719" rIns="91439" bIns="45719"/>
          <a:lstStyle/>
          <a:p>
            <a:endParaRPr/>
          </a:p>
        </p:txBody>
      </p:sp>
      <p:sp>
        <p:nvSpPr>
          <p:cNvPr id="460" name="Afbeelding"/>
          <p:cNvSpPr>
            <a:spLocks noGrp="1"/>
          </p:cNvSpPr>
          <p:nvPr>
            <p:ph type="pic" sz="quarter" idx="18"/>
          </p:nvPr>
        </p:nvSpPr>
        <p:spPr>
          <a:xfrm>
            <a:off x="9485068" y="3069886"/>
            <a:ext cx="1151468" cy="870629"/>
          </a:xfrm>
          <a:prstGeom prst="rect">
            <a:avLst/>
          </a:prstGeom>
        </p:spPr>
        <p:txBody>
          <a:bodyPr lIns="91439" tIns="45719" rIns="91439" bIns="45719"/>
          <a:lstStyle/>
          <a:p>
            <a:endParaRPr/>
          </a:p>
        </p:txBody>
      </p:sp>
      <p:sp>
        <p:nvSpPr>
          <p:cNvPr id="461" name="Afbeelding"/>
          <p:cNvSpPr>
            <a:spLocks noGrp="1"/>
          </p:cNvSpPr>
          <p:nvPr>
            <p:ph type="pic" sz="quarter" idx="19"/>
          </p:nvPr>
        </p:nvSpPr>
        <p:spPr>
          <a:xfrm>
            <a:off x="6845069" y="3069886"/>
            <a:ext cx="1151468" cy="870629"/>
          </a:xfrm>
          <a:prstGeom prst="rect">
            <a:avLst/>
          </a:prstGeom>
        </p:spPr>
        <p:txBody>
          <a:bodyPr lIns="91439" tIns="45719" rIns="91439" bIns="45719"/>
          <a:lstStyle/>
          <a:p>
            <a:endParaRPr/>
          </a:p>
        </p:txBody>
      </p:sp>
      <p:sp>
        <p:nvSpPr>
          <p:cNvPr id="462" name="Afbeelding"/>
          <p:cNvSpPr>
            <a:spLocks noGrp="1"/>
          </p:cNvSpPr>
          <p:nvPr>
            <p:ph type="pic" sz="quarter" idx="20"/>
          </p:nvPr>
        </p:nvSpPr>
        <p:spPr>
          <a:xfrm>
            <a:off x="4195467" y="3069886"/>
            <a:ext cx="1151468" cy="870629"/>
          </a:xfrm>
          <a:prstGeom prst="rect">
            <a:avLst/>
          </a:prstGeom>
        </p:spPr>
        <p:txBody>
          <a:bodyPr lIns="91439" tIns="45719" rIns="91439" bIns="45719"/>
          <a:lstStyle/>
          <a:p>
            <a:endParaRPr/>
          </a:p>
        </p:txBody>
      </p:sp>
    </p:spTree>
    <p:extLst>
      <p:ext uri="{BB962C8B-B14F-4D97-AF65-F5344CB8AC3E}">
        <p14:creationId xmlns:p14="http://schemas.microsoft.com/office/powerpoint/2010/main" val="294553926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grpSp>
        <p:nvGrpSpPr>
          <p:cNvPr id="504" name="Group 6"/>
          <p:cNvGrpSpPr/>
          <p:nvPr/>
        </p:nvGrpSpPr>
        <p:grpSpPr>
          <a:xfrm>
            <a:off x="189580" y="967465"/>
            <a:ext cx="1133201" cy="743844"/>
            <a:chOff x="0" y="0"/>
            <a:chExt cx="1208746" cy="1057909"/>
          </a:xfrm>
        </p:grpSpPr>
        <p:sp>
          <p:nvSpPr>
            <p:cNvPr id="502"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92">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6"/>
            </a:p>
          </p:txBody>
        </p:sp>
        <p:sp>
          <p:nvSpPr>
            <p:cNvPr id="503"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92">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6"/>
            </a:p>
          </p:txBody>
        </p:sp>
      </p:grpSp>
      <p:sp>
        <p:nvSpPr>
          <p:cNvPr id="505" name="TextBox 9"/>
          <p:cNvSpPr txBox="1"/>
          <p:nvPr/>
        </p:nvSpPr>
        <p:spPr>
          <a:xfrm>
            <a:off x="189581" y="5689390"/>
            <a:ext cx="2454644" cy="2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914367">
              <a:lnSpc>
                <a:spcPct val="100000"/>
              </a:lnSpc>
              <a:spcBef>
                <a:spcPts val="0"/>
              </a:spcBef>
              <a:defRPr b="1" cap="all">
                <a:solidFill>
                  <a:srgbClr val="A6A6A6"/>
                </a:solidFill>
                <a:latin typeface="Calibri"/>
                <a:ea typeface="Calibri"/>
                <a:cs typeface="Calibri"/>
                <a:sym typeface="Calibri"/>
              </a:defRPr>
            </a:pPr>
            <a:r>
              <a:rPr sz="1266"/>
              <a:t>Creative</a:t>
            </a:r>
            <a:r>
              <a:rPr sz="1266" b="0">
                <a:solidFill>
                  <a:srgbClr val="D9D9D9"/>
                </a:solidFill>
              </a:rPr>
              <a:t> presentation template</a:t>
            </a:r>
          </a:p>
        </p:txBody>
      </p:sp>
      <p:sp>
        <p:nvSpPr>
          <p:cNvPr id="506" name="TextBox 10"/>
          <p:cNvSpPr txBox="1"/>
          <p:nvPr/>
        </p:nvSpPr>
        <p:spPr>
          <a:xfrm rot="5400000">
            <a:off x="9913486" y="5118201"/>
            <a:ext cx="3921649" cy="2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1266"/>
              <a:t>Creative presentation template</a:t>
            </a:r>
          </a:p>
        </p:txBody>
      </p:sp>
      <p:sp>
        <p:nvSpPr>
          <p:cNvPr id="507" name="Picture Placeholder 3"/>
          <p:cNvSpPr>
            <a:spLocks noGrp="1"/>
          </p:cNvSpPr>
          <p:nvPr>
            <p:ph type="pic" sz="half" idx="13"/>
          </p:nvPr>
        </p:nvSpPr>
        <p:spPr>
          <a:xfrm>
            <a:off x="4660899" y="857250"/>
            <a:ext cx="3619500" cy="5143501"/>
          </a:xfrm>
          <a:prstGeom prst="rect">
            <a:avLst/>
          </a:prstGeom>
        </p:spPr>
        <p:txBody>
          <a:bodyPr lIns="91439" tIns="45719" rIns="91439" bIns="45719"/>
          <a:lstStyle/>
          <a:p>
            <a:endParaRPr/>
          </a:p>
        </p:txBody>
      </p:sp>
      <p:sp>
        <p:nvSpPr>
          <p:cNvPr id="508"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67">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21746464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71_Custom Layout">
    <p:spTree>
      <p:nvGrpSpPr>
        <p:cNvPr id="1" name=""/>
        <p:cNvGrpSpPr/>
        <p:nvPr/>
      </p:nvGrpSpPr>
      <p:grpSpPr>
        <a:xfrm>
          <a:off x="0" y="0"/>
          <a:ext cx="0" cy="0"/>
          <a:chOff x="0" y="0"/>
          <a:chExt cx="0" cy="0"/>
        </a:xfrm>
      </p:grpSpPr>
      <p:grpSp>
        <p:nvGrpSpPr>
          <p:cNvPr id="517" name="Group 6"/>
          <p:cNvGrpSpPr/>
          <p:nvPr/>
        </p:nvGrpSpPr>
        <p:grpSpPr>
          <a:xfrm>
            <a:off x="189580" y="967465"/>
            <a:ext cx="1133201" cy="743844"/>
            <a:chOff x="0" y="0"/>
            <a:chExt cx="1208746" cy="1057909"/>
          </a:xfrm>
        </p:grpSpPr>
        <p:sp>
          <p:nvSpPr>
            <p:cNvPr id="515"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92">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6"/>
            </a:p>
          </p:txBody>
        </p:sp>
        <p:sp>
          <p:nvSpPr>
            <p:cNvPr id="516"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92">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6"/>
            </a:p>
          </p:txBody>
        </p:sp>
      </p:grpSp>
      <p:sp>
        <p:nvSpPr>
          <p:cNvPr id="518" name="TextBox 9"/>
          <p:cNvSpPr txBox="1"/>
          <p:nvPr/>
        </p:nvSpPr>
        <p:spPr>
          <a:xfrm>
            <a:off x="189581" y="5689390"/>
            <a:ext cx="2454644" cy="2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914367">
              <a:lnSpc>
                <a:spcPct val="100000"/>
              </a:lnSpc>
              <a:spcBef>
                <a:spcPts val="0"/>
              </a:spcBef>
              <a:defRPr b="1" cap="all">
                <a:solidFill>
                  <a:srgbClr val="A6A6A6"/>
                </a:solidFill>
                <a:latin typeface="Calibri"/>
                <a:ea typeface="Calibri"/>
                <a:cs typeface="Calibri"/>
                <a:sym typeface="Calibri"/>
              </a:defRPr>
            </a:pPr>
            <a:r>
              <a:rPr sz="1266"/>
              <a:t>Creative</a:t>
            </a:r>
            <a:r>
              <a:rPr sz="1266" b="0">
                <a:solidFill>
                  <a:srgbClr val="D9D9D9"/>
                </a:solidFill>
              </a:rPr>
              <a:t> presentation template</a:t>
            </a:r>
          </a:p>
        </p:txBody>
      </p:sp>
      <p:sp>
        <p:nvSpPr>
          <p:cNvPr id="519" name="TextBox 10"/>
          <p:cNvSpPr txBox="1"/>
          <p:nvPr/>
        </p:nvSpPr>
        <p:spPr>
          <a:xfrm rot="5400000">
            <a:off x="9913486" y="5118201"/>
            <a:ext cx="3921649" cy="2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1266"/>
              <a:t>Creative presentation template</a:t>
            </a:r>
          </a:p>
        </p:txBody>
      </p:sp>
      <p:sp>
        <p:nvSpPr>
          <p:cNvPr id="520" name="Freeform 12"/>
          <p:cNvSpPr>
            <a:spLocks noGrp="1"/>
          </p:cNvSpPr>
          <p:nvPr>
            <p:ph type="pic" idx="13"/>
          </p:nvPr>
        </p:nvSpPr>
        <p:spPr>
          <a:xfrm>
            <a:off x="-249342" y="777615"/>
            <a:ext cx="8824954" cy="5655198"/>
          </a:xfrm>
          <a:prstGeom prst="rect">
            <a:avLst/>
          </a:prstGeom>
        </p:spPr>
        <p:txBody>
          <a:bodyPr lIns="91439" tIns="45719" rIns="91439" bIns="45719"/>
          <a:lstStyle/>
          <a:p>
            <a:endParaRPr/>
          </a:p>
        </p:txBody>
      </p:sp>
      <p:sp>
        <p:nvSpPr>
          <p:cNvPr id="521"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67">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55257652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grpSp>
        <p:nvGrpSpPr>
          <p:cNvPr id="530" name="Group 6"/>
          <p:cNvGrpSpPr/>
          <p:nvPr/>
        </p:nvGrpSpPr>
        <p:grpSpPr>
          <a:xfrm>
            <a:off x="189580" y="967465"/>
            <a:ext cx="1133201" cy="743844"/>
            <a:chOff x="0" y="0"/>
            <a:chExt cx="1208746" cy="1057909"/>
          </a:xfrm>
        </p:grpSpPr>
        <p:sp>
          <p:nvSpPr>
            <p:cNvPr id="528"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92">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6"/>
            </a:p>
          </p:txBody>
        </p:sp>
        <p:sp>
          <p:nvSpPr>
            <p:cNvPr id="529"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92">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6"/>
            </a:p>
          </p:txBody>
        </p:sp>
      </p:grpSp>
      <p:sp>
        <p:nvSpPr>
          <p:cNvPr id="531" name="TextBox 9"/>
          <p:cNvSpPr txBox="1"/>
          <p:nvPr/>
        </p:nvSpPr>
        <p:spPr>
          <a:xfrm>
            <a:off x="189581" y="5689390"/>
            <a:ext cx="2454644" cy="2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914367">
              <a:lnSpc>
                <a:spcPct val="100000"/>
              </a:lnSpc>
              <a:spcBef>
                <a:spcPts val="0"/>
              </a:spcBef>
              <a:defRPr b="1" cap="all">
                <a:solidFill>
                  <a:srgbClr val="A6A6A6"/>
                </a:solidFill>
                <a:latin typeface="Calibri"/>
                <a:ea typeface="Calibri"/>
                <a:cs typeface="Calibri"/>
                <a:sym typeface="Calibri"/>
              </a:defRPr>
            </a:pPr>
            <a:r>
              <a:rPr sz="1266"/>
              <a:t>Creative</a:t>
            </a:r>
            <a:r>
              <a:rPr sz="1266" b="0">
                <a:solidFill>
                  <a:srgbClr val="D9D9D9"/>
                </a:solidFill>
              </a:rPr>
              <a:t> presentation template</a:t>
            </a:r>
          </a:p>
        </p:txBody>
      </p:sp>
      <p:sp>
        <p:nvSpPr>
          <p:cNvPr id="532" name="TextBox 10"/>
          <p:cNvSpPr txBox="1"/>
          <p:nvPr/>
        </p:nvSpPr>
        <p:spPr>
          <a:xfrm rot="5400000">
            <a:off x="9913486" y="5118201"/>
            <a:ext cx="3921649" cy="264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1266"/>
              <a:t>Creative presentation template</a:t>
            </a:r>
          </a:p>
        </p:txBody>
      </p:sp>
      <p:sp>
        <p:nvSpPr>
          <p:cNvPr id="533" name="Picture Placeholder 5"/>
          <p:cNvSpPr>
            <a:spLocks noGrp="1"/>
          </p:cNvSpPr>
          <p:nvPr>
            <p:ph type="pic" sz="half" idx="13"/>
          </p:nvPr>
        </p:nvSpPr>
        <p:spPr>
          <a:xfrm>
            <a:off x="6096000" y="857250"/>
            <a:ext cx="6096000" cy="5143501"/>
          </a:xfrm>
          <a:prstGeom prst="rect">
            <a:avLst/>
          </a:prstGeom>
        </p:spPr>
        <p:txBody>
          <a:bodyPr lIns="91439" tIns="45719" rIns="91439" bIns="45719"/>
          <a:lstStyle/>
          <a:p>
            <a:endParaRPr/>
          </a:p>
        </p:txBody>
      </p:sp>
      <p:sp>
        <p:nvSpPr>
          <p:cNvPr id="534"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67">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86345125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Landscape Photo, Title &amp; Bullets">
    <p:spTree>
      <p:nvGrpSpPr>
        <p:cNvPr id="1" name=""/>
        <p:cNvGrpSpPr/>
        <p:nvPr/>
      </p:nvGrpSpPr>
      <p:grpSpPr>
        <a:xfrm>
          <a:off x="0" y="0"/>
          <a:ext cx="0" cy="0"/>
          <a:chOff x="0" y="0"/>
          <a:chExt cx="0" cy="0"/>
        </a:xfrm>
      </p:grpSpPr>
      <p:sp>
        <p:nvSpPr>
          <p:cNvPr id="541" name="Titeltekst"/>
          <p:cNvSpPr txBox="1">
            <a:spLocks noGrp="1"/>
          </p:cNvSpPr>
          <p:nvPr>
            <p:ph type="title"/>
          </p:nvPr>
        </p:nvSpPr>
        <p:spPr>
          <a:xfrm>
            <a:off x="1333500" y="4765982"/>
            <a:ext cx="9525000" cy="982266"/>
          </a:xfrm>
          <a:prstGeom prst="rect">
            <a:avLst/>
          </a:prstGeom>
        </p:spPr>
        <p:txBody>
          <a:bodyP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42" name="Hoofdtekst - niveau één…"/>
          <p:cNvSpPr txBox="1">
            <a:spLocks noGrp="1"/>
          </p:cNvSpPr>
          <p:nvPr>
            <p:ph type="body" sz="quarter" idx="1"/>
          </p:nvPr>
        </p:nvSpPr>
        <p:spPr>
          <a:xfrm>
            <a:off x="1333500" y="5792896"/>
            <a:ext cx="9525000" cy="446485"/>
          </a:xfrm>
          <a:prstGeom prst="rect">
            <a:avLst/>
          </a:prstGeom>
        </p:spPr>
        <p:txBody>
          <a:bodyPr/>
          <a:lstStyle>
            <a:lvl1pPr>
              <a:lnSpc>
                <a:spcPct val="110000"/>
              </a:lnSpc>
              <a:spcBef>
                <a:spcPts val="1828"/>
              </a:spcBef>
              <a:defRPr sz="1828">
                <a:solidFill>
                  <a:srgbClr val="3E434E"/>
                </a:solidFill>
              </a:defRPr>
            </a:lvl1pPr>
            <a:lvl2pPr indent="160729">
              <a:lnSpc>
                <a:spcPct val="110000"/>
              </a:lnSpc>
              <a:spcBef>
                <a:spcPts val="1828"/>
              </a:spcBef>
              <a:defRPr sz="1828">
                <a:solidFill>
                  <a:srgbClr val="3E434E"/>
                </a:solidFill>
              </a:defRPr>
            </a:lvl2pPr>
            <a:lvl3pPr indent="321457">
              <a:lnSpc>
                <a:spcPct val="110000"/>
              </a:lnSpc>
              <a:spcBef>
                <a:spcPts val="1828"/>
              </a:spcBef>
              <a:defRPr sz="1828">
                <a:solidFill>
                  <a:srgbClr val="3E434E"/>
                </a:solidFill>
              </a:defRPr>
            </a:lvl3pPr>
            <a:lvl4pPr indent="482186">
              <a:lnSpc>
                <a:spcPct val="110000"/>
              </a:lnSpc>
              <a:spcBef>
                <a:spcPts val="1828"/>
              </a:spcBef>
              <a:defRPr sz="1828">
                <a:solidFill>
                  <a:srgbClr val="3E434E"/>
                </a:solidFill>
              </a:defRPr>
            </a:lvl4pPr>
            <a:lvl5pPr indent="642915">
              <a:lnSpc>
                <a:spcPct val="110000"/>
              </a:lnSpc>
              <a:spcBef>
                <a:spcPts val="1828"/>
              </a:spcBef>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43" name="Rechthoek"/>
          <p:cNvSpPr/>
          <p:nvPr/>
        </p:nvSpPr>
        <p:spPr>
          <a:xfrm rot="16200000">
            <a:off x="4017703" y="-4028179"/>
            <a:ext cx="4156595" cy="12204373"/>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44" name="Afgeronde rechthoek"/>
          <p:cNvSpPr/>
          <p:nvPr/>
        </p:nvSpPr>
        <p:spPr>
          <a:xfrm rot="17784974">
            <a:off x="16211647" y="-2912566"/>
            <a:ext cx="7613812" cy="11358865"/>
          </a:xfrm>
          <a:prstGeom prst="roundRect">
            <a:avLst>
              <a:gd name="adj" fmla="val 15000"/>
            </a:avLst>
          </a:prstGeom>
          <a:solidFill>
            <a:srgbClr val="ABABAB"/>
          </a:solidFill>
          <a:ln w="12700">
            <a:miter lim="400000"/>
          </a:ln>
          <a:effectLst>
            <a:outerShdw blurRad="762000" dir="5400000" rotWithShape="0">
              <a:srgbClr val="000000">
                <a:alpha val="27535"/>
              </a:srgbClr>
            </a:outerShdw>
          </a:effectLst>
        </p:spPr>
        <p:txBody>
          <a:bodyPr lIns="0" tIns="0" rIns="0" bIns="0" anchor="ctr"/>
          <a:lstStyle/>
          <a:p>
            <a:pPr>
              <a:lnSpc>
                <a:spcPct val="100000"/>
              </a:lnSpc>
              <a:spcBef>
                <a:spcPts val="0"/>
              </a:spcBef>
              <a:defRPr sz="4000" b="1" cap="all">
                <a:solidFill>
                  <a:srgbClr val="FFFFFF"/>
                </a:solidFill>
                <a:latin typeface="Gill Sans"/>
                <a:ea typeface="Gill Sans"/>
                <a:cs typeface="Gill Sans"/>
                <a:sym typeface="Gill Sans"/>
              </a:defRPr>
            </a:pPr>
            <a:endParaRPr sz="2812"/>
          </a:p>
        </p:txBody>
      </p:sp>
      <p:sp>
        <p:nvSpPr>
          <p:cNvPr id="545" name="Vorm"/>
          <p:cNvSpPr/>
          <p:nvPr/>
        </p:nvSpPr>
        <p:spPr>
          <a:xfrm>
            <a:off x="1483807" y="-4111"/>
            <a:ext cx="10720807" cy="5541955"/>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46" name="Photo-Placeholder-5.jpg"/>
          <p:cNvSpPr>
            <a:spLocks noGrp="1"/>
          </p:cNvSpPr>
          <p:nvPr>
            <p:ph type="pic" idx="13"/>
          </p:nvPr>
        </p:nvSpPr>
        <p:spPr>
          <a:xfrm>
            <a:off x="1483779" y="-4111"/>
            <a:ext cx="10720807" cy="5541954"/>
          </a:xfrm>
          <a:prstGeom prst="rect">
            <a:avLst/>
          </a:prstGeom>
        </p:spPr>
        <p:txBody>
          <a:bodyPr lIns="91439" tIns="45719" rIns="91439" bIns="45719"/>
          <a:lstStyle/>
          <a:p>
            <a:endParaRPr/>
          </a:p>
        </p:txBody>
      </p:sp>
      <p:sp>
        <p:nvSpPr>
          <p:cNvPr id="547"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59765742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Bullets, Title &amp; Photo">
    <p:spTree>
      <p:nvGrpSpPr>
        <p:cNvPr id="1" name=""/>
        <p:cNvGrpSpPr/>
        <p:nvPr/>
      </p:nvGrpSpPr>
      <p:grpSpPr>
        <a:xfrm>
          <a:off x="0" y="0"/>
          <a:ext cx="0" cy="0"/>
          <a:chOff x="0" y="0"/>
          <a:chExt cx="0" cy="0"/>
        </a:xfrm>
      </p:grpSpPr>
      <p:sp>
        <p:nvSpPr>
          <p:cNvPr id="569" name="Titeltekst"/>
          <p:cNvSpPr txBox="1">
            <a:spLocks noGrp="1"/>
          </p:cNvSpPr>
          <p:nvPr>
            <p:ph type="title"/>
          </p:nvPr>
        </p:nvSpPr>
        <p:spPr>
          <a:xfrm>
            <a:off x="1333500" y="3437929"/>
            <a:ext cx="4524375" cy="2098477"/>
          </a:xfrm>
          <a:prstGeom prst="rect">
            <a:avLst/>
          </a:prstGeom>
        </p:spPr>
        <p:txBody>
          <a:bodyPr anchor="t">
            <a:normAutofit/>
          </a:bodyPr>
          <a:lstStyle>
            <a:lvl1pPr algn="ct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70" name="Hoofdtekst - niveau één…"/>
          <p:cNvSpPr txBox="1">
            <a:spLocks noGrp="1"/>
          </p:cNvSpPr>
          <p:nvPr>
            <p:ph type="body" sz="quarter" idx="1"/>
          </p:nvPr>
        </p:nvSpPr>
        <p:spPr>
          <a:xfrm>
            <a:off x="1333500" y="982266"/>
            <a:ext cx="4524375" cy="2321719"/>
          </a:xfrm>
          <a:prstGeom prst="rect">
            <a:avLst/>
          </a:prstGeom>
        </p:spPr>
        <p:txBody>
          <a:bodyPr anchor="b">
            <a:normAutofit/>
          </a:bodyPr>
          <a:lstStyle>
            <a:lvl1pPr marL="312528" indent="-312528">
              <a:lnSpc>
                <a:spcPct val="110000"/>
              </a:lnSpc>
              <a:spcBef>
                <a:spcPts val="1828"/>
              </a:spcBef>
              <a:buSzPct val="125000"/>
              <a:buChar char="•"/>
              <a:defRPr sz="1828">
                <a:solidFill>
                  <a:srgbClr val="3E434E"/>
                </a:solidFill>
              </a:defRPr>
            </a:lvl1pPr>
            <a:lvl2pPr marL="625056" indent="-312528">
              <a:lnSpc>
                <a:spcPct val="110000"/>
              </a:lnSpc>
              <a:spcBef>
                <a:spcPts val="1828"/>
              </a:spcBef>
              <a:buSzPct val="125000"/>
              <a:buChar char="•"/>
              <a:defRPr sz="1828">
                <a:solidFill>
                  <a:srgbClr val="3E434E"/>
                </a:solidFill>
              </a:defRPr>
            </a:lvl2pPr>
            <a:lvl3pPr marL="937584" indent="-312528">
              <a:lnSpc>
                <a:spcPct val="110000"/>
              </a:lnSpc>
              <a:spcBef>
                <a:spcPts val="1828"/>
              </a:spcBef>
              <a:buSzPct val="125000"/>
              <a:buChar char="•"/>
              <a:defRPr sz="1828">
                <a:solidFill>
                  <a:srgbClr val="3E434E"/>
                </a:solidFill>
              </a:defRPr>
            </a:lvl3pPr>
            <a:lvl4pPr marL="1250112" indent="-312528">
              <a:lnSpc>
                <a:spcPct val="110000"/>
              </a:lnSpc>
              <a:spcBef>
                <a:spcPts val="1828"/>
              </a:spcBef>
              <a:buSzPct val="125000"/>
              <a:buChar char="•"/>
              <a:defRPr sz="1828">
                <a:solidFill>
                  <a:srgbClr val="3E434E"/>
                </a:solidFill>
              </a:defRPr>
            </a:lvl4pPr>
            <a:lvl5pPr marL="1562640" indent="-312528">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71" name="Rechthoek"/>
          <p:cNvSpPr/>
          <p:nvPr/>
        </p:nvSpPr>
        <p:spPr>
          <a:xfrm rot="10800000" flipH="1">
            <a:off x="8076408" y="-6605"/>
            <a:ext cx="4135816" cy="6871210"/>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72" name="Vorm"/>
          <p:cNvSpPr/>
          <p:nvPr/>
        </p:nvSpPr>
        <p:spPr>
          <a:xfrm rot="5400000">
            <a:off x="5848979" y="519359"/>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73" name="Photo-Placeholder-5.jpg"/>
          <p:cNvSpPr>
            <a:spLocks noGrp="1"/>
          </p:cNvSpPr>
          <p:nvPr>
            <p:ph type="pic" idx="13"/>
          </p:nvPr>
        </p:nvSpPr>
        <p:spPr>
          <a:xfrm rot="5400000">
            <a:off x="5848978" y="519359"/>
            <a:ext cx="6608265" cy="6072959"/>
          </a:xfrm>
          <a:prstGeom prst="rect">
            <a:avLst/>
          </a:prstGeom>
        </p:spPr>
        <p:txBody>
          <a:bodyPr lIns="91439" tIns="45719" rIns="91439" bIns="45719"/>
          <a:lstStyle/>
          <a:p>
            <a:endParaRPr/>
          </a:p>
        </p:txBody>
      </p:sp>
      <p:sp>
        <p:nvSpPr>
          <p:cNvPr id="574"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31563700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D06772F-464A-4444-839E-750ACC19C767}"/>
              </a:ext>
            </a:extLst>
          </p:cNvPr>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D1FF8AE7-4C9B-4885-8FAF-8937417C8687}"/>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303B198-3376-4A2C-9ED0-BD407673B87A}"/>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25F0F058-F687-42FF-9C18-4D26FFA636E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C6773CF-9261-4B25-9FAD-0A7969FE2D05}"/>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193460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ullets &amp; 2 Photos">
    <p:spTree>
      <p:nvGrpSpPr>
        <p:cNvPr id="1" name=""/>
        <p:cNvGrpSpPr/>
        <p:nvPr/>
      </p:nvGrpSpPr>
      <p:grpSpPr>
        <a:xfrm>
          <a:off x="0" y="0"/>
          <a:ext cx="0" cy="0"/>
          <a:chOff x="0" y="0"/>
          <a:chExt cx="0" cy="0"/>
        </a:xfrm>
      </p:grpSpPr>
      <p:sp>
        <p:nvSpPr>
          <p:cNvPr id="581" name="Hoofdtekst - niveau één…"/>
          <p:cNvSpPr txBox="1">
            <a:spLocks noGrp="1"/>
          </p:cNvSpPr>
          <p:nvPr>
            <p:ph type="body" sz="half" idx="1"/>
          </p:nvPr>
        </p:nvSpPr>
        <p:spPr>
          <a:xfrm>
            <a:off x="1333500" y="982265"/>
            <a:ext cx="4524375" cy="4554141"/>
          </a:xfrm>
          <a:prstGeom prst="rect">
            <a:avLst/>
          </a:prstGeom>
        </p:spPr>
        <p:txBody>
          <a:bodyPr anchor="ctr">
            <a:normAutofit/>
          </a:bodyPr>
          <a:lstStyle>
            <a:lvl1pPr marL="312528" indent="-312528">
              <a:lnSpc>
                <a:spcPct val="110000"/>
              </a:lnSpc>
              <a:spcBef>
                <a:spcPts val="1828"/>
              </a:spcBef>
              <a:buSzPct val="125000"/>
              <a:buChar char="•"/>
              <a:defRPr sz="1828">
                <a:solidFill>
                  <a:srgbClr val="3E434E"/>
                </a:solidFill>
              </a:defRPr>
            </a:lvl1pPr>
            <a:lvl2pPr marL="625056" indent="-312528">
              <a:lnSpc>
                <a:spcPct val="110000"/>
              </a:lnSpc>
              <a:spcBef>
                <a:spcPts val="1828"/>
              </a:spcBef>
              <a:buSzPct val="125000"/>
              <a:buChar char="•"/>
              <a:defRPr sz="1828">
                <a:solidFill>
                  <a:srgbClr val="3E434E"/>
                </a:solidFill>
              </a:defRPr>
            </a:lvl2pPr>
            <a:lvl3pPr marL="937584" indent="-312528">
              <a:lnSpc>
                <a:spcPct val="110000"/>
              </a:lnSpc>
              <a:spcBef>
                <a:spcPts val="1828"/>
              </a:spcBef>
              <a:buSzPct val="125000"/>
              <a:buChar char="•"/>
              <a:defRPr sz="1828">
                <a:solidFill>
                  <a:srgbClr val="3E434E"/>
                </a:solidFill>
              </a:defRPr>
            </a:lvl3pPr>
            <a:lvl4pPr marL="1250112" indent="-312528">
              <a:lnSpc>
                <a:spcPct val="110000"/>
              </a:lnSpc>
              <a:spcBef>
                <a:spcPts val="1828"/>
              </a:spcBef>
              <a:buSzPct val="125000"/>
              <a:buChar char="•"/>
              <a:defRPr sz="1828">
                <a:solidFill>
                  <a:srgbClr val="3E434E"/>
                </a:solidFill>
              </a:defRPr>
            </a:lvl4pPr>
            <a:lvl5pPr marL="1562640" indent="-312528">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2" name="Rechthoek"/>
          <p:cNvSpPr/>
          <p:nvPr/>
        </p:nvSpPr>
        <p:spPr>
          <a:xfrm rot="10800000" flipH="1">
            <a:off x="8076408" y="-6605"/>
            <a:ext cx="4135816" cy="6871210"/>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83" name="Vorm"/>
          <p:cNvSpPr/>
          <p:nvPr/>
        </p:nvSpPr>
        <p:spPr>
          <a:xfrm rot="5400000" flipH="1">
            <a:off x="8928047" y="3583888"/>
            <a:ext cx="3614544" cy="2942392"/>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84" name="Vorm"/>
          <p:cNvSpPr/>
          <p:nvPr/>
        </p:nvSpPr>
        <p:spPr>
          <a:xfrm rot="5400000" flipH="1">
            <a:off x="7432635" y="-758341"/>
            <a:ext cx="4040864" cy="5542128"/>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85" name="Photo-Placeholder-56jpg"/>
          <p:cNvSpPr>
            <a:spLocks noGrp="1"/>
          </p:cNvSpPr>
          <p:nvPr>
            <p:ph type="pic" sz="quarter" idx="13"/>
          </p:nvPr>
        </p:nvSpPr>
        <p:spPr>
          <a:xfrm rot="5400000" flipH="1">
            <a:off x="8928048" y="3585565"/>
            <a:ext cx="3614543" cy="2942392"/>
          </a:xfrm>
          <a:prstGeom prst="rect">
            <a:avLst/>
          </a:prstGeom>
        </p:spPr>
        <p:txBody>
          <a:bodyPr lIns="91439" tIns="45719" rIns="91439" bIns="45719"/>
          <a:lstStyle/>
          <a:p>
            <a:endParaRPr/>
          </a:p>
        </p:txBody>
      </p:sp>
      <p:sp>
        <p:nvSpPr>
          <p:cNvPr id="586" name="Photo-Placeholder-5.jpg"/>
          <p:cNvSpPr>
            <a:spLocks noGrp="1"/>
          </p:cNvSpPr>
          <p:nvPr>
            <p:ph type="pic" sz="half" idx="14"/>
          </p:nvPr>
        </p:nvSpPr>
        <p:spPr>
          <a:xfrm rot="5400000" flipH="1">
            <a:off x="7432635" y="-756664"/>
            <a:ext cx="4040864" cy="5542128"/>
          </a:xfrm>
          <a:prstGeom prst="rect">
            <a:avLst/>
          </a:prstGeom>
        </p:spPr>
        <p:txBody>
          <a:bodyPr lIns="91439" tIns="45719" rIns="91439" bIns="45719"/>
          <a:lstStyle/>
          <a:p>
            <a:endParaRPr/>
          </a:p>
        </p:txBody>
      </p:sp>
      <p:sp>
        <p:nvSpPr>
          <p:cNvPr id="587"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69983543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94" name="Titeltekst"/>
          <p:cNvSpPr txBox="1">
            <a:spLocks noGrp="1"/>
          </p:cNvSpPr>
          <p:nvPr>
            <p:ph type="title"/>
          </p:nvPr>
        </p:nvSpPr>
        <p:spPr>
          <a:xfrm>
            <a:off x="1333501" y="982265"/>
            <a:ext cx="4642448" cy="1785938"/>
          </a:xfrm>
          <a:prstGeom prst="rect">
            <a:avLst/>
          </a:prstGeom>
        </p:spPr>
        <p:txBody>
          <a:bodyPr anchor="ct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95" name="Hoofdtekst - niveau één…"/>
          <p:cNvSpPr txBox="1">
            <a:spLocks noGrp="1"/>
          </p:cNvSpPr>
          <p:nvPr>
            <p:ph type="body" sz="quarter" idx="1"/>
          </p:nvPr>
        </p:nvSpPr>
        <p:spPr>
          <a:xfrm>
            <a:off x="1333500" y="2678906"/>
            <a:ext cx="4524375" cy="3303984"/>
          </a:xfrm>
          <a:prstGeom prst="rect">
            <a:avLst/>
          </a:prstGeom>
        </p:spPr>
        <p:txBody>
          <a:bodyPr anchor="ctr">
            <a:normAutofit/>
          </a:bodyPr>
          <a:lstStyle>
            <a:lvl1pPr marL="312527" indent="-312527">
              <a:lnSpc>
                <a:spcPct val="110000"/>
              </a:lnSpc>
              <a:spcBef>
                <a:spcPts val="1828"/>
              </a:spcBef>
              <a:buSzPct val="125000"/>
              <a:buChar char="•"/>
              <a:defRPr sz="1828">
                <a:solidFill>
                  <a:srgbClr val="3E434E"/>
                </a:solidFill>
              </a:defRPr>
            </a:lvl1pPr>
            <a:lvl2pPr marL="625056" indent="-312528">
              <a:lnSpc>
                <a:spcPct val="110000"/>
              </a:lnSpc>
              <a:spcBef>
                <a:spcPts val="1828"/>
              </a:spcBef>
              <a:buSzPct val="125000"/>
              <a:buChar char="•"/>
              <a:defRPr sz="1828">
                <a:solidFill>
                  <a:srgbClr val="3E434E"/>
                </a:solidFill>
              </a:defRPr>
            </a:lvl2pPr>
            <a:lvl3pPr marL="937584" indent="-312528">
              <a:lnSpc>
                <a:spcPct val="110000"/>
              </a:lnSpc>
              <a:spcBef>
                <a:spcPts val="1828"/>
              </a:spcBef>
              <a:buSzPct val="125000"/>
              <a:buChar char="•"/>
              <a:defRPr sz="1828">
                <a:solidFill>
                  <a:srgbClr val="3E434E"/>
                </a:solidFill>
              </a:defRPr>
            </a:lvl3pPr>
            <a:lvl4pPr marL="1250112" indent="-312528">
              <a:lnSpc>
                <a:spcPct val="110000"/>
              </a:lnSpc>
              <a:spcBef>
                <a:spcPts val="1828"/>
              </a:spcBef>
              <a:buSzPct val="125000"/>
              <a:buChar char="•"/>
              <a:defRPr sz="1828">
                <a:solidFill>
                  <a:srgbClr val="3E434E"/>
                </a:solidFill>
              </a:defRPr>
            </a:lvl4pPr>
            <a:lvl5pPr marL="1562640" indent="-312528">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96" name="Rechthoek"/>
          <p:cNvSpPr/>
          <p:nvPr/>
        </p:nvSpPr>
        <p:spPr>
          <a:xfrm rot="10800000" flipH="1">
            <a:off x="8076408" y="-6605"/>
            <a:ext cx="4135816" cy="6871210"/>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97" name="Vorm"/>
          <p:cNvSpPr/>
          <p:nvPr/>
        </p:nvSpPr>
        <p:spPr>
          <a:xfrm rot="5400000">
            <a:off x="7400872" y="2101244"/>
            <a:ext cx="4040864" cy="5542128"/>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98" name="Photo-Placeholder-5.jpg"/>
          <p:cNvSpPr>
            <a:spLocks noGrp="1"/>
          </p:cNvSpPr>
          <p:nvPr>
            <p:ph type="pic" sz="half" idx="13"/>
          </p:nvPr>
        </p:nvSpPr>
        <p:spPr>
          <a:xfrm rot="5400000">
            <a:off x="7400872" y="2101244"/>
            <a:ext cx="4040864" cy="5542128"/>
          </a:xfrm>
          <a:prstGeom prst="rect">
            <a:avLst/>
          </a:prstGeom>
        </p:spPr>
        <p:txBody>
          <a:bodyPr lIns="91439" tIns="45719" rIns="91439" bIns="45719"/>
          <a:lstStyle/>
          <a:p>
            <a:endParaRPr/>
          </a:p>
        </p:txBody>
      </p:sp>
      <p:sp>
        <p:nvSpPr>
          <p:cNvPr id="599"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3241546834"/>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Photo &amp; Bullets">
    <p:spTree>
      <p:nvGrpSpPr>
        <p:cNvPr id="1" name=""/>
        <p:cNvGrpSpPr/>
        <p:nvPr/>
      </p:nvGrpSpPr>
      <p:grpSpPr>
        <a:xfrm>
          <a:off x="0" y="0"/>
          <a:ext cx="0" cy="0"/>
          <a:chOff x="0" y="0"/>
          <a:chExt cx="0" cy="0"/>
        </a:xfrm>
      </p:grpSpPr>
      <p:sp>
        <p:nvSpPr>
          <p:cNvPr id="606" name="Rechthoek"/>
          <p:cNvSpPr/>
          <p:nvPr/>
        </p:nvSpPr>
        <p:spPr>
          <a:xfrm rot="10800000">
            <a:off x="-11440" y="-6605"/>
            <a:ext cx="4135817" cy="6871210"/>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07" name="Vorm"/>
          <p:cNvSpPr/>
          <p:nvPr/>
        </p:nvSpPr>
        <p:spPr>
          <a:xfrm rot="16200000" flipH="1">
            <a:off x="759049" y="2101244"/>
            <a:ext cx="4040864" cy="5542128"/>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08" name="Titeltekst"/>
          <p:cNvSpPr txBox="1">
            <a:spLocks noGrp="1"/>
          </p:cNvSpPr>
          <p:nvPr>
            <p:ph type="title"/>
          </p:nvPr>
        </p:nvSpPr>
        <p:spPr>
          <a:xfrm>
            <a:off x="6334125" y="982265"/>
            <a:ext cx="4524375" cy="1785938"/>
          </a:xfrm>
          <a:prstGeom prst="rect">
            <a:avLst/>
          </a:prstGeom>
        </p:spPr>
        <p:txBody>
          <a:bodyPr anchor="ct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609" name="Hoofdtekst - niveau één…"/>
          <p:cNvSpPr txBox="1">
            <a:spLocks noGrp="1"/>
          </p:cNvSpPr>
          <p:nvPr>
            <p:ph type="body" sz="quarter" idx="1"/>
          </p:nvPr>
        </p:nvSpPr>
        <p:spPr>
          <a:xfrm>
            <a:off x="6334125" y="2678906"/>
            <a:ext cx="4524375" cy="3303984"/>
          </a:xfrm>
          <a:prstGeom prst="rect">
            <a:avLst/>
          </a:prstGeom>
        </p:spPr>
        <p:txBody>
          <a:bodyPr anchor="ctr">
            <a:normAutofit/>
          </a:bodyPr>
          <a:lstStyle>
            <a:lvl1pPr marL="312527" indent="-312527">
              <a:lnSpc>
                <a:spcPct val="110000"/>
              </a:lnSpc>
              <a:spcBef>
                <a:spcPts val="1828"/>
              </a:spcBef>
              <a:buSzPct val="125000"/>
              <a:buChar char="•"/>
              <a:defRPr sz="1828">
                <a:solidFill>
                  <a:srgbClr val="3E434E"/>
                </a:solidFill>
              </a:defRPr>
            </a:lvl1pPr>
            <a:lvl2pPr marL="625056" indent="-312528">
              <a:lnSpc>
                <a:spcPct val="110000"/>
              </a:lnSpc>
              <a:spcBef>
                <a:spcPts val="1828"/>
              </a:spcBef>
              <a:buSzPct val="125000"/>
              <a:buChar char="•"/>
              <a:defRPr sz="1828">
                <a:solidFill>
                  <a:srgbClr val="3E434E"/>
                </a:solidFill>
              </a:defRPr>
            </a:lvl2pPr>
            <a:lvl3pPr marL="937584" indent="-312528">
              <a:lnSpc>
                <a:spcPct val="110000"/>
              </a:lnSpc>
              <a:spcBef>
                <a:spcPts val="1828"/>
              </a:spcBef>
              <a:buSzPct val="125000"/>
              <a:buChar char="•"/>
              <a:defRPr sz="1828">
                <a:solidFill>
                  <a:srgbClr val="3E434E"/>
                </a:solidFill>
              </a:defRPr>
            </a:lvl3pPr>
            <a:lvl4pPr marL="1250112" indent="-312528">
              <a:lnSpc>
                <a:spcPct val="110000"/>
              </a:lnSpc>
              <a:spcBef>
                <a:spcPts val="1828"/>
              </a:spcBef>
              <a:buSzPct val="125000"/>
              <a:buChar char="•"/>
              <a:defRPr sz="1828">
                <a:solidFill>
                  <a:srgbClr val="3E434E"/>
                </a:solidFill>
              </a:defRPr>
            </a:lvl4pPr>
            <a:lvl5pPr marL="1562640" indent="-312528">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10" name="Photo-Placeholder-5.jpg"/>
          <p:cNvSpPr>
            <a:spLocks noGrp="1"/>
          </p:cNvSpPr>
          <p:nvPr>
            <p:ph type="pic" sz="half" idx="13"/>
          </p:nvPr>
        </p:nvSpPr>
        <p:spPr>
          <a:xfrm rot="16200000" flipH="1">
            <a:off x="759049" y="2101244"/>
            <a:ext cx="4040864" cy="5542128"/>
          </a:xfrm>
          <a:prstGeom prst="rect">
            <a:avLst/>
          </a:prstGeom>
        </p:spPr>
        <p:txBody>
          <a:bodyPr lIns="91439" tIns="45719" rIns="91439" bIns="45719"/>
          <a:lstStyle/>
          <a:p>
            <a:endParaRPr/>
          </a:p>
        </p:txBody>
      </p:sp>
      <p:sp>
        <p:nvSpPr>
          <p:cNvPr id="611"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73597432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ullets &amp; Photo">
    <p:spTree>
      <p:nvGrpSpPr>
        <p:cNvPr id="1" name=""/>
        <p:cNvGrpSpPr/>
        <p:nvPr/>
      </p:nvGrpSpPr>
      <p:grpSpPr>
        <a:xfrm>
          <a:off x="0" y="0"/>
          <a:ext cx="0" cy="0"/>
          <a:chOff x="0" y="0"/>
          <a:chExt cx="0" cy="0"/>
        </a:xfrm>
      </p:grpSpPr>
      <p:sp>
        <p:nvSpPr>
          <p:cNvPr id="630" name="Hoofdtekst - niveau één…"/>
          <p:cNvSpPr txBox="1">
            <a:spLocks noGrp="1"/>
          </p:cNvSpPr>
          <p:nvPr>
            <p:ph type="body" sz="half" idx="1"/>
          </p:nvPr>
        </p:nvSpPr>
        <p:spPr>
          <a:xfrm>
            <a:off x="1333500" y="982265"/>
            <a:ext cx="4524375" cy="4554141"/>
          </a:xfrm>
          <a:prstGeom prst="rect">
            <a:avLst/>
          </a:prstGeom>
        </p:spPr>
        <p:txBody>
          <a:bodyPr anchor="ctr">
            <a:normAutofit/>
          </a:bodyPr>
          <a:lstStyle>
            <a:lvl1pPr marL="312528" indent="-312528">
              <a:lnSpc>
                <a:spcPct val="110000"/>
              </a:lnSpc>
              <a:spcBef>
                <a:spcPts val="1828"/>
              </a:spcBef>
              <a:buSzPct val="125000"/>
              <a:buChar char="•"/>
              <a:defRPr sz="1828">
                <a:solidFill>
                  <a:srgbClr val="3E434E"/>
                </a:solidFill>
              </a:defRPr>
            </a:lvl1pPr>
            <a:lvl2pPr marL="625056" indent="-312528">
              <a:lnSpc>
                <a:spcPct val="110000"/>
              </a:lnSpc>
              <a:spcBef>
                <a:spcPts val="1828"/>
              </a:spcBef>
              <a:buSzPct val="125000"/>
              <a:buChar char="•"/>
              <a:defRPr sz="1828">
                <a:solidFill>
                  <a:srgbClr val="3E434E"/>
                </a:solidFill>
              </a:defRPr>
            </a:lvl2pPr>
            <a:lvl3pPr marL="937584" indent="-312528">
              <a:lnSpc>
                <a:spcPct val="110000"/>
              </a:lnSpc>
              <a:spcBef>
                <a:spcPts val="1828"/>
              </a:spcBef>
              <a:buSzPct val="125000"/>
              <a:buChar char="•"/>
              <a:defRPr sz="1828">
                <a:solidFill>
                  <a:srgbClr val="3E434E"/>
                </a:solidFill>
              </a:defRPr>
            </a:lvl3pPr>
            <a:lvl4pPr marL="1250112" indent="-312528">
              <a:lnSpc>
                <a:spcPct val="110000"/>
              </a:lnSpc>
              <a:spcBef>
                <a:spcPts val="1828"/>
              </a:spcBef>
              <a:buSzPct val="125000"/>
              <a:buChar char="•"/>
              <a:defRPr sz="1828">
                <a:solidFill>
                  <a:srgbClr val="3E434E"/>
                </a:solidFill>
              </a:defRPr>
            </a:lvl4pPr>
            <a:lvl5pPr marL="1562640" indent="-312528">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31" name="Rechthoek"/>
          <p:cNvSpPr/>
          <p:nvPr/>
        </p:nvSpPr>
        <p:spPr>
          <a:xfrm rot="10800000" flipH="1">
            <a:off x="8076408" y="-6605"/>
            <a:ext cx="4135816" cy="6871210"/>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32" name="Vorm"/>
          <p:cNvSpPr/>
          <p:nvPr/>
        </p:nvSpPr>
        <p:spPr>
          <a:xfrm rot="5400000" flipH="1">
            <a:off x="5868094" y="261304"/>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33" name="Photo-Placeholder-5.jpg"/>
          <p:cNvSpPr>
            <a:spLocks noGrp="1"/>
          </p:cNvSpPr>
          <p:nvPr>
            <p:ph type="pic" idx="13"/>
          </p:nvPr>
        </p:nvSpPr>
        <p:spPr>
          <a:xfrm rot="5400000" flipH="1">
            <a:off x="5868094" y="261304"/>
            <a:ext cx="6608265" cy="6072959"/>
          </a:xfrm>
          <a:prstGeom prst="rect">
            <a:avLst/>
          </a:prstGeom>
        </p:spPr>
        <p:txBody>
          <a:bodyPr lIns="91439" tIns="45719" rIns="91439" bIns="45719"/>
          <a:lstStyle/>
          <a:p>
            <a:endParaRPr/>
          </a:p>
        </p:txBody>
      </p:sp>
      <p:sp>
        <p:nvSpPr>
          <p:cNvPr id="634"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180440715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641" name="Photo-Placeholder.jpg"/>
          <p:cNvSpPr>
            <a:spLocks noGrp="1"/>
          </p:cNvSpPr>
          <p:nvPr>
            <p:ph type="pic" sz="half" idx="13"/>
          </p:nvPr>
        </p:nvSpPr>
        <p:spPr>
          <a:xfrm>
            <a:off x="0" y="2978186"/>
            <a:ext cx="6315241" cy="3128046"/>
          </a:xfrm>
          <a:prstGeom prst="rect">
            <a:avLst/>
          </a:prstGeom>
        </p:spPr>
        <p:txBody>
          <a:bodyPr lIns="91439" tIns="45719" rIns="91439" bIns="45719"/>
          <a:lstStyle/>
          <a:p>
            <a:endParaRPr/>
          </a:p>
        </p:txBody>
      </p:sp>
      <p:sp>
        <p:nvSpPr>
          <p:cNvPr id="642" name="Dianummer"/>
          <p:cNvSpPr>
            <a:spLocks noGrp="1"/>
          </p:cNvSpPr>
          <p:nvPr>
            <p:ph type="sldNum" sz="quarter" idx="2"/>
          </p:nvPr>
        </p:nvSpPr>
        <p:spPr>
          <a:xfrm>
            <a:off x="11149337" y="6369978"/>
            <a:ext cx="527838" cy="297389"/>
          </a:xfrm>
          <a:prstGeom prst="rect">
            <a:avLst/>
          </a:prstGeom>
        </p:spPr>
        <p:txBody>
          <a:bodyPr lIns="50800" tIns="50800" rIns="50800" bIns="50800" anchor="ctr"/>
          <a:lstStyle>
            <a:lvl1pPr algn="r">
              <a:lnSpc>
                <a:spcPct val="100000"/>
              </a:lnSpc>
              <a:spcBef>
                <a:spcPts val="0"/>
              </a:spcBef>
              <a:defRPr sz="1266" cap="all" spc="127">
                <a:solidFill>
                  <a:srgbClr val="C8CCCE"/>
                </a:solidFill>
                <a:latin typeface="Avenir Next"/>
                <a:ea typeface="Avenir Next"/>
                <a:cs typeface="Avenir Next"/>
                <a:sym typeface="Avenir Next"/>
              </a:defRPr>
            </a:lvl1pPr>
          </a:lstStyle>
          <a:p>
            <a:fld id="{86CB4B4D-7CA3-9044-876B-883B54F8677D}" type="slidenum">
              <a:t>‹nr.›</a:t>
            </a:fld>
            <a:endParaRPr/>
          </a:p>
        </p:txBody>
      </p:sp>
      <p:sp>
        <p:nvSpPr>
          <p:cNvPr id="643" name="Presentation template, page #"/>
          <p:cNvSpPr>
            <a:spLocks noGrp="1"/>
          </p:cNvSpPr>
          <p:nvPr>
            <p:ph type="body" sz="quarter" idx="14"/>
          </p:nvPr>
        </p:nvSpPr>
        <p:spPr>
          <a:xfrm>
            <a:off x="6074622" y="6354961"/>
            <a:ext cx="5237387" cy="264717"/>
          </a:xfrm>
          <a:prstGeom prst="rect">
            <a:avLst/>
          </a:prstGeom>
        </p:spPr>
        <p:txBody>
          <a:bodyPr anchor="b"/>
          <a:lstStyle>
            <a:lvl1pPr algn="r">
              <a:lnSpc>
                <a:spcPct val="100000"/>
              </a:lnSpc>
              <a:spcBef>
                <a:spcPts val="0"/>
              </a:spcBef>
              <a:defRPr cap="all" spc="127">
                <a:solidFill>
                  <a:srgbClr val="C8CCCE"/>
                </a:solidFill>
              </a:defRPr>
            </a:lvl1pPr>
          </a:lstStyle>
          <a:p>
            <a:r>
              <a:t>Presentation template, page #</a:t>
            </a:r>
          </a:p>
        </p:txBody>
      </p:sp>
      <p:sp>
        <p:nvSpPr>
          <p:cNvPr id="644" name="Photo-Placeholder.jpg"/>
          <p:cNvSpPr>
            <a:spLocks noGrp="1"/>
          </p:cNvSpPr>
          <p:nvPr>
            <p:ph type="pic" sz="quarter" idx="15"/>
          </p:nvPr>
        </p:nvSpPr>
        <p:spPr>
          <a:xfrm>
            <a:off x="0" y="751768"/>
            <a:ext cx="4309770" cy="2146845"/>
          </a:xfrm>
          <a:prstGeom prst="rect">
            <a:avLst/>
          </a:prstGeom>
        </p:spPr>
        <p:txBody>
          <a:bodyPr lIns="91439" tIns="45719" rIns="91439" bIns="45719"/>
          <a:lstStyle/>
          <a:p>
            <a:endParaRPr/>
          </a:p>
        </p:txBody>
      </p:sp>
      <p:sp>
        <p:nvSpPr>
          <p:cNvPr id="645" name="Photo-Placeholder.jpg"/>
          <p:cNvSpPr>
            <a:spLocks noGrp="1"/>
          </p:cNvSpPr>
          <p:nvPr>
            <p:ph type="pic" sz="quarter" idx="16"/>
          </p:nvPr>
        </p:nvSpPr>
        <p:spPr>
          <a:xfrm>
            <a:off x="4419264" y="751768"/>
            <a:ext cx="7772736" cy="2146845"/>
          </a:xfrm>
          <a:prstGeom prst="rect">
            <a:avLst/>
          </a:prstGeom>
        </p:spPr>
        <p:txBody>
          <a:bodyPr lIns="91439" tIns="45719" rIns="91439" bIns="45719"/>
          <a:lstStyle/>
          <a:p>
            <a:endParaRPr/>
          </a:p>
        </p:txBody>
      </p:sp>
      <p:sp>
        <p:nvSpPr>
          <p:cNvPr id="646" name="Photo-Placeholder.jpg"/>
          <p:cNvSpPr>
            <a:spLocks noGrp="1"/>
          </p:cNvSpPr>
          <p:nvPr>
            <p:ph type="pic" sz="quarter" idx="17"/>
          </p:nvPr>
        </p:nvSpPr>
        <p:spPr>
          <a:xfrm>
            <a:off x="6417469" y="2978186"/>
            <a:ext cx="2833688" cy="3128046"/>
          </a:xfrm>
          <a:prstGeom prst="rect">
            <a:avLst/>
          </a:prstGeom>
        </p:spPr>
        <p:txBody>
          <a:bodyPr lIns="91439" tIns="45719" rIns="91439" bIns="45719"/>
          <a:lstStyle/>
          <a:p>
            <a:endParaRPr/>
          </a:p>
        </p:txBody>
      </p:sp>
      <p:sp>
        <p:nvSpPr>
          <p:cNvPr id="647" name="Photo-Placeholder.jpg"/>
          <p:cNvSpPr>
            <a:spLocks noGrp="1"/>
          </p:cNvSpPr>
          <p:nvPr>
            <p:ph type="pic" sz="quarter" idx="18"/>
          </p:nvPr>
        </p:nvSpPr>
        <p:spPr>
          <a:xfrm>
            <a:off x="9358313" y="2978051"/>
            <a:ext cx="2833688" cy="3128045"/>
          </a:xfrm>
          <a:prstGeom prst="rect">
            <a:avLst/>
          </a:prstGeom>
        </p:spPr>
        <p:txBody>
          <a:bodyPr lIns="91439" tIns="45719" rIns="91439" bIns="45719"/>
          <a:lstStyle/>
          <a:p>
            <a:endParaRPr/>
          </a:p>
        </p:txBody>
      </p:sp>
      <p:sp>
        <p:nvSpPr>
          <p:cNvPr id="648" name="Curabitur blandit tempus porttitor."/>
          <p:cNvSpPr>
            <a:spLocks noGrp="1"/>
          </p:cNvSpPr>
          <p:nvPr>
            <p:ph type="body" sz="quarter" idx="19"/>
          </p:nvPr>
        </p:nvSpPr>
        <p:spPr>
          <a:xfrm>
            <a:off x="0" y="5570587"/>
            <a:ext cx="6315151" cy="535782"/>
          </a:xfrm>
          <a:prstGeom prst="rect">
            <a:avLst/>
          </a:prstGeom>
          <a:solidFill>
            <a:srgbClr val="BE22BA"/>
          </a:solidFill>
        </p:spPr>
        <p:txBody>
          <a:bodyPr anchor="ctr"/>
          <a:lstStyle>
            <a:lvl1pPr algn="ctr">
              <a:lnSpc>
                <a:spcPct val="100000"/>
              </a:lnSpc>
              <a:spcBef>
                <a:spcPts val="0"/>
              </a:spcBef>
              <a:defRPr>
                <a:solidFill>
                  <a:srgbClr val="FFFFFF"/>
                </a:solidFill>
              </a:defRPr>
            </a:lvl1pPr>
          </a:lstStyle>
          <a:p>
            <a:r>
              <a:t>Curabitur blandit tempus porttitor.</a:t>
            </a:r>
          </a:p>
        </p:txBody>
      </p:sp>
      <p:sp>
        <p:nvSpPr>
          <p:cNvPr id="649" name="Praesent commodo cursus magna, vel scelerisque nisl. Etiam porta sem malesuada magna mollis euismod."/>
          <p:cNvSpPr>
            <a:spLocks noGrp="1"/>
          </p:cNvSpPr>
          <p:nvPr>
            <p:ph type="body" sz="quarter" idx="20"/>
          </p:nvPr>
        </p:nvSpPr>
        <p:spPr>
          <a:xfrm>
            <a:off x="4419265" y="2362831"/>
            <a:ext cx="7772922" cy="535782"/>
          </a:xfrm>
          <a:prstGeom prst="rect">
            <a:avLst/>
          </a:prstGeom>
          <a:solidFill>
            <a:srgbClr val="1DC8C1"/>
          </a:solidFill>
        </p:spPr>
        <p:txBody>
          <a:bodyPr anchor="ctr"/>
          <a:lstStyle>
            <a:lvl1pPr algn="ctr">
              <a:lnSpc>
                <a:spcPct val="100000"/>
              </a:lnSpc>
              <a:spcBef>
                <a:spcPts val="0"/>
              </a:spcBef>
              <a:defRPr>
                <a:solidFill>
                  <a:srgbClr val="FFFFFF"/>
                </a:solidFill>
              </a:defRPr>
            </a:lvl1pPr>
          </a:lstStyle>
          <a:p>
            <a:r>
              <a:t>Praesent commodo cursus magna, vel scelerisque nisl. Etiam porta sem malesuada magna mollis euismod.</a:t>
            </a:r>
          </a:p>
        </p:txBody>
      </p:sp>
      <p:sp>
        <p:nvSpPr>
          <p:cNvPr id="650" name="Fusce dapibus, tellus ac, fermentum massa justo sit amet."/>
          <p:cNvSpPr>
            <a:spLocks noGrp="1"/>
          </p:cNvSpPr>
          <p:nvPr>
            <p:ph type="body" sz="quarter" idx="21"/>
          </p:nvPr>
        </p:nvSpPr>
        <p:spPr>
          <a:xfrm>
            <a:off x="-1" y="2362831"/>
            <a:ext cx="4309771" cy="535782"/>
          </a:xfrm>
          <a:prstGeom prst="rect">
            <a:avLst/>
          </a:prstGeom>
          <a:solidFill>
            <a:srgbClr val="1C2BE5"/>
          </a:solidFill>
        </p:spPr>
        <p:txBody>
          <a:bodyPr anchor="ctr"/>
          <a:lstStyle>
            <a:lvl1pPr marL="178587" marR="178587" algn="ctr">
              <a:lnSpc>
                <a:spcPct val="100000"/>
              </a:lnSpc>
              <a:spcBef>
                <a:spcPts val="0"/>
              </a:spcBef>
              <a:defRPr>
                <a:solidFill>
                  <a:srgbClr val="FFFFFF"/>
                </a:solidFill>
              </a:defRPr>
            </a:lvl1pPr>
          </a:lstStyle>
          <a:p>
            <a:r>
              <a:t>Fusce dapibus, tellus ac, fermentum massa justo sit amet.</a:t>
            </a:r>
          </a:p>
        </p:txBody>
      </p:sp>
      <p:sp>
        <p:nvSpPr>
          <p:cNvPr id="651" name="Vestibulum mauris condimentum nibh."/>
          <p:cNvSpPr>
            <a:spLocks noGrp="1"/>
          </p:cNvSpPr>
          <p:nvPr>
            <p:ph type="body" sz="quarter" idx="22"/>
          </p:nvPr>
        </p:nvSpPr>
        <p:spPr>
          <a:xfrm>
            <a:off x="6417469" y="5570587"/>
            <a:ext cx="2833688" cy="535782"/>
          </a:xfrm>
          <a:prstGeom prst="rect">
            <a:avLst/>
          </a:prstGeom>
          <a:solidFill>
            <a:srgbClr val="FF579E"/>
          </a:solidFill>
        </p:spPr>
        <p:txBody>
          <a:bodyPr anchor="ctr"/>
          <a:lstStyle>
            <a:lvl1pPr algn="ctr">
              <a:lnSpc>
                <a:spcPct val="100000"/>
              </a:lnSpc>
              <a:spcBef>
                <a:spcPts val="0"/>
              </a:spcBef>
              <a:defRPr>
                <a:solidFill>
                  <a:srgbClr val="FFFFFF"/>
                </a:solidFill>
              </a:defRPr>
            </a:lvl1pPr>
          </a:lstStyle>
          <a:p>
            <a:r>
              <a:t>Vestibulum mauris condimentum nibh.</a:t>
            </a:r>
          </a:p>
        </p:txBody>
      </p:sp>
      <p:sp>
        <p:nvSpPr>
          <p:cNvPr id="652" name="Donec sed odio dui."/>
          <p:cNvSpPr>
            <a:spLocks noGrp="1"/>
          </p:cNvSpPr>
          <p:nvPr>
            <p:ph type="body" sz="quarter" idx="23"/>
          </p:nvPr>
        </p:nvSpPr>
        <p:spPr>
          <a:xfrm>
            <a:off x="9358312" y="5570587"/>
            <a:ext cx="2833688" cy="535782"/>
          </a:xfrm>
          <a:prstGeom prst="rect">
            <a:avLst/>
          </a:prstGeom>
          <a:solidFill>
            <a:srgbClr val="00BCFF"/>
          </a:solidFill>
        </p:spPr>
        <p:txBody>
          <a:bodyPr anchor="ctr"/>
          <a:lstStyle>
            <a:lvl1pPr algn="ctr">
              <a:lnSpc>
                <a:spcPct val="100000"/>
              </a:lnSpc>
              <a:spcBef>
                <a:spcPts val="0"/>
              </a:spcBef>
              <a:defRPr>
                <a:solidFill>
                  <a:srgbClr val="FFFFFF"/>
                </a:solidFill>
              </a:defRPr>
            </a:lvl1pPr>
          </a:lstStyle>
          <a:p>
            <a:r>
              <a:t>Donec sed odio dui.</a:t>
            </a:r>
          </a:p>
        </p:txBody>
      </p:sp>
    </p:spTree>
    <p:extLst>
      <p:ext uri="{BB962C8B-B14F-4D97-AF65-F5344CB8AC3E}">
        <p14:creationId xmlns:p14="http://schemas.microsoft.com/office/powerpoint/2010/main" val="84380904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659" name="Photo-Placeholder.jpg"/>
          <p:cNvSpPr>
            <a:spLocks noGrp="1"/>
          </p:cNvSpPr>
          <p:nvPr>
            <p:ph type="pic" idx="13"/>
          </p:nvPr>
        </p:nvSpPr>
        <p:spPr>
          <a:xfrm>
            <a:off x="0" y="0"/>
            <a:ext cx="12191837" cy="6858000"/>
          </a:xfrm>
          <a:prstGeom prst="rect">
            <a:avLst/>
          </a:prstGeom>
        </p:spPr>
        <p:txBody>
          <a:bodyPr lIns="91439" tIns="45719" rIns="91439" bIns="45719"/>
          <a:lstStyle/>
          <a:p>
            <a:endParaRPr/>
          </a:p>
        </p:txBody>
      </p:sp>
      <p:sp>
        <p:nvSpPr>
          <p:cNvPr id="660" name="Dianummer"/>
          <p:cNvSpPr>
            <a:spLocks noGrp="1"/>
          </p:cNvSpPr>
          <p:nvPr>
            <p:ph type="sldNum" sz="quarter" idx="2"/>
          </p:nvPr>
        </p:nvSpPr>
        <p:spPr>
          <a:xfrm>
            <a:off x="10946931" y="6369978"/>
            <a:ext cx="527838" cy="297389"/>
          </a:xfrm>
          <a:prstGeom prst="rect">
            <a:avLst/>
          </a:prstGeom>
        </p:spPr>
        <p:txBody>
          <a:bodyPr lIns="50800" tIns="50800" rIns="50800" bIns="50800" anchor="ctr"/>
          <a:lstStyle>
            <a:lvl1pPr algn="r">
              <a:lnSpc>
                <a:spcPct val="100000"/>
              </a:lnSpc>
              <a:spcBef>
                <a:spcPts val="0"/>
              </a:spcBef>
              <a:defRPr sz="1266" cap="all" spc="127">
                <a:solidFill>
                  <a:srgbClr val="C8CCCE"/>
                </a:solidFill>
                <a:latin typeface="Avenir Next"/>
                <a:ea typeface="Avenir Next"/>
                <a:cs typeface="Avenir Next"/>
                <a:sym typeface="Avenir Next"/>
              </a:defRPr>
            </a:lvl1pPr>
          </a:lstStyle>
          <a:p>
            <a:fld id="{86CB4B4D-7CA3-9044-876B-883B54F8677D}" type="slidenum">
              <a:t>‹nr.›</a:t>
            </a:fld>
            <a:endParaRPr/>
          </a:p>
        </p:txBody>
      </p:sp>
      <p:sp>
        <p:nvSpPr>
          <p:cNvPr id="661" name="Presentation template, page #"/>
          <p:cNvSpPr>
            <a:spLocks noGrp="1"/>
          </p:cNvSpPr>
          <p:nvPr>
            <p:ph type="body" sz="quarter" idx="14"/>
          </p:nvPr>
        </p:nvSpPr>
        <p:spPr>
          <a:xfrm>
            <a:off x="5872216" y="6354961"/>
            <a:ext cx="5237387" cy="264717"/>
          </a:xfrm>
          <a:prstGeom prst="rect">
            <a:avLst/>
          </a:prstGeom>
        </p:spPr>
        <p:txBody>
          <a:bodyPr anchor="b"/>
          <a:lstStyle>
            <a:lvl1pPr algn="r">
              <a:lnSpc>
                <a:spcPct val="100000"/>
              </a:lnSpc>
              <a:spcBef>
                <a:spcPts val="0"/>
              </a:spcBef>
              <a:defRPr cap="all" spc="127">
                <a:solidFill>
                  <a:srgbClr val="C8CCCE"/>
                </a:solidFill>
              </a:defRPr>
            </a:lvl1pPr>
          </a:lstStyle>
          <a:p>
            <a:r>
              <a:t>Presentation template, page #</a:t>
            </a:r>
          </a:p>
        </p:txBody>
      </p:sp>
      <p:sp>
        <p:nvSpPr>
          <p:cNvPr id="662" name="Vorm"/>
          <p:cNvSpPr>
            <a:spLocks noGrp="1"/>
          </p:cNvSpPr>
          <p:nvPr>
            <p:ph type="body" idx="15"/>
          </p:nvPr>
        </p:nvSpPr>
        <p:spPr>
          <a:xfrm>
            <a:off x="714375" y="751768"/>
            <a:ext cx="10763250" cy="53544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6588" y="5397"/>
                </a:moveTo>
                <a:cubicBezTo>
                  <a:pt x="17506" y="5397"/>
                  <a:pt x="18423" y="5924"/>
                  <a:pt x="19123" y="6979"/>
                </a:cubicBezTo>
                <a:cubicBezTo>
                  <a:pt x="20522" y="9090"/>
                  <a:pt x="20522" y="12510"/>
                  <a:pt x="19123" y="14621"/>
                </a:cubicBezTo>
                <a:cubicBezTo>
                  <a:pt x="17723" y="16731"/>
                  <a:pt x="15454" y="16731"/>
                  <a:pt x="14054" y="14621"/>
                </a:cubicBezTo>
                <a:cubicBezTo>
                  <a:pt x="12654" y="12510"/>
                  <a:pt x="12654" y="9090"/>
                  <a:pt x="14054" y="6979"/>
                </a:cubicBezTo>
                <a:cubicBezTo>
                  <a:pt x="14754" y="5924"/>
                  <a:pt x="15671" y="5397"/>
                  <a:pt x="16588" y="5397"/>
                </a:cubicBezTo>
                <a:close/>
              </a:path>
            </a:pathLst>
          </a:custGeom>
          <a:solidFill>
            <a:srgbClr val="FFFFFF"/>
          </a:solidFill>
        </p:spPr>
        <p:txBody>
          <a:bodyPr lIns="50800" tIns="50800" rIns="50800" bIns="50800" anchor="ctr"/>
          <a:lstStyle>
            <a:lvl1pPr algn="ctr">
              <a:lnSpc>
                <a:spcPct val="100000"/>
              </a:lnSpc>
              <a:spcBef>
                <a:spcPts val="0"/>
              </a:spcBef>
              <a:defRPr sz="2200" b="1" cap="all" spc="219">
                <a:solidFill>
                  <a:srgbClr val="FFFFFF"/>
                </a:solidFill>
              </a:defRPr>
            </a:lvl1pPr>
          </a:lstStyle>
          <a:p>
            <a:pPr algn="ctr">
              <a:lnSpc>
                <a:spcPct val="100000"/>
              </a:lnSpc>
              <a:spcBef>
                <a:spcPts val="0"/>
              </a:spcBef>
              <a:defRPr sz="2200" b="1" cap="all" spc="219">
                <a:solidFill>
                  <a:srgbClr val="FFFFFF"/>
                </a:solidFill>
              </a:defRPr>
            </a:pPr>
            <a:endParaRPr/>
          </a:p>
        </p:txBody>
      </p:sp>
      <p:sp>
        <p:nvSpPr>
          <p:cNvPr id="663" name="Vorm"/>
          <p:cNvSpPr>
            <a:spLocks noGrp="1"/>
          </p:cNvSpPr>
          <p:nvPr>
            <p:ph type="body" sz="quarter" idx="16"/>
          </p:nvPr>
        </p:nvSpPr>
        <p:spPr>
          <a:xfrm>
            <a:off x="8595683" y="3048230"/>
            <a:ext cx="768975" cy="761541"/>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solidFill>
        </p:spPr>
        <p:txBody>
          <a:bodyPr lIns="50800" tIns="50800" rIns="50800" bIns="50800" anchor="ctr"/>
          <a:lstStyle>
            <a:lvl1pPr algn="ctr">
              <a:lnSpc>
                <a:spcPct val="100000"/>
              </a:lnSpc>
              <a:spcBef>
                <a:spcPts val="0"/>
              </a:spcBef>
              <a:defRPr sz="2200" b="1" cap="all" spc="219">
                <a:solidFill>
                  <a:srgbClr val="FFFFFF"/>
                </a:solidFill>
              </a:defRPr>
            </a:lvl1pPr>
          </a:lstStyle>
          <a:p>
            <a:pPr algn="ctr">
              <a:lnSpc>
                <a:spcPct val="100000"/>
              </a:lnSpc>
              <a:spcBef>
                <a:spcPts val="0"/>
              </a:spcBef>
              <a:defRPr sz="2200" b="1" cap="all" spc="219">
                <a:solidFill>
                  <a:srgbClr val="FFFFFF"/>
                </a:solidFill>
              </a:defRPr>
            </a:pPr>
            <a:endParaRPr/>
          </a:p>
        </p:txBody>
      </p:sp>
      <p:sp>
        <p:nvSpPr>
          <p:cNvPr id="664" name="Titeltekst"/>
          <p:cNvSpPr>
            <a:spLocks noGrp="1"/>
          </p:cNvSpPr>
          <p:nvPr>
            <p:ph type="title"/>
          </p:nvPr>
        </p:nvSpPr>
        <p:spPr>
          <a:xfrm>
            <a:off x="1428750" y="1250156"/>
            <a:ext cx="5357813" cy="1339453"/>
          </a:xfrm>
          <a:prstGeom prst="rect">
            <a:avLst/>
          </a:prstGeom>
        </p:spPr>
        <p:txBody>
          <a:bodyPr anchor="ctr"/>
          <a:lstStyle>
            <a:lvl1pPr algn="ctr">
              <a:lnSpc>
                <a:spcPct val="80000"/>
              </a:lnSpc>
              <a:defRPr sz="4922" spc="147">
                <a:solidFill>
                  <a:srgbClr val="676D76"/>
                </a:solidFill>
                <a:latin typeface="Avenir Next Condensed Demi Bold"/>
                <a:ea typeface="Avenir Next Condensed Demi Bold"/>
                <a:cs typeface="Avenir Next Condensed Demi Bold"/>
                <a:sym typeface="Avenir Next Condensed Demi Bold"/>
              </a:defRPr>
            </a:lvl1pPr>
          </a:lstStyle>
          <a:p>
            <a:r>
              <a:t>Titeltekst</a:t>
            </a:r>
          </a:p>
        </p:txBody>
      </p:sp>
      <p:sp>
        <p:nvSpPr>
          <p:cNvPr id="665" name="Hoofdtekst - niveau één…"/>
          <p:cNvSpPr txBox="1">
            <a:spLocks noGrp="1"/>
          </p:cNvSpPr>
          <p:nvPr>
            <p:ph type="body" sz="quarter" idx="1"/>
          </p:nvPr>
        </p:nvSpPr>
        <p:spPr>
          <a:xfrm>
            <a:off x="1428749" y="2980527"/>
            <a:ext cx="5357814" cy="2679535"/>
          </a:xfrm>
          <a:prstGeom prst="rect">
            <a:avLst/>
          </a:prstGeom>
        </p:spPr>
        <p:txBody>
          <a:bodyPr anchor="ctr"/>
          <a:lstStyle>
            <a:lvl1pPr>
              <a:lnSpc>
                <a:spcPct val="100000"/>
              </a:lnSpc>
              <a:spcBef>
                <a:spcPts val="0"/>
              </a:spcBef>
              <a:defRPr>
                <a:solidFill>
                  <a:srgbClr val="676D76"/>
                </a:solidFill>
              </a:defRPr>
            </a:lvl1pPr>
            <a:lvl2pPr indent="160729">
              <a:lnSpc>
                <a:spcPct val="100000"/>
              </a:lnSpc>
              <a:spcBef>
                <a:spcPts val="0"/>
              </a:spcBef>
              <a:defRPr>
                <a:solidFill>
                  <a:srgbClr val="676D76"/>
                </a:solidFill>
              </a:defRPr>
            </a:lvl2pPr>
            <a:lvl3pPr indent="321457">
              <a:lnSpc>
                <a:spcPct val="100000"/>
              </a:lnSpc>
              <a:spcBef>
                <a:spcPts val="0"/>
              </a:spcBef>
              <a:defRPr>
                <a:solidFill>
                  <a:srgbClr val="676D76"/>
                </a:solidFill>
              </a:defRPr>
            </a:lvl3pPr>
            <a:lvl4pPr indent="482186">
              <a:lnSpc>
                <a:spcPct val="100000"/>
              </a:lnSpc>
              <a:spcBef>
                <a:spcPts val="0"/>
              </a:spcBef>
              <a:defRPr>
                <a:solidFill>
                  <a:srgbClr val="676D76"/>
                </a:solidFill>
              </a:defRPr>
            </a:lvl4pPr>
            <a:lvl5pPr indent="642915">
              <a:lnSpc>
                <a:spcPct val="100000"/>
              </a:lnSpc>
              <a:spcBef>
                <a:spcPts val="0"/>
              </a:spcBef>
              <a:defRPr>
                <a:solidFill>
                  <a:srgbClr val="676D76"/>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185339824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1">
    <p:bg>
      <p:bgPr>
        <a:solidFill>
          <a:srgbClr val="E9EAEF"/>
        </a:solidFill>
        <a:effectLst/>
      </p:bgPr>
    </p:bg>
    <p:spTree>
      <p:nvGrpSpPr>
        <p:cNvPr id="1" name=""/>
        <p:cNvGrpSpPr/>
        <p:nvPr/>
      </p:nvGrpSpPr>
      <p:grpSpPr>
        <a:xfrm>
          <a:off x="0" y="0"/>
          <a:ext cx="0" cy="0"/>
          <a:chOff x="0" y="0"/>
          <a:chExt cx="0" cy="0"/>
        </a:xfrm>
      </p:grpSpPr>
      <p:sp>
        <p:nvSpPr>
          <p:cNvPr id="672" name="Afgeronde rechthoek"/>
          <p:cNvSpPr>
            <a:spLocks noGrp="1"/>
          </p:cNvSpPr>
          <p:nvPr>
            <p:ph type="body" idx="13"/>
          </p:nvPr>
        </p:nvSpPr>
        <p:spPr>
          <a:xfrm rot="20549881">
            <a:off x="-4384012" y="-385860"/>
            <a:ext cx="9029961" cy="6772470"/>
          </a:xfrm>
          <a:prstGeom prst="roundRect">
            <a:avLst>
              <a:gd name="adj" fmla="val 15000"/>
            </a:avLst>
          </a:prstGeom>
          <a:gradFill>
            <a:gsLst>
              <a:gs pos="0">
                <a:srgbClr val="00EFC9"/>
              </a:gs>
              <a:gs pos="100000">
                <a:srgbClr val="4CADF4"/>
              </a:gs>
            </a:gsLst>
            <a:path>
              <a:fillToRect l="40009" t="682" r="59990" b="99317"/>
            </a:path>
          </a:gradFill>
        </p:spPr>
        <p:txBody>
          <a:bodyPr anchor="ctr"/>
          <a:lstStyle>
            <a:lvl1pPr>
              <a:lnSpc>
                <a:spcPct val="100000"/>
              </a:lnSpc>
              <a:spcBef>
                <a:spcPts val="0"/>
              </a:spcBef>
              <a:defRPr sz="1400" cap="all">
                <a:solidFill>
                  <a:srgbClr val="53585F"/>
                </a:solidFill>
              </a:defRPr>
            </a:lvl1pPr>
          </a:lstStyle>
          <a:p>
            <a:pPr>
              <a:lnSpc>
                <a:spcPct val="100000"/>
              </a:lnSpc>
              <a:spcBef>
                <a:spcPts val="0"/>
              </a:spcBef>
              <a:defRPr sz="1400" cap="all">
                <a:solidFill>
                  <a:srgbClr val="53585F"/>
                </a:solidFill>
              </a:defRPr>
            </a:pPr>
            <a:endParaRPr/>
          </a:p>
        </p:txBody>
      </p:sp>
      <p:sp>
        <p:nvSpPr>
          <p:cNvPr id="673" name="Titeltekst"/>
          <p:cNvSpPr txBox="1">
            <a:spLocks noGrp="1"/>
          </p:cNvSpPr>
          <p:nvPr>
            <p:ph type="title"/>
          </p:nvPr>
        </p:nvSpPr>
        <p:spPr>
          <a:xfrm>
            <a:off x="5035413" y="741164"/>
            <a:ext cx="5965962" cy="1404159"/>
          </a:xfrm>
          <a:prstGeom prst="rect">
            <a:avLst/>
          </a:prstGeom>
        </p:spPr>
        <p:txBody>
          <a:bodyPr/>
          <a:lstStyle>
            <a:lvl1pPr algn="r">
              <a:defRPr sz="2953">
                <a:solidFill>
                  <a:srgbClr val="53585F"/>
                </a:solidFill>
              </a:defRPr>
            </a:lvl1pPr>
          </a:lstStyle>
          <a:p>
            <a:r>
              <a:t>Titeltekst</a:t>
            </a:r>
          </a:p>
        </p:txBody>
      </p:sp>
      <p:sp>
        <p:nvSpPr>
          <p:cNvPr id="674" name="Hoofdtekst - niveau één…"/>
          <p:cNvSpPr txBox="1">
            <a:spLocks noGrp="1"/>
          </p:cNvSpPr>
          <p:nvPr>
            <p:ph type="body" sz="quarter" idx="1"/>
          </p:nvPr>
        </p:nvSpPr>
        <p:spPr>
          <a:xfrm>
            <a:off x="6141532" y="2303859"/>
            <a:ext cx="4859843" cy="794742"/>
          </a:xfrm>
          <a:prstGeom prst="rect">
            <a:avLst/>
          </a:prstGeom>
        </p:spPr>
        <p:txBody>
          <a:bodyPr/>
          <a:lstStyle>
            <a:lvl1pPr algn="r">
              <a:lnSpc>
                <a:spcPct val="100000"/>
              </a:lnSpc>
              <a:spcBef>
                <a:spcPts val="0"/>
              </a:spcBef>
              <a:defRPr sz="1547">
                <a:solidFill>
                  <a:srgbClr val="53585F"/>
                </a:solidFill>
              </a:defRPr>
            </a:lvl1pPr>
            <a:lvl2pPr algn="r">
              <a:lnSpc>
                <a:spcPct val="100000"/>
              </a:lnSpc>
              <a:spcBef>
                <a:spcPts val="0"/>
              </a:spcBef>
              <a:defRPr sz="1547">
                <a:solidFill>
                  <a:srgbClr val="53585F"/>
                </a:solidFill>
              </a:defRPr>
            </a:lvl2pPr>
            <a:lvl3pPr algn="r">
              <a:lnSpc>
                <a:spcPct val="100000"/>
              </a:lnSpc>
              <a:spcBef>
                <a:spcPts val="0"/>
              </a:spcBef>
              <a:defRPr sz="1547">
                <a:solidFill>
                  <a:srgbClr val="53585F"/>
                </a:solidFill>
              </a:defRPr>
            </a:lvl3pPr>
            <a:lvl4pPr algn="r">
              <a:lnSpc>
                <a:spcPct val="100000"/>
              </a:lnSpc>
              <a:spcBef>
                <a:spcPts val="0"/>
              </a:spcBef>
              <a:defRPr sz="1547">
                <a:solidFill>
                  <a:srgbClr val="53585F"/>
                </a:solidFill>
              </a:defRPr>
            </a:lvl4pPr>
            <a:lvl5pPr algn="r">
              <a:lnSpc>
                <a:spcPct val="100000"/>
              </a:lnSpc>
              <a:spcBef>
                <a:spcPts val="0"/>
              </a:spcBef>
              <a:defRPr sz="1547">
                <a:solidFill>
                  <a:srgbClr val="53585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75" name="Afbeelding"/>
          <p:cNvSpPr>
            <a:spLocks noGrp="1"/>
          </p:cNvSpPr>
          <p:nvPr>
            <p:ph type="pic" idx="14"/>
          </p:nvPr>
        </p:nvSpPr>
        <p:spPr>
          <a:xfrm>
            <a:off x="-6400" y="1575122"/>
            <a:ext cx="9811644" cy="5289637"/>
          </a:xfrm>
          <a:prstGeom prst="rect">
            <a:avLst/>
          </a:prstGeom>
        </p:spPr>
        <p:txBody>
          <a:bodyPr lIns="91439" tIns="45719" rIns="91439" bIns="45719"/>
          <a:lstStyle/>
          <a:p>
            <a:endParaRPr/>
          </a:p>
        </p:txBody>
      </p:sp>
      <p:sp>
        <p:nvSpPr>
          <p:cNvPr id="676" name="Vorm"/>
          <p:cNvSpPr>
            <a:spLocks noGrp="1"/>
          </p:cNvSpPr>
          <p:nvPr>
            <p:ph type="body" sz="half" idx="15"/>
          </p:nvPr>
        </p:nvSpPr>
        <p:spPr>
          <a:xfrm>
            <a:off x="695956" y="2229571"/>
            <a:ext cx="7068020" cy="3756881"/>
          </a:xfrm>
          <a:custGeom>
            <a:avLst/>
            <a:gdLst/>
            <a:ahLst/>
            <a:cxnLst>
              <a:cxn ang="0">
                <a:pos x="wd2" y="hd2"/>
              </a:cxn>
              <a:cxn ang="5400000">
                <a:pos x="wd2" y="hd2"/>
              </a:cxn>
              <a:cxn ang="10800000">
                <a:pos x="wd2" y="hd2"/>
              </a:cxn>
              <a:cxn ang="16200000">
                <a:pos x="wd2" y="hd2"/>
              </a:cxn>
            </a:cxnLst>
            <a:rect l="0" t="0" r="r" b="b"/>
            <a:pathLst>
              <a:path w="21590" h="21590" extrusionOk="0">
                <a:moveTo>
                  <a:pt x="5196" y="910"/>
                </a:moveTo>
                <a:lnTo>
                  <a:pt x="5874" y="260"/>
                </a:lnTo>
                <a:cubicBezTo>
                  <a:pt x="6069" y="95"/>
                  <a:pt x="6290" y="5"/>
                  <a:pt x="6517" y="1"/>
                </a:cubicBezTo>
                <a:cubicBezTo>
                  <a:pt x="6724" y="-4"/>
                  <a:pt x="6928" y="62"/>
                  <a:pt x="7113" y="193"/>
                </a:cubicBezTo>
                <a:lnTo>
                  <a:pt x="21118" y="11205"/>
                </a:lnTo>
                <a:cubicBezTo>
                  <a:pt x="21402" y="11425"/>
                  <a:pt x="21581" y="11842"/>
                  <a:pt x="21589" y="12299"/>
                </a:cubicBezTo>
                <a:cubicBezTo>
                  <a:pt x="21597" y="12751"/>
                  <a:pt x="21435" y="13175"/>
                  <a:pt x="21164" y="13416"/>
                </a:cubicBezTo>
                <a:lnTo>
                  <a:pt x="15500" y="21155"/>
                </a:lnTo>
                <a:cubicBezTo>
                  <a:pt x="15203" y="21433"/>
                  <a:pt x="14856" y="21584"/>
                  <a:pt x="14500" y="21590"/>
                </a:cubicBezTo>
                <a:cubicBezTo>
                  <a:pt x="14137" y="21596"/>
                  <a:pt x="13781" y="21451"/>
                  <a:pt x="13476" y="21174"/>
                </a:cubicBezTo>
                <a:lnTo>
                  <a:pt x="371" y="6951"/>
                </a:lnTo>
                <a:cubicBezTo>
                  <a:pt x="150" y="6827"/>
                  <a:pt x="3" y="6527"/>
                  <a:pt x="0" y="6190"/>
                </a:cubicBezTo>
                <a:cubicBezTo>
                  <a:pt x="-3" y="5908"/>
                  <a:pt x="98" y="5644"/>
                  <a:pt x="266" y="5492"/>
                </a:cubicBezTo>
                <a:lnTo>
                  <a:pt x="1035" y="4797"/>
                </a:lnTo>
                <a:cubicBezTo>
                  <a:pt x="1088" y="4720"/>
                  <a:pt x="1159" y="4671"/>
                  <a:pt x="1235" y="4659"/>
                </a:cubicBezTo>
                <a:cubicBezTo>
                  <a:pt x="1278" y="4652"/>
                  <a:pt x="1321" y="4657"/>
                  <a:pt x="1363" y="4674"/>
                </a:cubicBezTo>
                <a:cubicBezTo>
                  <a:pt x="1397" y="4694"/>
                  <a:pt x="1432" y="4712"/>
                  <a:pt x="1468" y="4726"/>
                </a:cubicBezTo>
                <a:cubicBezTo>
                  <a:pt x="1616" y="4783"/>
                  <a:pt x="1772" y="4785"/>
                  <a:pt x="1920" y="4731"/>
                </a:cubicBezTo>
                <a:lnTo>
                  <a:pt x="5132" y="1703"/>
                </a:lnTo>
                <a:cubicBezTo>
                  <a:pt x="5227" y="1658"/>
                  <a:pt x="5292" y="1533"/>
                  <a:pt x="5292" y="1390"/>
                </a:cubicBezTo>
                <a:cubicBezTo>
                  <a:pt x="5293" y="1266"/>
                  <a:pt x="5243" y="1151"/>
                  <a:pt x="5164" y="1095"/>
                </a:cubicBezTo>
                <a:cubicBezTo>
                  <a:pt x="5153" y="1071"/>
                  <a:pt x="5147" y="1042"/>
                  <a:pt x="5149" y="1013"/>
                </a:cubicBezTo>
                <a:cubicBezTo>
                  <a:pt x="5152" y="970"/>
                  <a:pt x="5169" y="931"/>
                  <a:pt x="5196" y="910"/>
                </a:cubicBezTo>
                <a:close/>
              </a:path>
            </a:pathLst>
          </a:custGeom>
          <a:gradFill>
            <a:gsLst>
              <a:gs pos="0">
                <a:srgbClr val="00EFC9"/>
              </a:gs>
              <a:gs pos="100000">
                <a:srgbClr val="4CADF4"/>
              </a:gs>
            </a:gsLst>
            <a:path>
              <a:fillToRect l="40009" t="682" r="59990" b="99317"/>
            </a:path>
          </a:gradFill>
        </p:spPr>
        <p:txBody>
          <a:bodyPr lIns="50800" tIns="50800" rIns="50800" bIns="50800" anchor="ctr"/>
          <a:lstStyle>
            <a:lvl1pPr>
              <a:lnSpc>
                <a:spcPct val="100000"/>
              </a:lnSpc>
              <a:spcBef>
                <a:spcPts val="0"/>
              </a:spcBef>
              <a:defRPr sz="1400" cap="all">
                <a:solidFill>
                  <a:srgbClr val="53585F"/>
                </a:solidFill>
              </a:defRPr>
            </a:lvl1pPr>
          </a:lstStyle>
          <a:p>
            <a:pPr>
              <a:lnSpc>
                <a:spcPct val="100000"/>
              </a:lnSpc>
              <a:spcBef>
                <a:spcPts val="0"/>
              </a:spcBef>
              <a:defRPr sz="1400" cap="all">
                <a:solidFill>
                  <a:srgbClr val="53585F"/>
                </a:solidFill>
              </a:defRPr>
            </a:pPr>
            <a:endParaRPr/>
          </a:p>
        </p:txBody>
      </p:sp>
      <p:sp>
        <p:nvSpPr>
          <p:cNvPr id="677" name="Vorm"/>
          <p:cNvSpPr/>
          <p:nvPr/>
        </p:nvSpPr>
        <p:spPr>
          <a:xfrm>
            <a:off x="6002888" y="6611297"/>
            <a:ext cx="186225" cy="82853"/>
          </a:xfrm>
          <a:custGeom>
            <a:avLst/>
            <a:gdLst/>
            <a:ahLst/>
            <a:cxnLst>
              <a:cxn ang="0">
                <a:pos x="wd2" y="hd2"/>
              </a:cxn>
              <a:cxn ang="5400000">
                <a:pos x="wd2" y="hd2"/>
              </a:cxn>
              <a:cxn ang="10800000">
                <a:pos x="wd2" y="hd2"/>
              </a:cxn>
              <a:cxn ang="16200000">
                <a:pos x="wd2" y="hd2"/>
              </a:cxn>
            </a:cxnLst>
            <a:rect l="0" t="0" r="r" b="b"/>
            <a:pathLst>
              <a:path w="21214" h="20948" extrusionOk="0">
                <a:moveTo>
                  <a:pt x="579" y="969"/>
                </a:moveTo>
                <a:cubicBezTo>
                  <a:pt x="-193" y="2255"/>
                  <a:pt x="-193" y="4328"/>
                  <a:pt x="579" y="5614"/>
                </a:cubicBezTo>
                <a:lnTo>
                  <a:pt x="9209" y="19979"/>
                </a:lnTo>
                <a:cubicBezTo>
                  <a:pt x="9982" y="21264"/>
                  <a:pt x="11232" y="21274"/>
                  <a:pt x="12005" y="19988"/>
                </a:cubicBezTo>
                <a:lnTo>
                  <a:pt x="20635" y="5623"/>
                </a:lnTo>
                <a:cubicBezTo>
                  <a:pt x="21407" y="4338"/>
                  <a:pt x="21407" y="2246"/>
                  <a:pt x="20635" y="960"/>
                </a:cubicBezTo>
                <a:cubicBezTo>
                  <a:pt x="19862" y="-326"/>
                  <a:pt x="18611" y="-316"/>
                  <a:pt x="17839" y="969"/>
                </a:cubicBezTo>
                <a:lnTo>
                  <a:pt x="10610" y="13002"/>
                </a:lnTo>
                <a:lnTo>
                  <a:pt x="3375" y="960"/>
                </a:lnTo>
                <a:cubicBezTo>
                  <a:pt x="2603" y="-326"/>
                  <a:pt x="1352" y="-316"/>
                  <a:pt x="579" y="969"/>
                </a:cubicBezTo>
                <a:close/>
              </a:path>
            </a:pathLst>
          </a:custGeom>
          <a:solidFill>
            <a:srgbClr val="61656C"/>
          </a:solidFill>
          <a:ln w="12700">
            <a:miter lim="400000"/>
          </a:ln>
        </p:spPr>
        <p:txBody>
          <a:bodyPr lIns="0" tIns="0" rIns="0" bIns="0" anchor="ctr"/>
          <a:lstStyle/>
          <a:p>
            <a:pPr>
              <a:lnSpc>
                <a:spcPct val="100000"/>
              </a:lnSpc>
              <a:spcBef>
                <a:spcPts val="0"/>
              </a:spcBef>
              <a:defRPr sz="1400" cap="all">
                <a:solidFill>
                  <a:srgbClr val="53585F"/>
                </a:solidFill>
              </a:defRPr>
            </a:pPr>
            <a:endParaRPr sz="984"/>
          </a:p>
        </p:txBody>
      </p:sp>
      <p:sp>
        <p:nvSpPr>
          <p:cNvPr id="678" name="Photo Placeholder 5"/>
          <p:cNvSpPr>
            <a:spLocks noGrp="1"/>
          </p:cNvSpPr>
          <p:nvPr>
            <p:ph type="pic" sz="half" idx="16"/>
          </p:nvPr>
        </p:nvSpPr>
        <p:spPr>
          <a:xfrm>
            <a:off x="695956" y="2229571"/>
            <a:ext cx="7068020" cy="3756881"/>
          </a:xfrm>
          <a:prstGeom prst="rect">
            <a:avLst/>
          </a:prstGeom>
        </p:spPr>
        <p:txBody>
          <a:bodyPr lIns="91439" tIns="45719" rIns="91439" bIns="45719"/>
          <a:lstStyle/>
          <a:p>
            <a:endParaRPr/>
          </a:p>
        </p:txBody>
      </p:sp>
      <p:sp>
        <p:nvSpPr>
          <p:cNvPr id="679" name="Dianummer"/>
          <p:cNvSpPr txBox="1">
            <a:spLocks noGrp="1"/>
          </p:cNvSpPr>
          <p:nvPr>
            <p:ph type="sldNum" sz="quarter" idx="2"/>
          </p:nvPr>
        </p:nvSpPr>
        <p:spPr>
          <a:xfrm>
            <a:off x="6090047" y="6509742"/>
            <a:ext cx="343812" cy="194797"/>
          </a:xfrm>
          <a:prstGeom prst="rect">
            <a:avLst/>
          </a:prstGeom>
        </p:spPr>
        <p:txBody>
          <a:bodyPr/>
          <a:lstStyle>
            <a:lvl1pPr>
              <a:lnSpc>
                <a:spcPct val="100000"/>
              </a:lnSpc>
              <a:spcBef>
                <a:spcPts val="0"/>
              </a:spcBef>
              <a:defRPr sz="1266" cap="all">
                <a:solidFill>
                  <a:srgbClr val="53585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102088268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Photo, Bullets &amp; Title">
    <p:spTree>
      <p:nvGrpSpPr>
        <p:cNvPr id="1" name=""/>
        <p:cNvGrpSpPr/>
        <p:nvPr/>
      </p:nvGrpSpPr>
      <p:grpSpPr>
        <a:xfrm>
          <a:off x="0" y="0"/>
          <a:ext cx="0" cy="0"/>
          <a:chOff x="0" y="0"/>
          <a:chExt cx="0" cy="0"/>
        </a:xfrm>
      </p:grpSpPr>
      <p:sp>
        <p:nvSpPr>
          <p:cNvPr id="722" name="Rechthoek"/>
          <p:cNvSpPr/>
          <p:nvPr/>
        </p:nvSpPr>
        <p:spPr>
          <a:xfrm rot="10800000">
            <a:off x="-234" y="-6605"/>
            <a:ext cx="4135817" cy="6871210"/>
          </a:xfrm>
          <a:prstGeom prst="rect">
            <a:avLst/>
          </a:prstGeom>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23" name="Vorm"/>
          <p:cNvSpPr/>
          <p:nvPr/>
        </p:nvSpPr>
        <p:spPr>
          <a:xfrm rot="16200000" flipH="1">
            <a:off x="-271576" y="512313"/>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ln w="63500">
            <a:solidFill>
              <a:srgbClr val="5B0EA1"/>
            </a:solidFill>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24" name="Vorm"/>
          <p:cNvSpPr/>
          <p:nvPr/>
        </p:nvSpPr>
        <p:spPr>
          <a:xfrm rot="16200000" flipH="1">
            <a:off x="5824878" y="392520"/>
            <a:ext cx="6608265" cy="6072960"/>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5B0EA1"/>
              </a:gs>
              <a:gs pos="100000">
                <a:srgbClr val="12B8B8"/>
              </a:gs>
            </a:gsLst>
            <a:lin ang="2580791"/>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25"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4252578428"/>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Photo, Bullets &amp; Title">
    <p:spTree>
      <p:nvGrpSpPr>
        <p:cNvPr id="1" name=""/>
        <p:cNvGrpSpPr/>
        <p:nvPr/>
      </p:nvGrpSpPr>
      <p:grpSpPr>
        <a:xfrm>
          <a:off x="0" y="0"/>
          <a:ext cx="0" cy="0"/>
          <a:chOff x="0" y="0"/>
          <a:chExt cx="0" cy="0"/>
        </a:xfrm>
      </p:grpSpPr>
      <p:sp>
        <p:nvSpPr>
          <p:cNvPr id="761" name="Titeltekst"/>
          <p:cNvSpPr txBox="1">
            <a:spLocks noGrp="1"/>
          </p:cNvSpPr>
          <p:nvPr>
            <p:ph type="title"/>
          </p:nvPr>
        </p:nvSpPr>
        <p:spPr>
          <a:xfrm>
            <a:off x="6334125" y="3437929"/>
            <a:ext cx="4524375" cy="2098477"/>
          </a:xfrm>
          <a:prstGeom prst="rect">
            <a:avLst/>
          </a:prstGeom>
        </p:spPr>
        <p:txBody>
          <a:bodyPr anchor="t">
            <a:normAutofit/>
          </a:bodyPr>
          <a:lstStyle>
            <a:lvl1pPr algn="ct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762" name="Hoofdtekst - niveau één…"/>
          <p:cNvSpPr txBox="1">
            <a:spLocks noGrp="1"/>
          </p:cNvSpPr>
          <p:nvPr>
            <p:ph type="body" sz="quarter" idx="1"/>
          </p:nvPr>
        </p:nvSpPr>
        <p:spPr>
          <a:xfrm>
            <a:off x="6334125" y="982266"/>
            <a:ext cx="4524375" cy="2321719"/>
          </a:xfrm>
          <a:prstGeom prst="rect">
            <a:avLst/>
          </a:prstGeom>
        </p:spPr>
        <p:txBody>
          <a:bodyPr anchor="b">
            <a:normAutofit/>
          </a:bodyPr>
          <a:lstStyle>
            <a:lvl1pPr marL="312528" indent="-312528">
              <a:lnSpc>
                <a:spcPct val="110000"/>
              </a:lnSpc>
              <a:spcBef>
                <a:spcPts val="1828"/>
              </a:spcBef>
              <a:buSzPct val="125000"/>
              <a:buChar char="•"/>
              <a:defRPr sz="1828">
                <a:solidFill>
                  <a:srgbClr val="3E434E"/>
                </a:solidFill>
              </a:defRPr>
            </a:lvl1pPr>
            <a:lvl2pPr marL="625056" indent="-312528">
              <a:lnSpc>
                <a:spcPct val="110000"/>
              </a:lnSpc>
              <a:spcBef>
                <a:spcPts val="1828"/>
              </a:spcBef>
              <a:buSzPct val="125000"/>
              <a:buChar char="•"/>
              <a:defRPr sz="1828">
                <a:solidFill>
                  <a:srgbClr val="3E434E"/>
                </a:solidFill>
              </a:defRPr>
            </a:lvl2pPr>
            <a:lvl3pPr marL="937584" indent="-312528">
              <a:lnSpc>
                <a:spcPct val="110000"/>
              </a:lnSpc>
              <a:spcBef>
                <a:spcPts val="1828"/>
              </a:spcBef>
              <a:buSzPct val="125000"/>
              <a:buChar char="•"/>
              <a:defRPr sz="1828">
                <a:solidFill>
                  <a:srgbClr val="3E434E"/>
                </a:solidFill>
              </a:defRPr>
            </a:lvl3pPr>
            <a:lvl4pPr marL="1250112" indent="-312528">
              <a:lnSpc>
                <a:spcPct val="110000"/>
              </a:lnSpc>
              <a:spcBef>
                <a:spcPts val="1828"/>
              </a:spcBef>
              <a:buSzPct val="125000"/>
              <a:buChar char="•"/>
              <a:defRPr sz="1828">
                <a:solidFill>
                  <a:srgbClr val="3E434E"/>
                </a:solidFill>
              </a:defRPr>
            </a:lvl4pPr>
            <a:lvl5pPr marL="1562640" indent="-312528">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63" name="Vorm"/>
          <p:cNvSpPr/>
          <p:nvPr/>
        </p:nvSpPr>
        <p:spPr>
          <a:xfrm rot="16200000" flipH="1">
            <a:off x="-271576" y="512313"/>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5B0EA1"/>
              </a:gs>
              <a:gs pos="100000">
                <a:srgbClr val="12B8B8"/>
              </a:gs>
            </a:gsLst>
            <a:lin ang="2580791"/>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64" name="Photo-Placeholder-5.jpg"/>
          <p:cNvSpPr>
            <a:spLocks noGrp="1"/>
          </p:cNvSpPr>
          <p:nvPr>
            <p:ph type="pic" idx="13"/>
          </p:nvPr>
        </p:nvSpPr>
        <p:spPr>
          <a:xfrm rot="16200000" flipH="1">
            <a:off x="-271493" y="512321"/>
            <a:ext cx="6608265" cy="6072960"/>
          </a:xfrm>
          <a:prstGeom prst="rect">
            <a:avLst/>
          </a:prstGeom>
        </p:spPr>
        <p:txBody>
          <a:bodyPr lIns="91439" tIns="45719" rIns="91439" bIns="45719"/>
          <a:lstStyle/>
          <a:p>
            <a:endParaRPr/>
          </a:p>
        </p:txBody>
      </p:sp>
      <p:sp>
        <p:nvSpPr>
          <p:cNvPr id="765" name="Dianummer"/>
          <p:cNvSpPr txBox="1">
            <a:spLocks noGrp="1"/>
          </p:cNvSpPr>
          <p:nvPr>
            <p:ph type="sldNum" sz="quarter" idx="2"/>
          </p:nvPr>
        </p:nvSpPr>
        <p:spPr>
          <a:xfrm>
            <a:off x="6101954" y="6518672"/>
            <a:ext cx="31418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70058513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3" name="Tijdelijke aanduiding voor datum 1">
            <a:extLst>
              <a:ext uri="{FF2B5EF4-FFF2-40B4-BE49-F238E27FC236}">
                <a16:creationId xmlns:a16="http://schemas.microsoft.com/office/drawing/2014/main" id="{28C12DBA-A64C-4C11-9496-3350A4339BBA}"/>
              </a:ext>
            </a:extLst>
          </p:cNvPr>
          <p:cNvSpPr>
            <a:spLocks noGrp="1"/>
          </p:cNvSpPr>
          <p:nvPr>
            <p:ph type="dt" sz="half" idx="10"/>
          </p:nvPr>
        </p:nvSpPr>
        <p:spPr/>
        <p:txBody>
          <a:bodyPr/>
          <a:lstStyle>
            <a:lvl1pPr>
              <a:defRPr/>
            </a:lvl1pPr>
          </a:lstStyle>
          <a:p>
            <a:pPr>
              <a:defRPr/>
            </a:pPr>
            <a:fld id="{1E30E3CA-F8E1-43E0-AAC0-15BF450A6782}" type="datetimeFigureOut">
              <a:rPr lang="nl-BE" altLang="nl-BE"/>
              <a:pPr>
                <a:defRPr/>
              </a:pPr>
              <a:t>10/09/2021</a:t>
            </a:fld>
            <a:endParaRPr lang="nl-BE" altLang="nl-BE"/>
          </a:p>
        </p:txBody>
      </p:sp>
      <p:sp>
        <p:nvSpPr>
          <p:cNvPr id="4" name="Tijdelijke aanduiding voor voettekst 2">
            <a:extLst>
              <a:ext uri="{FF2B5EF4-FFF2-40B4-BE49-F238E27FC236}">
                <a16:creationId xmlns:a16="http://schemas.microsoft.com/office/drawing/2014/main" id="{AABBD99C-2B22-454D-AF65-30CE5ED521AD}"/>
              </a:ext>
            </a:extLst>
          </p:cNvPr>
          <p:cNvSpPr>
            <a:spLocks noGrp="1"/>
          </p:cNvSpPr>
          <p:nvPr>
            <p:ph type="ftr" sz="quarter" idx="11"/>
          </p:nvPr>
        </p:nvSpPr>
        <p:spPr/>
        <p:txBody>
          <a:bodyPr/>
          <a:lstStyle>
            <a:lvl1pPr>
              <a:defRPr/>
            </a:lvl1pPr>
          </a:lstStyle>
          <a:p>
            <a:pPr>
              <a:defRPr/>
            </a:pPr>
            <a:endParaRPr lang="nl-BE"/>
          </a:p>
        </p:txBody>
      </p:sp>
      <p:sp>
        <p:nvSpPr>
          <p:cNvPr id="5" name="Tijdelijke aanduiding voor dianummer 3">
            <a:extLst>
              <a:ext uri="{FF2B5EF4-FFF2-40B4-BE49-F238E27FC236}">
                <a16:creationId xmlns:a16="http://schemas.microsoft.com/office/drawing/2014/main" id="{5C9701FD-E893-415E-B3E2-96754C0EE2A0}"/>
              </a:ext>
            </a:extLst>
          </p:cNvPr>
          <p:cNvSpPr>
            <a:spLocks noGrp="1"/>
          </p:cNvSpPr>
          <p:nvPr>
            <p:ph type="sldNum" sz="quarter" idx="12"/>
          </p:nvPr>
        </p:nvSpPr>
        <p:spPr>
          <a:xfrm>
            <a:off x="234277" y="6624385"/>
            <a:ext cx="246862" cy="162352"/>
          </a:xfrm>
        </p:spPr>
        <p:txBody>
          <a:bodyPr/>
          <a:lstStyle>
            <a:lvl1pPr>
              <a:defRPr/>
            </a:lvl1pPr>
          </a:lstStyle>
          <a:p>
            <a:pPr>
              <a:defRPr/>
            </a:pPr>
            <a:fld id="{C30F3489-C24F-4B5B-BE4F-5F4FB3BD6EFF}" type="slidenum">
              <a:rPr lang="nl-BE" altLang="nl-BE"/>
              <a:pPr>
                <a:defRPr/>
              </a:pPr>
              <a:t>‹nr.›</a:t>
            </a:fld>
            <a:endParaRPr lang="nl-BE" altLang="nl-BE"/>
          </a:p>
        </p:txBody>
      </p:sp>
    </p:spTree>
    <p:extLst>
      <p:ext uri="{BB962C8B-B14F-4D97-AF65-F5344CB8AC3E}">
        <p14:creationId xmlns:p14="http://schemas.microsoft.com/office/powerpoint/2010/main" val="1599542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8AD0F0E-8955-42AC-9F35-638091465C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54781"/>
            <a:ext cx="12192000" cy="8312781"/>
          </a:xfrm>
          <a:prstGeom prst="rect">
            <a:avLst/>
          </a:prstGeom>
        </p:spPr>
      </p:pic>
      <p:pic>
        <p:nvPicPr>
          <p:cNvPr id="9" name="Afbeelding 8">
            <a:extLst>
              <a:ext uri="{FF2B5EF4-FFF2-40B4-BE49-F238E27FC236}">
                <a16:creationId xmlns:a16="http://schemas.microsoft.com/office/drawing/2014/main" id="{1E83F705-B242-411E-871B-1B7DDA3B4768}"/>
              </a:ext>
            </a:extLst>
          </p:cNvPr>
          <p:cNvPicPr>
            <a:picLocks noChangeAspect="1"/>
          </p:cNvPicPr>
          <p:nvPr userDrawn="1"/>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809" t="27254" r="47901" b="9340"/>
          <a:stretch/>
        </p:blipFill>
        <p:spPr>
          <a:xfrm>
            <a:off x="838199" y="818866"/>
            <a:ext cx="5521657" cy="5270784"/>
          </a:xfrm>
          <a:prstGeom prst="rect">
            <a:avLst/>
          </a:prstGeom>
        </p:spPr>
      </p:pic>
      <p:sp>
        <p:nvSpPr>
          <p:cNvPr id="2" name="Titel 1">
            <a:extLst>
              <a:ext uri="{FF2B5EF4-FFF2-40B4-BE49-F238E27FC236}">
                <a16:creationId xmlns:a16="http://schemas.microsoft.com/office/drawing/2014/main" id="{D52D0FA4-2D23-47F2-B5BB-ECB1FD4BD685}"/>
              </a:ext>
            </a:extLst>
          </p:cNvPr>
          <p:cNvSpPr>
            <a:spLocks noGrp="1"/>
          </p:cNvSpPr>
          <p:nvPr>
            <p:ph type="title" hasCustomPrompt="1"/>
          </p:nvPr>
        </p:nvSpPr>
        <p:spPr>
          <a:xfrm>
            <a:off x="831850" y="818866"/>
            <a:ext cx="5528007" cy="3743609"/>
          </a:xfrm>
        </p:spPr>
        <p:txBody>
          <a:bodyPr anchor="b"/>
          <a:lstStyle>
            <a:lvl1pPr>
              <a:defRPr sz="6000"/>
            </a:lvl1pPr>
          </a:lstStyle>
          <a:p>
            <a:r>
              <a:rPr lang="nl-NL" dirty="0"/>
              <a:t>Titel workshop</a:t>
            </a:r>
            <a:br>
              <a:rPr lang="nl-NL" dirty="0"/>
            </a:br>
            <a:r>
              <a:rPr lang="nl-NL" dirty="0"/>
              <a:t>NAAM KLANT</a:t>
            </a:r>
            <a:endParaRPr lang="nl-BE" dirty="0"/>
          </a:p>
        </p:txBody>
      </p:sp>
      <p:sp>
        <p:nvSpPr>
          <p:cNvPr id="3" name="Tijdelijke aanduiding voor tekst 2">
            <a:extLst>
              <a:ext uri="{FF2B5EF4-FFF2-40B4-BE49-F238E27FC236}">
                <a16:creationId xmlns:a16="http://schemas.microsoft.com/office/drawing/2014/main" id="{DE4DDF9E-A576-4940-94CD-A729B8E2676B}"/>
              </a:ext>
            </a:extLst>
          </p:cNvPr>
          <p:cNvSpPr>
            <a:spLocks noGrp="1"/>
          </p:cNvSpPr>
          <p:nvPr>
            <p:ph type="body" idx="1"/>
          </p:nvPr>
        </p:nvSpPr>
        <p:spPr>
          <a:xfrm>
            <a:off x="831850" y="4589463"/>
            <a:ext cx="552800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nl-NL" dirty="0"/>
          </a:p>
        </p:txBody>
      </p:sp>
      <p:sp>
        <p:nvSpPr>
          <p:cNvPr id="4" name="Tijdelijke aanduiding voor datum 3">
            <a:extLst>
              <a:ext uri="{FF2B5EF4-FFF2-40B4-BE49-F238E27FC236}">
                <a16:creationId xmlns:a16="http://schemas.microsoft.com/office/drawing/2014/main" id="{E564C9B1-39EC-4019-8E5C-0A1A2C6A8352}"/>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3550E28C-5DFD-477A-82D6-2FC4843675F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8C17291-04B9-4B54-83E9-0F98C984EF17}"/>
              </a:ext>
            </a:extLst>
          </p:cNvPr>
          <p:cNvSpPr>
            <a:spLocks noGrp="1"/>
          </p:cNvSpPr>
          <p:nvPr>
            <p:ph type="sldNum" sz="quarter" idx="12"/>
          </p:nvPr>
        </p:nvSpPr>
        <p:spPr/>
        <p:txBody>
          <a:bodyPr/>
          <a:lstStyle/>
          <a:p>
            <a:fld id="{CF015831-8F29-4C71-AE27-A54465298353}" type="slidenum">
              <a:rPr lang="nl-BE" smtClean="0"/>
              <a:t>‹nr.›</a:t>
            </a:fld>
            <a:endParaRPr lang="nl-BE"/>
          </a:p>
        </p:txBody>
      </p:sp>
      <p:pic>
        <p:nvPicPr>
          <p:cNvPr id="7" name="Afbeelding 6">
            <a:extLst>
              <a:ext uri="{FF2B5EF4-FFF2-40B4-BE49-F238E27FC236}">
                <a16:creationId xmlns:a16="http://schemas.microsoft.com/office/drawing/2014/main" id="{D86F0B92-A5D8-46BD-9D07-4FCA6589F8F1}"/>
              </a:ext>
            </a:extLst>
          </p:cNvPr>
          <p:cNvPicPr>
            <a:picLocks noChangeAspect="1"/>
          </p:cNvPicPr>
          <p:nvPr userDrawn="1"/>
        </p:nvPicPr>
        <p:blipFill>
          <a:blip r:embed="rId4"/>
          <a:stretch>
            <a:fillRect/>
          </a:stretch>
        </p:blipFill>
        <p:spPr>
          <a:xfrm>
            <a:off x="10797332" y="6276427"/>
            <a:ext cx="438950" cy="445047"/>
          </a:xfrm>
          <a:prstGeom prst="rect">
            <a:avLst/>
          </a:prstGeom>
        </p:spPr>
      </p:pic>
    </p:spTree>
    <p:extLst>
      <p:ext uri="{BB962C8B-B14F-4D97-AF65-F5344CB8AC3E}">
        <p14:creationId xmlns:p14="http://schemas.microsoft.com/office/powerpoint/2010/main" val="33242620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D47ECB7-C78A-4A57-9B23-43F3ACF7C22A}"/>
              </a:ext>
            </a:extLst>
          </p:cNvPr>
          <p:cNvSpPr>
            <a:spLocks noGrp="1"/>
          </p:cNvSpPr>
          <p:nvPr>
            <p:ph type="dt" sz="half" idx="10"/>
          </p:nvPr>
        </p:nvSpPr>
        <p:spPr/>
        <p:txBody>
          <a:bodyPr/>
          <a:lstStyle>
            <a:lvl1pPr>
              <a:defRPr/>
            </a:lvl1pPr>
          </a:lstStyle>
          <a:p>
            <a:pPr>
              <a:defRPr/>
            </a:pPr>
            <a:fld id="{85BAC429-B89C-4343-9CCA-C5F4933DD42B}" type="datetime1">
              <a:rPr lang="en-US" altLang="nl-BE"/>
              <a:pPr>
                <a:defRPr/>
              </a:pPr>
              <a:t>9/10/2021</a:t>
            </a:fld>
            <a:endParaRPr lang="nl-BE" altLang="nl-BE"/>
          </a:p>
        </p:txBody>
      </p:sp>
      <p:sp>
        <p:nvSpPr>
          <p:cNvPr id="5" name="Tijdelijke aanduiding voor voettekst 4">
            <a:extLst>
              <a:ext uri="{FF2B5EF4-FFF2-40B4-BE49-F238E27FC236}">
                <a16:creationId xmlns:a16="http://schemas.microsoft.com/office/drawing/2014/main" id="{42069EB5-57F6-4F4B-85BC-AEC834262633}"/>
              </a:ext>
            </a:extLst>
          </p:cNvPr>
          <p:cNvSpPr>
            <a:spLocks noGrp="1"/>
          </p:cNvSpPr>
          <p:nvPr>
            <p:ph type="ftr" sz="quarter" idx="11"/>
          </p:nvPr>
        </p:nvSpPr>
        <p:spPr/>
        <p:txBody>
          <a:bodyPr/>
          <a:lstStyle>
            <a:lvl1pPr>
              <a:defRPr/>
            </a:lvl1pPr>
          </a:lstStyle>
          <a:p>
            <a:pPr>
              <a:defRPr/>
            </a:pPr>
            <a:endParaRPr lang="nl-BE"/>
          </a:p>
        </p:txBody>
      </p:sp>
      <p:sp>
        <p:nvSpPr>
          <p:cNvPr id="6" name="Tijdelijke aanduiding voor dianummer 5">
            <a:extLst>
              <a:ext uri="{FF2B5EF4-FFF2-40B4-BE49-F238E27FC236}">
                <a16:creationId xmlns:a16="http://schemas.microsoft.com/office/drawing/2014/main" id="{CD532C18-CE52-4551-88E1-D54178AF13AE}"/>
              </a:ext>
            </a:extLst>
          </p:cNvPr>
          <p:cNvSpPr>
            <a:spLocks noGrp="1"/>
          </p:cNvSpPr>
          <p:nvPr>
            <p:ph type="sldNum" sz="quarter" idx="12"/>
          </p:nvPr>
        </p:nvSpPr>
        <p:spPr>
          <a:xfrm>
            <a:off x="234277" y="6624385"/>
            <a:ext cx="246862" cy="162352"/>
          </a:xfrm>
        </p:spPr>
        <p:txBody>
          <a:bodyPr/>
          <a:lstStyle>
            <a:lvl1pPr>
              <a:defRPr/>
            </a:lvl1pPr>
          </a:lstStyle>
          <a:p>
            <a:pPr>
              <a:defRPr/>
            </a:pPr>
            <a:fld id="{947AD3E4-99C3-4FFD-B38C-05C2C3AB2BE8}" type="slidenum">
              <a:rPr lang="nl-BE" altLang="nl-BE"/>
              <a:pPr>
                <a:defRPr/>
              </a:pPr>
              <a:t>‹nr.›</a:t>
            </a:fld>
            <a:endParaRPr lang="nl-BE" altLang="nl-BE"/>
          </a:p>
        </p:txBody>
      </p:sp>
    </p:spTree>
    <p:extLst>
      <p:ext uri="{BB962C8B-B14F-4D97-AF65-F5344CB8AC3E}">
        <p14:creationId xmlns:p14="http://schemas.microsoft.com/office/powerpoint/2010/main" val="30660604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49">
            <a:extLst>
              <a:ext uri="{FF2B5EF4-FFF2-40B4-BE49-F238E27FC236}">
                <a16:creationId xmlns:a16="http://schemas.microsoft.com/office/drawing/2014/main" id="{52B76920-4BA8-4D41-BF4C-E7A8498F3833}"/>
              </a:ext>
            </a:extLst>
          </p:cNvPr>
          <p:cNvSpPr>
            <a:spLocks noGrp="1"/>
          </p:cNvSpPr>
          <p:nvPr>
            <p:ph type="sldNum" sz="quarter" idx="10"/>
          </p:nvPr>
        </p:nvSpPr>
        <p:spPr>
          <a:xfrm>
            <a:off x="234277" y="6624385"/>
            <a:ext cx="246862" cy="162352"/>
          </a:xfrm>
        </p:spPr>
        <p:txBody>
          <a:bodyPr/>
          <a:lstStyle>
            <a:lvl1pPr>
              <a:defRPr/>
            </a:lvl1pPr>
          </a:lstStyle>
          <a:p>
            <a:pPr>
              <a:defRPr/>
            </a:pPr>
            <a:fld id="{6FEF15EA-CF31-401F-8E80-92932B8187C9}" type="slidenum">
              <a:rPr/>
              <a:pPr>
                <a:defRPr/>
              </a:pPr>
              <a:t>‹nr.›</a:t>
            </a:fld>
            <a:endParaRPr/>
          </a:p>
        </p:txBody>
      </p:sp>
    </p:spTree>
    <p:extLst>
      <p:ext uri="{BB962C8B-B14F-4D97-AF65-F5344CB8AC3E}">
        <p14:creationId xmlns:p14="http://schemas.microsoft.com/office/powerpoint/2010/main" val="239628908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03ACF-86D9-46D0-8BAD-F76242B6D482}"/>
              </a:ext>
            </a:extLst>
          </p:cNvPr>
          <p:cNvSpPr>
            <a:spLocks noGrp="1"/>
          </p:cNvSpPr>
          <p:nvPr>
            <p:ph type="ctrTitle"/>
          </p:nvPr>
        </p:nvSpPr>
        <p:spPr>
          <a:xfrm>
            <a:off x="1524000" y="1122363"/>
            <a:ext cx="9144000" cy="2387600"/>
          </a:xfrm>
        </p:spPr>
        <p:txBody>
          <a:bodyPr anchor="b"/>
          <a:lstStyle>
            <a:lvl1pPr algn="ctr">
              <a:defRPr sz="4500">
                <a:solidFill>
                  <a:srgbClr val="233F82"/>
                </a:solidFill>
              </a:defRPr>
            </a:lvl1pPr>
          </a:lstStyle>
          <a:p>
            <a:r>
              <a:rPr lang="nl-NL" dirty="0"/>
              <a:t>Klik om de stijl te bewerken</a:t>
            </a:r>
            <a:endParaRPr lang="nl-BE" dirty="0"/>
          </a:p>
        </p:txBody>
      </p:sp>
      <p:sp>
        <p:nvSpPr>
          <p:cNvPr id="3" name="Ondertitel 2">
            <a:extLst>
              <a:ext uri="{FF2B5EF4-FFF2-40B4-BE49-F238E27FC236}">
                <a16:creationId xmlns:a16="http://schemas.microsoft.com/office/drawing/2014/main" id="{BA637533-260A-4246-8424-0E5339F57231}"/>
              </a:ext>
            </a:extLst>
          </p:cNvPr>
          <p:cNvSpPr>
            <a:spLocks noGrp="1"/>
          </p:cNvSpPr>
          <p:nvPr>
            <p:ph type="subTitle" idx="1"/>
          </p:nvPr>
        </p:nvSpPr>
        <p:spPr>
          <a:xfrm>
            <a:off x="1524000" y="3602038"/>
            <a:ext cx="9144000" cy="1655762"/>
          </a:xfrm>
        </p:spPr>
        <p:txBody>
          <a:bodyPr/>
          <a:lstStyle>
            <a:lvl1pPr marL="0" marR="0" indent="0" algn="ctr" defTabSz="685797" rtl="0" eaLnBrk="1" fontAlgn="auto" latinLnBrk="0" hangingPunct="1">
              <a:lnSpc>
                <a:spcPct val="90000"/>
              </a:lnSpc>
              <a:spcBef>
                <a:spcPts val="750"/>
              </a:spcBef>
              <a:spcAft>
                <a:spcPts val="0"/>
              </a:spcAft>
              <a:buClrTx/>
              <a:buSzTx/>
              <a:buFont typeface="Arial" panose="020B0604020202020204" pitchFamily="34" charset="0"/>
              <a:buNone/>
              <a:tabLst/>
              <a:defRPr lang="nl-BE" b="0" i="0" cap="all" smtClean="0">
                <a:solidFill>
                  <a:srgbClr val="50ADAD"/>
                </a:solidFill>
                <a:effectLst/>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nl-NL" dirty="0"/>
              <a:t>Klik om de ondertitelstijl van het model te bewerken</a:t>
            </a:r>
          </a:p>
          <a:p>
            <a:endParaRPr lang="nl-BE" dirty="0"/>
          </a:p>
        </p:txBody>
      </p:sp>
      <p:sp>
        <p:nvSpPr>
          <p:cNvPr id="4" name="Tijdelijke aanduiding voor datum 3">
            <a:extLst>
              <a:ext uri="{FF2B5EF4-FFF2-40B4-BE49-F238E27FC236}">
                <a16:creationId xmlns:a16="http://schemas.microsoft.com/office/drawing/2014/main" id="{8B4880B0-B8D7-4D5E-9653-5FB2EEA1D5CF}"/>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24A3D8AA-4F40-4BC0-9E34-78FEDD617950}"/>
              </a:ext>
            </a:extLst>
          </p:cNvPr>
          <p:cNvSpPr>
            <a:spLocks noGrp="1"/>
          </p:cNvSpPr>
          <p:nvPr>
            <p:ph type="ftr" sz="quarter" idx="11"/>
          </p:nvPr>
        </p:nvSpPr>
        <p:spPr/>
        <p:txBody>
          <a:bodyPr/>
          <a:lstStyle/>
          <a:p>
            <a:endParaRPr lang="nl-BE" dirty="0"/>
          </a:p>
        </p:txBody>
      </p:sp>
      <p:pic>
        <p:nvPicPr>
          <p:cNvPr id="1026" name="Picture 2" descr="Better Minds At Work">
            <a:extLst>
              <a:ext uri="{FF2B5EF4-FFF2-40B4-BE49-F238E27FC236}">
                <a16:creationId xmlns:a16="http://schemas.microsoft.com/office/drawing/2014/main" id="{2AA89235-14F7-44D7-A0AA-0A5149B837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0182" y="227103"/>
            <a:ext cx="2095500" cy="857250"/>
          </a:xfrm>
          <a:prstGeom prst="rect">
            <a:avLst/>
          </a:prstGeom>
          <a:noFill/>
          <a:extLst>
            <a:ext uri="{909E8E84-426E-40DD-AFC4-6F175D3DCCD1}">
              <a14:hiddenFill xmlns:a14="http://schemas.microsoft.com/office/drawing/2010/main">
                <a:solidFill>
                  <a:srgbClr val="FFFFFF"/>
                </a:solidFill>
              </a14:hiddenFill>
            </a:ext>
          </a:extLst>
        </p:spPr>
      </p:pic>
      <p:sp>
        <p:nvSpPr>
          <p:cNvPr id="11" name="Tijdelijke aanduiding voor dianummer 5">
            <a:extLst>
              <a:ext uri="{FF2B5EF4-FFF2-40B4-BE49-F238E27FC236}">
                <a16:creationId xmlns:a16="http://schemas.microsoft.com/office/drawing/2014/main" id="{4978FC02-C294-44BA-9CAA-4CBA85709686}"/>
              </a:ext>
            </a:extLst>
          </p:cNvPr>
          <p:cNvSpPr>
            <a:spLocks noGrp="1"/>
          </p:cNvSpPr>
          <p:nvPr>
            <p:ph type="sldNum" sz="quarter" idx="4"/>
          </p:nvPr>
        </p:nvSpPr>
        <p:spPr>
          <a:xfrm>
            <a:off x="10223892" y="6423496"/>
            <a:ext cx="396262" cy="230832"/>
          </a:xfrm>
          <a:prstGeom prst="rect">
            <a:avLst/>
          </a:prstGeom>
        </p:spPr>
        <p:txBody>
          <a:bodyPr vert="horz" lIns="91440" tIns="45720" rIns="91440" bIns="45720" rtlCol="0" anchor="ctr"/>
          <a:lstStyle>
            <a:lvl1pPr algn="r">
              <a:defRPr sz="900">
                <a:solidFill>
                  <a:schemeClr val="tx1">
                    <a:tint val="75000"/>
                  </a:schemeClr>
                </a:solidFill>
              </a:defRPr>
            </a:lvl1pPr>
          </a:lstStyle>
          <a:p>
            <a:fld id="{CF015831-8F29-4C71-AE27-A54465298353}" type="slidenum">
              <a:rPr lang="nl-BE" smtClean="0"/>
              <a:t>‹nr.›</a:t>
            </a:fld>
            <a:endParaRPr lang="nl-BE"/>
          </a:p>
        </p:txBody>
      </p:sp>
    </p:spTree>
    <p:extLst>
      <p:ext uri="{BB962C8B-B14F-4D97-AF65-F5344CB8AC3E}">
        <p14:creationId xmlns:p14="http://schemas.microsoft.com/office/powerpoint/2010/main" val="39896648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Leeg Scher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729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3B7E2-4056-4F70-82BA-7AF2FC9009CE}"/>
              </a:ext>
            </a:extLst>
          </p:cNvPr>
          <p:cNvSpPr>
            <a:spLocks noGrp="1"/>
          </p:cNvSpPr>
          <p:nvPr>
            <p:ph type="title"/>
          </p:nvPr>
        </p:nvSpPr>
        <p:spPr/>
        <p:txBody>
          <a:bodyPr/>
          <a:lstStyle/>
          <a:p>
            <a:r>
              <a:rPr lang="nl-NL"/>
              <a:t>Klik om de stijl te bewerken</a:t>
            </a:r>
            <a:endParaRPr lang="nl-BE"/>
          </a:p>
        </p:txBody>
      </p:sp>
      <p:sp>
        <p:nvSpPr>
          <p:cNvPr id="3" name="Tijdelijke aanduiding voor datum 2">
            <a:extLst>
              <a:ext uri="{FF2B5EF4-FFF2-40B4-BE49-F238E27FC236}">
                <a16:creationId xmlns:a16="http://schemas.microsoft.com/office/drawing/2014/main" id="{3A8AD6ED-63BC-4E12-9C90-A0477C7608B9}"/>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4" name="Tijdelijke aanduiding voor voettekst 3">
            <a:extLst>
              <a:ext uri="{FF2B5EF4-FFF2-40B4-BE49-F238E27FC236}">
                <a16:creationId xmlns:a16="http://schemas.microsoft.com/office/drawing/2014/main" id="{7542D6BA-5427-4E80-B2B2-B1389A43C3B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A3DD0A9-4C87-4549-8986-2D9F864CF843}"/>
              </a:ext>
            </a:extLst>
          </p:cNvPr>
          <p:cNvSpPr>
            <a:spLocks noGrp="1"/>
          </p:cNvSpPr>
          <p:nvPr>
            <p:ph type="sldNum" sz="quarter" idx="12"/>
          </p:nvPr>
        </p:nvSpPr>
        <p:spPr>
          <a:xfrm>
            <a:off x="234277" y="6624385"/>
            <a:ext cx="246862" cy="162352"/>
          </a:xfrm>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29799875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7D1ED-0473-4E1D-B892-547269890E3F}"/>
              </a:ext>
            </a:extLst>
          </p:cNvPr>
          <p:cNvSpPr>
            <a:spLocks noGrp="1"/>
          </p:cNvSpPr>
          <p:nvPr>
            <p:ph type="title"/>
          </p:nvPr>
        </p:nvSpPr>
        <p:spPr>
          <a:xfrm>
            <a:off x="839788" y="457200"/>
            <a:ext cx="3932237" cy="1600200"/>
          </a:xfrm>
        </p:spPr>
        <p:txBody>
          <a:bodyPr anchor="b"/>
          <a:lstStyle>
            <a:lvl1pPr>
              <a:defRPr sz="2400"/>
            </a:lvl1pPr>
          </a:lstStyle>
          <a:p>
            <a:r>
              <a:rPr lang="nl-NL"/>
              <a:t>Klik om de stijl te bewerken</a:t>
            </a:r>
            <a:endParaRPr lang="nl-BE"/>
          </a:p>
        </p:txBody>
      </p:sp>
      <p:sp>
        <p:nvSpPr>
          <p:cNvPr id="3" name="Tijdelijke aanduiding voor afbeelding 2">
            <a:extLst>
              <a:ext uri="{FF2B5EF4-FFF2-40B4-BE49-F238E27FC236}">
                <a16:creationId xmlns:a16="http://schemas.microsoft.com/office/drawing/2014/main" id="{5D369EAB-13A7-49E2-A134-322FB2AC7D7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nl-BE"/>
          </a:p>
        </p:txBody>
      </p:sp>
      <p:sp>
        <p:nvSpPr>
          <p:cNvPr id="4" name="Tijdelijke aanduiding voor tekst 3">
            <a:extLst>
              <a:ext uri="{FF2B5EF4-FFF2-40B4-BE49-F238E27FC236}">
                <a16:creationId xmlns:a16="http://schemas.microsoft.com/office/drawing/2014/main" id="{809D2E45-0B52-49AD-8715-0B18321DB9DE}"/>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DCA7A2C-1D56-458D-BFA4-372AA34DCC57}"/>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E1E73A9E-F676-4050-B473-7E623FE6B03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EEC4CEB-00AF-42C2-92FC-CD5364173CD4}"/>
              </a:ext>
            </a:extLst>
          </p:cNvPr>
          <p:cNvSpPr>
            <a:spLocks noGrp="1"/>
          </p:cNvSpPr>
          <p:nvPr>
            <p:ph type="sldNum" sz="quarter" idx="12"/>
          </p:nvPr>
        </p:nvSpPr>
        <p:spPr>
          <a:xfrm>
            <a:off x="234277" y="6624385"/>
            <a:ext cx="246862" cy="162352"/>
          </a:xfrm>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18708703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AD8E2-AA17-4C22-A108-87480913C0BE}"/>
              </a:ext>
            </a:extLst>
          </p:cNvPr>
          <p:cNvSpPr>
            <a:spLocks noGrp="1"/>
          </p:cNvSpPr>
          <p:nvPr>
            <p:ph type="title"/>
          </p:nvPr>
        </p:nvSpPr>
        <p:spPr>
          <a:xfrm>
            <a:off x="839788" y="365126"/>
            <a:ext cx="10515600" cy="1325563"/>
          </a:xfrm>
        </p:spPr>
        <p:txBody>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D6C56004-5D6E-4149-B627-7E1108CEDFEE}"/>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1CC7955-6F09-47A2-A1F9-13049479FBFA}"/>
              </a:ext>
            </a:extLst>
          </p:cNvPr>
          <p:cNvSpPr>
            <a:spLocks noGrp="1"/>
          </p:cNvSpPr>
          <p:nvPr>
            <p:ph sz="half" idx="2"/>
          </p:nvPr>
        </p:nvSpPr>
        <p:spPr>
          <a:xfrm>
            <a:off x="839789"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049CB4F-D635-4A41-B62E-CC76AB80BF6C}"/>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232314F-5587-4D75-AC1E-AA4683CA39AC}"/>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6A233C0-BC48-42A2-A7D0-46452E4ECEDB}"/>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8" name="Tijdelijke aanduiding voor voettekst 7">
            <a:extLst>
              <a:ext uri="{FF2B5EF4-FFF2-40B4-BE49-F238E27FC236}">
                <a16:creationId xmlns:a16="http://schemas.microsoft.com/office/drawing/2014/main" id="{D2DD0AAB-E6A5-4BC1-9BA4-18C342FD6314}"/>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E69D608-2E3D-48D3-9326-502DF1AB84EE}"/>
              </a:ext>
            </a:extLst>
          </p:cNvPr>
          <p:cNvSpPr>
            <a:spLocks noGrp="1"/>
          </p:cNvSpPr>
          <p:nvPr>
            <p:ph type="sldNum" sz="quarter" idx="12"/>
          </p:nvPr>
        </p:nvSpPr>
        <p:spPr>
          <a:xfrm>
            <a:off x="234277" y="6624385"/>
            <a:ext cx="246862" cy="162352"/>
          </a:xfrm>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28083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D0FA4-2D23-47F2-B5BB-ECB1FD4BD685}"/>
              </a:ext>
            </a:extLst>
          </p:cNvPr>
          <p:cNvSpPr>
            <a:spLocks noGrp="1"/>
          </p:cNvSpPr>
          <p:nvPr>
            <p:ph type="title"/>
          </p:nvPr>
        </p:nvSpPr>
        <p:spPr>
          <a:xfrm>
            <a:off x="831850" y="1709738"/>
            <a:ext cx="10515600" cy="2852737"/>
          </a:xfrm>
        </p:spPr>
        <p:txBody>
          <a:bodyPr anchor="b"/>
          <a:lstStyle>
            <a:lvl1pPr>
              <a:defRPr sz="4500"/>
            </a:lvl1p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DE4DDF9E-A576-4940-94CD-A729B8E2676B}"/>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E564C9B1-39EC-4019-8E5C-0A1A2C6A8352}"/>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3550E28C-5DFD-477A-82D6-2FC4843675F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8C17291-04B9-4B54-83E9-0F98C984EF17}"/>
              </a:ext>
            </a:extLst>
          </p:cNvPr>
          <p:cNvSpPr>
            <a:spLocks noGrp="1"/>
          </p:cNvSpPr>
          <p:nvPr>
            <p:ph type="sldNum" sz="quarter" idx="12"/>
          </p:nvPr>
        </p:nvSpPr>
        <p:spPr>
          <a:xfrm>
            <a:off x="234277" y="6624385"/>
            <a:ext cx="246862" cy="162352"/>
          </a:xfrm>
        </p:spPr>
        <p:txBody>
          <a:bodyPr/>
          <a:lstStyle/>
          <a:p>
            <a:fld id="{CF015831-8F29-4C71-AE27-A54465298353}" type="slidenum">
              <a:rPr lang="nl-BE" smtClean="0"/>
              <a:t>‹nr.›</a:t>
            </a:fld>
            <a:endParaRPr lang="nl-BE"/>
          </a:p>
        </p:txBody>
      </p:sp>
      <p:pic>
        <p:nvPicPr>
          <p:cNvPr id="7" name="Afbeelding 6">
            <a:extLst>
              <a:ext uri="{FF2B5EF4-FFF2-40B4-BE49-F238E27FC236}">
                <a16:creationId xmlns:a16="http://schemas.microsoft.com/office/drawing/2014/main" id="{5394BDED-5905-4A3D-902D-FE4D44F63CF3}"/>
              </a:ext>
            </a:extLst>
          </p:cNvPr>
          <p:cNvPicPr>
            <a:picLocks noChangeAspect="1"/>
          </p:cNvPicPr>
          <p:nvPr userDrawn="1"/>
        </p:nvPicPr>
        <p:blipFill>
          <a:blip r:embed="rId2"/>
          <a:stretch>
            <a:fillRect/>
          </a:stretch>
        </p:blipFill>
        <p:spPr>
          <a:xfrm>
            <a:off x="566837" y="286973"/>
            <a:ext cx="2097206" cy="859611"/>
          </a:xfrm>
          <a:prstGeom prst="rect">
            <a:avLst/>
          </a:prstGeom>
        </p:spPr>
      </p:pic>
    </p:spTree>
    <p:extLst>
      <p:ext uri="{BB962C8B-B14F-4D97-AF65-F5344CB8AC3E}">
        <p14:creationId xmlns:p14="http://schemas.microsoft.com/office/powerpoint/2010/main" val="40780728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FD92505A-5D58-4B27-B4B9-A731D4C9A7E2}" type="datetimeFigureOut">
              <a:rPr lang="en-US" smtClean="0"/>
              <a:t>9/10/2021</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20763938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FD92505A-5D58-4B27-B4B9-A731D4C9A7E2}" type="datetimeFigureOut">
              <a:rPr lang="en-US" smtClean="0"/>
              <a:t>9/10/2021</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1053035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A49B0-4DB9-40B8-9917-B1D1FBAE42EF}"/>
              </a:ext>
            </a:extLst>
          </p:cNvPr>
          <p:cNvSpPr>
            <a:spLocks noGrp="1"/>
          </p:cNvSpPr>
          <p:nvPr>
            <p:ph type="title" hasCustomPrompt="1"/>
          </p:nvPr>
        </p:nvSpPr>
        <p:spPr/>
        <p:txBody>
          <a:bodyPr/>
          <a:lstStyle>
            <a:lvl1pPr>
              <a:defRPr/>
            </a:lvl1pPr>
          </a:lstStyle>
          <a:p>
            <a:r>
              <a:rPr lang="nl-NL" dirty="0"/>
              <a:t>AGENDA</a:t>
            </a:r>
            <a:endParaRPr lang="nl-BE" dirty="0"/>
          </a:p>
        </p:txBody>
      </p:sp>
      <p:sp>
        <p:nvSpPr>
          <p:cNvPr id="3" name="Tijdelijke aanduiding voor inhoud 2">
            <a:extLst>
              <a:ext uri="{FF2B5EF4-FFF2-40B4-BE49-F238E27FC236}">
                <a16:creationId xmlns:a16="http://schemas.microsoft.com/office/drawing/2014/main" id="{CD3FF617-263A-45CC-8D7B-43A4A01E44AB}"/>
              </a:ext>
            </a:extLst>
          </p:cNvPr>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9DBABF35-EF5B-4403-A081-C33D1B31E508}"/>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080DE87C-F4FA-4271-ADD5-46F1423211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2478146-1579-4F4C-9A1F-428CD861275E}"/>
              </a:ext>
            </a:extLst>
          </p:cNvPr>
          <p:cNvSpPr>
            <a:spLocks noGrp="1"/>
          </p:cNvSpPr>
          <p:nvPr>
            <p:ph type="sldNum" sz="quarter" idx="12"/>
          </p:nvPr>
        </p:nvSpPr>
        <p:spPr/>
        <p:txBody>
          <a:bodyPr/>
          <a:lstStyle/>
          <a:p>
            <a:fld id="{CF015831-8F29-4C71-AE27-A54465298353}" type="slidenum">
              <a:rPr lang="nl-BE" smtClean="0"/>
              <a:t>‹nr.›</a:t>
            </a:fld>
            <a:endParaRPr lang="nl-BE"/>
          </a:p>
        </p:txBody>
      </p:sp>
      <p:cxnSp>
        <p:nvCxnSpPr>
          <p:cNvPr id="8" name="Rechte verbindingslijn 7">
            <a:extLst>
              <a:ext uri="{FF2B5EF4-FFF2-40B4-BE49-F238E27FC236}">
                <a16:creationId xmlns:a16="http://schemas.microsoft.com/office/drawing/2014/main" id="{885C93E5-67F5-4362-BD4C-4A31F73138D4}"/>
              </a:ext>
            </a:extLst>
          </p:cNvPr>
          <p:cNvCxnSpPr/>
          <p:nvPr userDrawn="1"/>
        </p:nvCxnSpPr>
        <p:spPr>
          <a:xfrm>
            <a:off x="838200" y="1690688"/>
            <a:ext cx="10515600" cy="0"/>
          </a:xfrm>
          <a:prstGeom prst="line">
            <a:avLst/>
          </a:prstGeom>
          <a:ln w="57150">
            <a:solidFill>
              <a:srgbClr val="233F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869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endParaRPr lang="en-US"/>
          </a:p>
        </p:txBody>
      </p:sp>
      <p:sp>
        <p:nvSpPr>
          <p:cNvPr id="3" name="Tijdelijke aanduiding voor tekst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FD92505A-5D58-4B27-B4B9-A731D4C9A7E2}" type="datetimeFigureOut">
              <a:rPr lang="en-US" smtClean="0"/>
              <a:t>9/10/2021</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37662432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838200" y="1825625"/>
            <a:ext cx="5181600" cy="435133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72200" y="1825625"/>
            <a:ext cx="5181600" cy="435133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fld id="{FD92505A-5D58-4B27-B4B9-A731D4C9A7E2}" type="datetimeFigureOut">
              <a:rPr lang="en-US" smtClean="0"/>
              <a:t>9/10/2021</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40792317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fld id="{FD92505A-5D58-4B27-B4B9-A731D4C9A7E2}" type="datetimeFigureOut">
              <a:rPr lang="en-US" smtClean="0"/>
              <a:t>9/10/2021</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3016582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fld id="{FD92505A-5D58-4B27-B4B9-A731D4C9A7E2}" type="datetimeFigureOut">
              <a:rPr lang="en-US" smtClean="0"/>
              <a:t>9/10/2021</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2299515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D92505A-5D58-4B27-B4B9-A731D4C9A7E2}" type="datetimeFigureOut">
              <a:rPr lang="en-US" smtClean="0"/>
              <a:t>9/10/2021</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6967142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inhoud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D92505A-5D58-4B27-B4B9-A731D4C9A7E2}" type="datetimeFigureOut">
              <a:rPr lang="en-US" smtClean="0"/>
              <a:t>9/10/2021</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10584576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afbeelding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ijdelijke aanduiding voor tekst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D92505A-5D58-4B27-B4B9-A731D4C9A7E2}" type="datetimeFigureOut">
              <a:rPr lang="en-US" smtClean="0"/>
              <a:t>9/10/2021</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6817020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FD92505A-5D58-4B27-B4B9-A731D4C9A7E2}" type="datetimeFigureOut">
              <a:rPr lang="en-US" smtClean="0"/>
              <a:t>9/10/2021</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24707956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6"/>
            <a:ext cx="2628900" cy="5811839"/>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838201" y="365126"/>
            <a:ext cx="7734300" cy="581183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FD92505A-5D58-4B27-B4B9-A731D4C9A7E2}" type="datetimeFigureOut">
              <a:rPr lang="en-US" smtClean="0"/>
              <a:t>9/10/2021</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B81D7E5-169B-4BFE-BA14-6FA40F2A4F39}" type="slidenum">
              <a:rPr lang="en-US" smtClean="0"/>
              <a:t>‹nr.›</a:t>
            </a:fld>
            <a:endParaRPr lang="en-US"/>
          </a:p>
        </p:txBody>
      </p:sp>
    </p:spTree>
    <p:extLst>
      <p:ext uri="{BB962C8B-B14F-4D97-AF65-F5344CB8AC3E}">
        <p14:creationId xmlns:p14="http://schemas.microsoft.com/office/powerpoint/2010/main" val="12617718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146" y="1165081"/>
            <a:ext cx="6677060" cy="4886473"/>
          </a:xfrm>
        </p:spPr>
        <p:txBody>
          <a:bodyPr/>
          <a:lstStyle>
            <a:lvl1pPr>
              <a:defRPr sz="2100"/>
            </a:lvl1pPr>
          </a:lstStyle>
          <a:p>
            <a:r>
              <a:rPr lang="nl-BE" dirty="0"/>
              <a:t>Quote</a:t>
            </a:r>
            <a:endParaRPr lang="en-US" dirty="0"/>
          </a:p>
        </p:txBody>
      </p:sp>
      <p:sp>
        <p:nvSpPr>
          <p:cNvPr id="3" name="Date Placeholder 2"/>
          <p:cNvSpPr>
            <a:spLocks noGrp="1"/>
          </p:cNvSpPr>
          <p:nvPr>
            <p:ph type="dt" sz="half" idx="10"/>
          </p:nvPr>
        </p:nvSpPr>
        <p:spPr/>
        <p:txBody>
          <a:bodyPr/>
          <a:lstStyle/>
          <a:p>
            <a:r>
              <a:rPr lang="nl-BE"/>
              <a:t>27/10/15</a:t>
            </a:r>
            <a:endParaRPr lang="en-US" dirty="0"/>
          </a:p>
        </p:txBody>
      </p:sp>
      <p:sp>
        <p:nvSpPr>
          <p:cNvPr id="4" name="Footer Placeholder 3"/>
          <p:cNvSpPr>
            <a:spLocks noGrp="1"/>
          </p:cNvSpPr>
          <p:nvPr>
            <p:ph type="ftr" sz="quarter" idx="11"/>
          </p:nvPr>
        </p:nvSpPr>
        <p:spPr>
          <a:xfrm>
            <a:off x="4034203" y="6984240"/>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pPr/>
              <a:t>‹nr.›</a:t>
            </a:fld>
            <a:endParaRPr lang="en-US" dirty="0"/>
          </a:p>
        </p:txBody>
      </p:sp>
    </p:spTree>
    <p:extLst>
      <p:ext uri="{BB962C8B-B14F-4D97-AF65-F5344CB8AC3E}">
        <p14:creationId xmlns:p14="http://schemas.microsoft.com/office/powerpoint/2010/main" val="1880533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03ACF-86D9-46D0-8BAD-F76242B6D482}"/>
              </a:ext>
            </a:extLst>
          </p:cNvPr>
          <p:cNvSpPr>
            <a:spLocks noGrp="1"/>
          </p:cNvSpPr>
          <p:nvPr>
            <p:ph type="ctrTitle"/>
          </p:nvPr>
        </p:nvSpPr>
        <p:spPr>
          <a:xfrm>
            <a:off x="1524000" y="1122363"/>
            <a:ext cx="9144000" cy="2387600"/>
          </a:xfrm>
        </p:spPr>
        <p:txBody>
          <a:bodyPr anchor="b"/>
          <a:lstStyle>
            <a:lvl1pPr algn="ctr">
              <a:defRPr sz="6000">
                <a:solidFill>
                  <a:srgbClr val="233F82"/>
                </a:solidFill>
              </a:defRPr>
            </a:lvl1pPr>
          </a:lstStyle>
          <a:p>
            <a:r>
              <a:rPr lang="nl-NL" dirty="0"/>
              <a:t>Klik om de stijl te bewerken</a:t>
            </a:r>
            <a:endParaRPr lang="nl-BE" dirty="0"/>
          </a:p>
        </p:txBody>
      </p:sp>
      <p:sp>
        <p:nvSpPr>
          <p:cNvPr id="3" name="Ondertitel 2">
            <a:extLst>
              <a:ext uri="{FF2B5EF4-FFF2-40B4-BE49-F238E27FC236}">
                <a16:creationId xmlns:a16="http://schemas.microsoft.com/office/drawing/2014/main" id="{BA637533-260A-4246-8424-0E5339F57231}"/>
              </a:ext>
            </a:extLst>
          </p:cNvPr>
          <p:cNvSpPr>
            <a:spLocks noGrp="1"/>
          </p:cNvSpPr>
          <p:nvPr>
            <p:ph type="subTitle" idx="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b="0" i="0" cap="all" smtClean="0">
                <a:solidFill>
                  <a:srgbClr val="50ADAD"/>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a:p>
            <a:endParaRPr lang="nl-BE" dirty="0"/>
          </a:p>
        </p:txBody>
      </p:sp>
      <p:sp>
        <p:nvSpPr>
          <p:cNvPr id="4" name="Tijdelijke aanduiding voor datum 3">
            <a:extLst>
              <a:ext uri="{FF2B5EF4-FFF2-40B4-BE49-F238E27FC236}">
                <a16:creationId xmlns:a16="http://schemas.microsoft.com/office/drawing/2014/main" id="{8B4880B0-B8D7-4D5E-9653-5FB2EEA1D5CF}"/>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24A3D8AA-4F40-4BC0-9E34-78FEDD617950}"/>
              </a:ext>
            </a:extLst>
          </p:cNvPr>
          <p:cNvSpPr>
            <a:spLocks noGrp="1"/>
          </p:cNvSpPr>
          <p:nvPr>
            <p:ph type="ftr" sz="quarter" idx="11"/>
          </p:nvPr>
        </p:nvSpPr>
        <p:spPr/>
        <p:txBody>
          <a:bodyPr/>
          <a:lstStyle/>
          <a:p>
            <a:endParaRPr lang="nl-BE" dirty="0"/>
          </a:p>
        </p:txBody>
      </p:sp>
      <p:pic>
        <p:nvPicPr>
          <p:cNvPr id="1026" name="Picture 2" descr="Better Minds At Work">
            <a:extLst>
              <a:ext uri="{FF2B5EF4-FFF2-40B4-BE49-F238E27FC236}">
                <a16:creationId xmlns:a16="http://schemas.microsoft.com/office/drawing/2014/main" id="{2AA89235-14F7-44D7-A0AA-0A5149B837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0182" y="227103"/>
            <a:ext cx="2095500" cy="857250"/>
          </a:xfrm>
          <a:prstGeom prst="rect">
            <a:avLst/>
          </a:prstGeom>
          <a:noFill/>
          <a:extLst>
            <a:ext uri="{909E8E84-426E-40DD-AFC4-6F175D3DCCD1}">
              <a14:hiddenFill xmlns:a14="http://schemas.microsoft.com/office/drawing/2010/main">
                <a:solidFill>
                  <a:srgbClr val="FFFFFF"/>
                </a:solidFill>
              </a14:hiddenFill>
            </a:ext>
          </a:extLst>
        </p:spPr>
      </p:pic>
      <p:sp>
        <p:nvSpPr>
          <p:cNvPr id="11" name="Tijdelijke aanduiding voor dianummer 5">
            <a:extLst>
              <a:ext uri="{FF2B5EF4-FFF2-40B4-BE49-F238E27FC236}">
                <a16:creationId xmlns:a16="http://schemas.microsoft.com/office/drawing/2014/main" id="{4978FC02-C294-44BA-9CAA-4CBA85709686}"/>
              </a:ext>
            </a:extLst>
          </p:cNvPr>
          <p:cNvSpPr>
            <a:spLocks noGrp="1"/>
          </p:cNvSpPr>
          <p:nvPr>
            <p:ph type="sldNum" sz="quarter" idx="4"/>
          </p:nvPr>
        </p:nvSpPr>
        <p:spPr>
          <a:xfrm>
            <a:off x="7876954"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15831-8F29-4C71-AE27-A54465298353}" type="slidenum">
              <a:rPr lang="nl-BE" smtClean="0"/>
              <a:t>‹nr.›</a:t>
            </a:fld>
            <a:endParaRPr lang="nl-BE"/>
          </a:p>
        </p:txBody>
      </p:sp>
    </p:spTree>
    <p:extLst>
      <p:ext uri="{BB962C8B-B14F-4D97-AF65-F5344CB8AC3E}">
        <p14:creationId xmlns:p14="http://schemas.microsoft.com/office/powerpoint/2010/main" val="8422050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49">
            <a:extLst>
              <a:ext uri="{FF2B5EF4-FFF2-40B4-BE49-F238E27FC236}">
                <a16:creationId xmlns:a16="http://schemas.microsoft.com/office/drawing/2014/main" id="{52B76920-4BA8-4D41-BF4C-E7A8498F3833}"/>
              </a:ext>
            </a:extLst>
          </p:cNvPr>
          <p:cNvSpPr>
            <a:spLocks noGrp="1"/>
          </p:cNvSpPr>
          <p:nvPr>
            <p:ph type="sldNum" sz="quarter" idx="10"/>
          </p:nvPr>
        </p:nvSpPr>
        <p:spPr/>
        <p:txBody>
          <a:bodyPr/>
          <a:lstStyle>
            <a:lvl1pPr>
              <a:defRPr/>
            </a:lvl1pPr>
          </a:lstStyle>
          <a:p>
            <a:pPr>
              <a:defRPr/>
            </a:pPr>
            <a:fld id="{6FEF15EA-CF31-401F-8E80-92932B8187C9}" type="slidenum">
              <a:rPr/>
              <a:pPr>
                <a:defRPr/>
              </a:pPr>
              <a:t>‹nr.›</a:t>
            </a:fld>
            <a:endParaRPr/>
          </a:p>
        </p:txBody>
      </p:sp>
    </p:spTree>
    <p:extLst>
      <p:ext uri="{BB962C8B-B14F-4D97-AF65-F5344CB8AC3E}">
        <p14:creationId xmlns:p14="http://schemas.microsoft.com/office/powerpoint/2010/main" val="5272599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el Scherm">
    <p:bg>
      <p:bgPr>
        <a:solidFill>
          <a:schemeClr val="tx1"/>
        </a:solidFill>
        <a:effectLst/>
      </p:bgPr>
    </p:bg>
    <p:spTree>
      <p:nvGrpSpPr>
        <p:cNvPr id="1" name=""/>
        <p:cNvGrpSpPr/>
        <p:nvPr/>
      </p:nvGrpSpPr>
      <p:grpSpPr>
        <a:xfrm>
          <a:off x="0" y="0"/>
          <a:ext cx="0" cy="0"/>
          <a:chOff x="0" y="0"/>
          <a:chExt cx="0" cy="0"/>
        </a:xfrm>
      </p:grpSpPr>
      <p:sp>
        <p:nvSpPr>
          <p:cNvPr id="8" name="object 2"/>
          <p:cNvSpPr/>
          <p:nvPr userDrawn="1"/>
        </p:nvSpPr>
        <p:spPr>
          <a:xfrm>
            <a:off x="7579" y="0"/>
            <a:ext cx="12192000" cy="6858000"/>
          </a:xfrm>
          <a:custGeom>
            <a:avLst/>
            <a:gdLst/>
            <a:ahLst/>
            <a:cxnLst/>
            <a:rect l="l" t="t" r="r" b="b"/>
            <a:pathLst>
              <a:path w="13487400" h="7581900">
                <a:moveTo>
                  <a:pt x="0" y="7581900"/>
                </a:moveTo>
                <a:lnTo>
                  <a:pt x="13487400" y="7581900"/>
                </a:lnTo>
                <a:lnTo>
                  <a:pt x="13487400" y="0"/>
                </a:lnTo>
                <a:lnTo>
                  <a:pt x="0" y="0"/>
                </a:lnTo>
                <a:lnTo>
                  <a:pt x="0" y="7581900"/>
                </a:lnTo>
                <a:close/>
              </a:path>
            </a:pathLst>
          </a:custGeom>
          <a:solidFill>
            <a:srgbClr val="000000"/>
          </a:solidFill>
        </p:spPr>
        <p:txBody>
          <a:bodyPr wrap="square" lIns="0" tIns="0" rIns="0" bIns="0" rtlCol="0"/>
          <a:lstStyle/>
          <a:p>
            <a:endParaRPr sz="2400"/>
          </a:p>
        </p:txBody>
      </p:sp>
      <p:sp>
        <p:nvSpPr>
          <p:cNvPr id="9" name="object 3"/>
          <p:cNvSpPr/>
          <p:nvPr userDrawn="1"/>
        </p:nvSpPr>
        <p:spPr>
          <a:xfrm>
            <a:off x="0" y="3"/>
            <a:ext cx="12192000" cy="6858000"/>
          </a:xfrm>
          <a:custGeom>
            <a:avLst/>
            <a:gdLst/>
            <a:ahLst/>
            <a:cxnLst/>
            <a:rect l="l" t="t" r="r" b="b"/>
            <a:pathLst>
              <a:path w="13487400" h="7581900">
                <a:moveTo>
                  <a:pt x="12083732" y="0"/>
                </a:moveTo>
                <a:lnTo>
                  <a:pt x="3320440" y="0"/>
                </a:lnTo>
                <a:lnTo>
                  <a:pt x="0" y="826719"/>
                </a:lnTo>
                <a:lnTo>
                  <a:pt x="0" y="4931460"/>
                </a:lnTo>
                <a:lnTo>
                  <a:pt x="702690" y="7581900"/>
                </a:lnTo>
                <a:lnTo>
                  <a:pt x="11045558" y="7581900"/>
                </a:lnTo>
                <a:lnTo>
                  <a:pt x="13487400" y="6973925"/>
                </a:lnTo>
                <a:lnTo>
                  <a:pt x="13487400" y="5294325"/>
                </a:lnTo>
                <a:lnTo>
                  <a:pt x="12083732" y="0"/>
                </a:lnTo>
                <a:close/>
              </a:path>
            </a:pathLst>
          </a:custGeom>
          <a:solidFill>
            <a:srgbClr val="FFFFFF"/>
          </a:solidFill>
        </p:spPr>
        <p:txBody>
          <a:bodyPr wrap="square" lIns="0" tIns="0" rIns="0" bIns="0" rtlCol="0"/>
          <a:lstStyle/>
          <a:p>
            <a:endParaRPr sz="2400"/>
          </a:p>
        </p:txBody>
      </p:sp>
      <p:sp>
        <p:nvSpPr>
          <p:cNvPr id="2" name="Title 1"/>
          <p:cNvSpPr>
            <a:spLocks noGrp="1"/>
          </p:cNvSpPr>
          <p:nvPr>
            <p:ph type="ctrTitle"/>
          </p:nvPr>
        </p:nvSpPr>
        <p:spPr>
          <a:xfrm>
            <a:off x="643466" y="2130429"/>
            <a:ext cx="7998007" cy="1470025"/>
          </a:xfrm>
        </p:spPr>
        <p:txBody>
          <a:bodyPr lIns="90000" tIns="46800" rIns="90000" anchor="b"/>
          <a:lstStyle>
            <a:lvl1pPr>
              <a:lnSpc>
                <a:spcPct val="90000"/>
              </a:lnSpc>
              <a:defRPr sz="4933"/>
            </a:lvl1pPr>
          </a:lstStyle>
          <a:p>
            <a:r>
              <a:rPr lang="nl-NL"/>
              <a:t>Klik om stijl te bewerken</a:t>
            </a:r>
            <a:endParaRPr lang="en-US" dirty="0"/>
          </a:p>
        </p:txBody>
      </p:sp>
      <p:sp>
        <p:nvSpPr>
          <p:cNvPr id="3" name="Subtitle 2"/>
          <p:cNvSpPr>
            <a:spLocks noGrp="1"/>
          </p:cNvSpPr>
          <p:nvPr>
            <p:ph type="subTitle" idx="1"/>
          </p:nvPr>
        </p:nvSpPr>
        <p:spPr>
          <a:xfrm>
            <a:off x="643466" y="3654637"/>
            <a:ext cx="8025101" cy="1752600"/>
          </a:xfrm>
        </p:spPr>
        <p:txBody>
          <a:bodyPr lIns="90000" tIns="46800" rIns="90000">
            <a:normAutofit/>
          </a:bodyPr>
          <a:lstStyle>
            <a:lvl1pPr marL="0" indent="0" algn="l">
              <a:buNone/>
              <a:defRPr sz="2400">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en-US" dirty="0"/>
          </a:p>
        </p:txBody>
      </p:sp>
      <p:pic>
        <p:nvPicPr>
          <p:cNvPr id="12" name="Picture 11" descr="kdg-logo-horizontal.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691" y="5631500"/>
            <a:ext cx="2355553" cy="538093"/>
          </a:xfrm>
          <a:prstGeom prst="rect">
            <a:avLst/>
          </a:prstGeom>
        </p:spPr>
      </p:pic>
    </p:spTree>
    <p:extLst>
      <p:ext uri="{BB962C8B-B14F-4D97-AF65-F5344CB8AC3E}">
        <p14:creationId xmlns:p14="http://schemas.microsoft.com/office/powerpoint/2010/main" val="7547867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8" name="Tijdelijke aanduiding voor inhoud 8"/>
          <p:cNvSpPr>
            <a:spLocks noGrp="1"/>
          </p:cNvSpPr>
          <p:nvPr>
            <p:ph sz="quarter" idx="13"/>
          </p:nvPr>
        </p:nvSpPr>
        <p:spPr>
          <a:xfrm>
            <a:off x="771929" y="1922089"/>
            <a:ext cx="10700668"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tel 6"/>
          <p:cNvSpPr>
            <a:spLocks noGrp="1"/>
          </p:cNvSpPr>
          <p:nvPr>
            <p:ph type="title"/>
          </p:nvPr>
        </p:nvSpPr>
        <p:spPr/>
        <p:txBody>
          <a:bodyPr/>
          <a:lstStyle/>
          <a:p>
            <a:r>
              <a:rPr lang="nl-NL"/>
              <a:t>Klik om stijl te bewerken</a:t>
            </a:r>
            <a:endParaRPr lang="nl-BE"/>
          </a:p>
        </p:txBody>
      </p:sp>
      <p:sp>
        <p:nvSpPr>
          <p:cNvPr id="21" name="Tijdelijke aanduiding voor datum 20"/>
          <p:cNvSpPr>
            <a:spLocks noGrp="1"/>
          </p:cNvSpPr>
          <p:nvPr>
            <p:ph type="dt" sz="half" idx="14"/>
          </p:nvPr>
        </p:nvSpPr>
        <p:spPr/>
        <p:txBody>
          <a:bodyPr/>
          <a:lstStyle/>
          <a:p>
            <a:fld id="{897DDD25-7475-44C6-982D-717E88736816}" type="datetime1">
              <a:rPr lang="nl-BE" smtClean="0"/>
              <a:pPr/>
              <a:t>10/09/2021</a:t>
            </a:fld>
            <a:r>
              <a:rPr lang="nl-BE"/>
              <a:t> |</a:t>
            </a:r>
            <a:endParaRPr lang="nl-BE" dirty="0"/>
          </a:p>
        </p:txBody>
      </p:sp>
      <p:sp>
        <p:nvSpPr>
          <p:cNvPr id="23" name="Tijdelijke aanduiding voor dianummer 22"/>
          <p:cNvSpPr>
            <a:spLocks noGrp="1"/>
          </p:cNvSpPr>
          <p:nvPr>
            <p:ph type="sldNum" sz="quarter" idx="16"/>
          </p:nvPr>
        </p:nvSpPr>
        <p:spPr/>
        <p:txBody>
          <a:bodyPr/>
          <a:lstStyle/>
          <a:p>
            <a:fld id="{BEC3A490-6A5A-46E7-A6DB-72A961DA6280}" type="slidenum">
              <a:rPr lang="nl-BE" smtClean="0"/>
              <a:pPr/>
              <a:t>‹nr.›</a:t>
            </a:fld>
            <a:endParaRPr lang="nl-BE" dirty="0"/>
          </a:p>
        </p:txBody>
      </p:sp>
    </p:spTree>
    <p:extLst>
      <p:ext uri="{BB962C8B-B14F-4D97-AF65-F5344CB8AC3E}">
        <p14:creationId xmlns:p14="http://schemas.microsoft.com/office/powerpoint/2010/main" val="4054740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idx="10"/>
          </p:nvPr>
        </p:nvSpPr>
        <p:spPr>
          <a:xfrm>
            <a:off x="771930" y="1896980"/>
            <a:ext cx="10700667" cy="4060301"/>
          </a:xfrm>
          <a:prstGeom prst="rect">
            <a:avLst/>
          </a:prstGeom>
        </p:spPr>
        <p:txBody>
          <a:bodyPr vert="horz" lIns="0" tIns="0" rIns="0" bIns="45720" rtlCol="0">
            <a:noAutofit/>
          </a:bodyPr>
          <a:lstStyle>
            <a:lvl1pPr marL="457189" indent="-457189">
              <a:buFont typeface="+mj-lt"/>
              <a:buAutoNum type="arabicPeriod"/>
              <a:defRPr>
                <a:solidFill>
                  <a:schemeClr val="bg1"/>
                </a:solidFill>
              </a:defRPr>
            </a:lvl1pPr>
            <a:lvl2pPr marL="717533" indent="-239178">
              <a:defRPr>
                <a:solidFill>
                  <a:schemeClr val="bg1"/>
                </a:solidFill>
              </a:defRPr>
            </a:lvl2pPr>
            <a:lvl3pPr marL="1081590" indent="-237061">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3" name="Tijdelijke aanduiding voor tekst 12"/>
          <p:cNvSpPr>
            <a:spLocks noGrp="1"/>
          </p:cNvSpPr>
          <p:nvPr>
            <p:ph type="body" sz="quarter" idx="11" hasCustomPrompt="1"/>
          </p:nvPr>
        </p:nvSpPr>
        <p:spPr>
          <a:xfrm>
            <a:off x="771928" y="543477"/>
            <a:ext cx="10700669" cy="1142400"/>
          </a:xfrm>
        </p:spPr>
        <p:txBody>
          <a:bodyPr/>
          <a:lstStyle>
            <a:lvl1pPr marL="0" indent="0">
              <a:buNone/>
              <a:defRPr sz="2800" b="1">
                <a:solidFill>
                  <a:schemeClr val="bg1"/>
                </a:solidFill>
                <a:latin typeface="+mj-lt"/>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stStyle>
          <a:p>
            <a:pPr lvl="0"/>
            <a:r>
              <a:rPr lang="nl-NL" dirty="0"/>
              <a:t>Agenda</a:t>
            </a:r>
            <a:endParaRPr lang="nl-BE" dirty="0"/>
          </a:p>
        </p:txBody>
      </p:sp>
      <p:sp>
        <p:nvSpPr>
          <p:cNvPr id="11" name="Tijdelijke aanduiding voor datum 10"/>
          <p:cNvSpPr>
            <a:spLocks noGrp="1"/>
          </p:cNvSpPr>
          <p:nvPr>
            <p:ph type="dt" sz="half" idx="12"/>
          </p:nvPr>
        </p:nvSpPr>
        <p:spPr/>
        <p:txBody>
          <a:bodyPr/>
          <a:lstStyle/>
          <a:p>
            <a:fld id="{897DDD25-7475-44C6-982D-717E88736816}" type="datetime1">
              <a:rPr lang="nl-BE" smtClean="0"/>
              <a:pPr/>
              <a:t>10/09/2021</a:t>
            </a:fld>
            <a:r>
              <a:rPr lang="nl-BE"/>
              <a:t> |</a:t>
            </a:r>
            <a:endParaRPr lang="nl-BE" dirty="0"/>
          </a:p>
        </p:txBody>
      </p:sp>
      <p:sp>
        <p:nvSpPr>
          <p:cNvPr id="14" name="Tijdelijke aanduiding voor dianummer 13"/>
          <p:cNvSpPr>
            <a:spLocks noGrp="1"/>
          </p:cNvSpPr>
          <p:nvPr>
            <p:ph type="sldNum" sz="quarter" idx="14"/>
          </p:nvPr>
        </p:nvSpPr>
        <p:spPr/>
        <p:txBody>
          <a:bodyPr/>
          <a:lstStyle>
            <a:lvl1pPr>
              <a:defRPr>
                <a:solidFill>
                  <a:schemeClr val="bg1"/>
                </a:solidFill>
              </a:defRPr>
            </a:lvl1pPr>
          </a:lstStyle>
          <a:p>
            <a:fld id="{BEC3A490-6A5A-46E7-A6DB-72A961DA6280}" type="slidenum">
              <a:rPr lang="nl-BE" smtClean="0"/>
              <a:pPr/>
              <a:t>‹nr.›</a:t>
            </a:fld>
            <a:endParaRPr lang="nl-BE" dirty="0"/>
          </a:p>
        </p:txBody>
      </p:sp>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884127"/>
            <a:ext cx="1069113" cy="976147"/>
          </a:xfrm>
          <a:prstGeom prst="rect">
            <a:avLst/>
          </a:prstGeom>
        </p:spPr>
      </p:pic>
    </p:spTree>
    <p:extLst>
      <p:ext uri="{BB962C8B-B14F-4D97-AF65-F5344CB8AC3E}">
        <p14:creationId xmlns:p14="http://schemas.microsoft.com/office/powerpoint/2010/main" val="37660223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eg scherm">
    <p:spTree>
      <p:nvGrpSpPr>
        <p:cNvPr id="1" name=""/>
        <p:cNvGrpSpPr/>
        <p:nvPr/>
      </p:nvGrpSpPr>
      <p:grpSpPr>
        <a:xfrm>
          <a:off x="0" y="0"/>
          <a:ext cx="0" cy="0"/>
          <a:chOff x="0" y="0"/>
          <a:chExt cx="0" cy="0"/>
        </a:xfrm>
      </p:grpSpPr>
      <p:sp>
        <p:nvSpPr>
          <p:cNvPr id="9" name="Tijdelijke aanduiding voor datum 8"/>
          <p:cNvSpPr>
            <a:spLocks noGrp="1"/>
          </p:cNvSpPr>
          <p:nvPr>
            <p:ph type="dt" sz="half" idx="10"/>
          </p:nvPr>
        </p:nvSpPr>
        <p:spPr/>
        <p:txBody>
          <a:bodyPr/>
          <a:lstStyle/>
          <a:p>
            <a:fld id="{897DDD25-7475-44C6-982D-717E88736816}" type="datetime1">
              <a:rPr lang="nl-BE" smtClean="0"/>
              <a:pPr/>
              <a:t>10/09/2021</a:t>
            </a:fld>
            <a:r>
              <a:rPr lang="nl-BE"/>
              <a:t> |</a:t>
            </a:r>
            <a:endParaRPr lang="nl-BE" dirty="0"/>
          </a:p>
        </p:txBody>
      </p:sp>
      <p:sp>
        <p:nvSpPr>
          <p:cNvPr id="11" name="Tijdelijke aanduiding voor dianummer 10"/>
          <p:cNvSpPr>
            <a:spLocks noGrp="1"/>
          </p:cNvSpPr>
          <p:nvPr>
            <p:ph type="sldNum" sz="quarter" idx="12"/>
          </p:nvPr>
        </p:nvSpPr>
        <p:spPr/>
        <p:txBody>
          <a:bodyPr/>
          <a:lstStyle/>
          <a:p>
            <a:fld id="{BEC3A490-6A5A-46E7-A6DB-72A961DA6280}" type="slidenum">
              <a:rPr lang="nl-BE" smtClean="0"/>
              <a:pPr/>
              <a:t>‹nr.›</a:t>
            </a:fld>
            <a:endParaRPr lang="nl-BE" dirty="0"/>
          </a:p>
        </p:txBody>
      </p:sp>
    </p:spTree>
    <p:extLst>
      <p:ext uri="{BB962C8B-B14F-4D97-AF65-F5344CB8AC3E}">
        <p14:creationId xmlns:p14="http://schemas.microsoft.com/office/powerpoint/2010/main" val="33498688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en tekst met icoon in de m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119" y="1896981"/>
            <a:ext cx="10722479" cy="2474609"/>
          </a:xfrm>
          <a:ln w="28575">
            <a:solidFill>
              <a:schemeClr val="accent1"/>
            </a:solidFill>
          </a:ln>
        </p:spPr>
        <p:txBody>
          <a:bodyPr wrap="square" lIns="1080000" tIns="46800" rIns="90000">
            <a:spAutoFit/>
          </a:bodyPr>
          <a:lstStyle>
            <a:lvl1pPr marL="241294" indent="-241294">
              <a:buFont typeface="Arial" panose="020B0604020202020204" pitchFamily="34" charset="0"/>
              <a:buChar char="•"/>
              <a:defRPr b="0"/>
            </a:lvl1pPr>
            <a:lvl2pPr marL="476239" indent="-239178">
              <a:buFont typeface="Arial"/>
              <a:buChar char="•"/>
              <a:defRPr/>
            </a:lvl2pPr>
            <a:lvl3pPr marL="713300" indent="-237061">
              <a:buFont typeface="Lucida Grande"/>
              <a:buChar char="-"/>
              <a:defRPr/>
            </a:lvl3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afbeelding 6"/>
          <p:cNvSpPr>
            <a:spLocks noGrp="1"/>
          </p:cNvSpPr>
          <p:nvPr>
            <p:ph type="pic" sz="quarter" idx="10"/>
          </p:nvPr>
        </p:nvSpPr>
        <p:spPr>
          <a:xfrm>
            <a:off x="812501" y="1946373"/>
            <a:ext cx="1156800" cy="960000"/>
          </a:xfrm>
        </p:spPr>
        <p:txBody>
          <a:bodyPr/>
          <a:lstStyle>
            <a:lvl1pPr marL="0" indent="0">
              <a:buNone/>
              <a:defRPr sz="1467"/>
            </a:lvl1pPr>
          </a:lstStyle>
          <a:p>
            <a:r>
              <a:rPr lang="nl-NL"/>
              <a:t>Klik op het pictogram als u een afbeelding wilt toevoegen</a:t>
            </a:r>
            <a:endParaRPr lang="nl-BE" dirty="0"/>
          </a:p>
        </p:txBody>
      </p:sp>
      <p:sp>
        <p:nvSpPr>
          <p:cNvPr id="9" name="Titel 8"/>
          <p:cNvSpPr>
            <a:spLocks noGrp="1"/>
          </p:cNvSpPr>
          <p:nvPr>
            <p:ph type="title"/>
          </p:nvPr>
        </p:nvSpPr>
        <p:spPr/>
        <p:txBody>
          <a:bodyPr/>
          <a:lstStyle/>
          <a:p>
            <a:r>
              <a:rPr lang="nl-NL"/>
              <a:t>Klik om stijl te bewerken</a:t>
            </a:r>
            <a:endParaRPr lang="nl-BE"/>
          </a:p>
        </p:txBody>
      </p:sp>
      <p:sp>
        <p:nvSpPr>
          <p:cNvPr id="13" name="Tijdelijke aanduiding voor datum 12"/>
          <p:cNvSpPr>
            <a:spLocks noGrp="1"/>
          </p:cNvSpPr>
          <p:nvPr>
            <p:ph type="dt" sz="half" idx="11"/>
          </p:nvPr>
        </p:nvSpPr>
        <p:spPr/>
        <p:txBody>
          <a:bodyPr/>
          <a:lstStyle/>
          <a:p>
            <a:fld id="{897DDD25-7475-44C6-982D-717E88736816}" type="datetime1">
              <a:rPr lang="nl-BE" smtClean="0"/>
              <a:pPr/>
              <a:t>10/09/2021</a:t>
            </a:fld>
            <a:r>
              <a:rPr lang="nl-BE"/>
              <a:t> |</a:t>
            </a:r>
            <a:endParaRPr lang="nl-BE" dirty="0"/>
          </a:p>
        </p:txBody>
      </p:sp>
      <p:sp>
        <p:nvSpPr>
          <p:cNvPr id="15" name="Tijdelijke aanduiding voor dianummer 14"/>
          <p:cNvSpPr>
            <a:spLocks noGrp="1"/>
          </p:cNvSpPr>
          <p:nvPr>
            <p:ph type="sldNum" sz="quarter" idx="13"/>
          </p:nvPr>
        </p:nvSpPr>
        <p:spPr/>
        <p:txBody>
          <a:bodyPr/>
          <a:lstStyle/>
          <a:p>
            <a:fld id="{BEC3A490-6A5A-46E7-A6DB-72A961DA6280}" type="slidenum">
              <a:rPr lang="nl-BE" smtClean="0"/>
              <a:pPr/>
              <a:t>‹nr.›</a:t>
            </a:fld>
            <a:endParaRPr lang="nl-BE" dirty="0"/>
          </a:p>
        </p:txBody>
      </p:sp>
    </p:spTree>
    <p:extLst>
      <p:ext uri="{BB962C8B-B14F-4D97-AF65-F5344CB8AC3E}">
        <p14:creationId xmlns:p14="http://schemas.microsoft.com/office/powerpoint/2010/main" val="543929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en tekst - gekleurd vlak">
    <p:spTree>
      <p:nvGrpSpPr>
        <p:cNvPr id="1" name=""/>
        <p:cNvGrpSpPr/>
        <p:nvPr/>
      </p:nvGrpSpPr>
      <p:grpSpPr>
        <a:xfrm>
          <a:off x="0" y="0"/>
          <a:ext cx="0" cy="0"/>
          <a:chOff x="0" y="0"/>
          <a:chExt cx="0" cy="0"/>
        </a:xfrm>
      </p:grpSpPr>
      <p:sp>
        <p:nvSpPr>
          <p:cNvPr id="2" name="Title 1"/>
          <p:cNvSpPr>
            <a:spLocks noGrp="1"/>
          </p:cNvSpPr>
          <p:nvPr>
            <p:ph type="title"/>
          </p:nvPr>
        </p:nvSpPr>
        <p:spPr>
          <a:xfrm>
            <a:off x="771930" y="542877"/>
            <a:ext cx="10700667" cy="1143000"/>
          </a:xfrm>
        </p:spPr>
        <p:txBody>
          <a:bodyPr/>
          <a:lstStyle/>
          <a:p>
            <a:r>
              <a:rPr lang="nl-NL"/>
              <a:t>Klik om stijl te bewerken</a:t>
            </a:r>
            <a:endParaRPr lang="en-US"/>
          </a:p>
        </p:txBody>
      </p:sp>
      <p:sp>
        <p:nvSpPr>
          <p:cNvPr id="9" name="Text Placeholder 8"/>
          <p:cNvSpPr>
            <a:spLocks noGrp="1"/>
          </p:cNvSpPr>
          <p:nvPr>
            <p:ph type="body" sz="quarter" idx="13"/>
          </p:nvPr>
        </p:nvSpPr>
        <p:spPr bwMode="ltGray">
          <a:xfrm>
            <a:off x="8005498" y="1896979"/>
            <a:ext cx="3467100" cy="4206316"/>
          </a:xfrm>
          <a:solidFill>
            <a:schemeClr val="accent1"/>
          </a:solidFill>
        </p:spPr>
        <p:txBody>
          <a:bodyPr lIns="180000" tIns="234000" rIns="144000" bIns="234000"/>
          <a:lstStyle>
            <a:lvl1pPr marL="0" indent="0">
              <a:buNone/>
              <a:defRPr sz="1733" b="1">
                <a:solidFill>
                  <a:schemeClr val="bg1"/>
                </a:solidFill>
              </a:defRPr>
            </a:lvl1pPr>
            <a:lvl2pPr marL="0" indent="0">
              <a:buFontTx/>
              <a:buNone/>
              <a:defRPr sz="1467">
                <a:solidFill>
                  <a:schemeClr val="bg1"/>
                </a:solidFill>
              </a:defRPr>
            </a:lvl2pPr>
            <a:lvl3pPr marL="476239" indent="0">
              <a:buFontTx/>
              <a:buNone/>
              <a:defRPr>
                <a:solidFill>
                  <a:schemeClr val="bg1"/>
                </a:solidFill>
              </a:defRPr>
            </a:lvl3pPr>
            <a:lvl4pPr marL="713298" indent="0">
              <a:buFontTx/>
              <a:buNone/>
              <a:defRPr>
                <a:solidFill>
                  <a:schemeClr val="bg1"/>
                </a:solidFill>
              </a:defRPr>
            </a:lvl4pPr>
            <a:lvl5pPr marL="960943" indent="0">
              <a:buFontTx/>
              <a:buNone/>
              <a:defRPr>
                <a:solidFill>
                  <a:schemeClr val="bg1"/>
                </a:solidFill>
              </a:defRPr>
            </a:lvl5pPr>
          </a:lstStyle>
          <a:p>
            <a:pPr lvl="0"/>
            <a:r>
              <a:rPr lang="nl-NL"/>
              <a:t>Klikken om de tekststijl van het model te bewerken</a:t>
            </a:r>
          </a:p>
          <a:p>
            <a:pPr lvl="1"/>
            <a:r>
              <a:rPr lang="nl-NL"/>
              <a:t>Tweede niveau</a:t>
            </a:r>
          </a:p>
        </p:txBody>
      </p:sp>
      <p:sp>
        <p:nvSpPr>
          <p:cNvPr id="10" name="Tijdelijke aanduiding voor inhoud 8"/>
          <p:cNvSpPr>
            <a:spLocks noGrp="1"/>
          </p:cNvSpPr>
          <p:nvPr>
            <p:ph sz="quarter" idx="15"/>
          </p:nvPr>
        </p:nvSpPr>
        <p:spPr>
          <a:xfrm>
            <a:off x="771929" y="1894273"/>
            <a:ext cx="6668220"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datum 11"/>
          <p:cNvSpPr>
            <a:spLocks noGrp="1"/>
          </p:cNvSpPr>
          <p:nvPr>
            <p:ph type="dt" sz="half" idx="16"/>
          </p:nvPr>
        </p:nvSpPr>
        <p:spPr/>
        <p:txBody>
          <a:bodyPr/>
          <a:lstStyle/>
          <a:p>
            <a:fld id="{897DDD25-7475-44C6-982D-717E88736816}" type="datetime1">
              <a:rPr lang="nl-BE" smtClean="0"/>
              <a:pPr/>
              <a:t>10/09/2021</a:t>
            </a:fld>
            <a:r>
              <a:rPr lang="nl-BE"/>
              <a:t> |</a:t>
            </a:r>
            <a:endParaRPr lang="nl-BE" dirty="0"/>
          </a:p>
        </p:txBody>
      </p:sp>
      <p:sp>
        <p:nvSpPr>
          <p:cNvPr id="14" name="Tijdelijke aanduiding voor dianummer 13"/>
          <p:cNvSpPr>
            <a:spLocks noGrp="1"/>
          </p:cNvSpPr>
          <p:nvPr>
            <p:ph type="sldNum" sz="quarter" idx="18"/>
          </p:nvPr>
        </p:nvSpPr>
        <p:spPr/>
        <p:txBody>
          <a:bodyPr/>
          <a:lstStyle/>
          <a:p>
            <a:fld id="{BEC3A490-6A5A-46E7-A6DB-72A961DA6280}" type="slidenum">
              <a:rPr lang="nl-BE" smtClean="0"/>
              <a:pPr/>
              <a:t>‹nr.›</a:t>
            </a:fld>
            <a:endParaRPr lang="nl-BE" dirty="0"/>
          </a:p>
        </p:txBody>
      </p:sp>
    </p:spTree>
    <p:extLst>
      <p:ext uri="{BB962C8B-B14F-4D97-AF65-F5344CB8AC3E}">
        <p14:creationId xmlns:p14="http://schemas.microsoft.com/office/powerpoint/2010/main" val="21649233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en twee kolommen">
    <p:spTree>
      <p:nvGrpSpPr>
        <p:cNvPr id="1" name=""/>
        <p:cNvGrpSpPr/>
        <p:nvPr/>
      </p:nvGrpSpPr>
      <p:grpSpPr>
        <a:xfrm>
          <a:off x="0" y="0"/>
          <a:ext cx="0" cy="0"/>
          <a:chOff x="0" y="0"/>
          <a:chExt cx="0" cy="0"/>
        </a:xfrm>
      </p:grpSpPr>
      <p:sp>
        <p:nvSpPr>
          <p:cNvPr id="2" name="Title 1"/>
          <p:cNvSpPr>
            <a:spLocks noGrp="1"/>
          </p:cNvSpPr>
          <p:nvPr>
            <p:ph type="title"/>
          </p:nvPr>
        </p:nvSpPr>
        <p:spPr>
          <a:xfrm>
            <a:off x="771930" y="542877"/>
            <a:ext cx="10700667" cy="1143000"/>
          </a:xfrm>
        </p:spPr>
        <p:txBody>
          <a:bodyPr/>
          <a:lstStyle/>
          <a:p>
            <a:r>
              <a:rPr lang="nl-NL"/>
              <a:t>Klik om stijl te bewerken</a:t>
            </a:r>
            <a:endParaRPr lang="en-US"/>
          </a:p>
        </p:txBody>
      </p:sp>
      <p:sp>
        <p:nvSpPr>
          <p:cNvPr id="9" name="Tijdelijke aanduiding voor inhoud 8"/>
          <p:cNvSpPr>
            <a:spLocks noGrp="1"/>
          </p:cNvSpPr>
          <p:nvPr>
            <p:ph sz="quarter" idx="13"/>
          </p:nvPr>
        </p:nvSpPr>
        <p:spPr>
          <a:xfrm>
            <a:off x="771929" y="1922089"/>
            <a:ext cx="5155200"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inhoud 8"/>
          <p:cNvSpPr>
            <a:spLocks noGrp="1"/>
          </p:cNvSpPr>
          <p:nvPr>
            <p:ph sz="quarter" idx="14"/>
          </p:nvPr>
        </p:nvSpPr>
        <p:spPr>
          <a:xfrm>
            <a:off x="6317397" y="1922089"/>
            <a:ext cx="5155200"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datum 11"/>
          <p:cNvSpPr>
            <a:spLocks noGrp="1"/>
          </p:cNvSpPr>
          <p:nvPr>
            <p:ph type="dt" sz="half" idx="15"/>
          </p:nvPr>
        </p:nvSpPr>
        <p:spPr/>
        <p:txBody>
          <a:bodyPr/>
          <a:lstStyle/>
          <a:p>
            <a:fld id="{897DDD25-7475-44C6-982D-717E88736816}" type="datetime1">
              <a:rPr lang="nl-BE" smtClean="0"/>
              <a:pPr/>
              <a:t>10/09/2021</a:t>
            </a:fld>
            <a:r>
              <a:rPr lang="nl-BE"/>
              <a:t> |</a:t>
            </a:r>
            <a:endParaRPr lang="nl-BE" dirty="0"/>
          </a:p>
        </p:txBody>
      </p:sp>
      <p:sp>
        <p:nvSpPr>
          <p:cNvPr id="14" name="Tijdelijke aanduiding voor dianummer 13"/>
          <p:cNvSpPr>
            <a:spLocks noGrp="1"/>
          </p:cNvSpPr>
          <p:nvPr>
            <p:ph type="sldNum" sz="quarter" idx="17"/>
          </p:nvPr>
        </p:nvSpPr>
        <p:spPr/>
        <p:txBody>
          <a:bodyPr/>
          <a:lstStyle/>
          <a:p>
            <a:fld id="{BEC3A490-6A5A-46E7-A6DB-72A961DA6280}" type="slidenum">
              <a:rPr lang="nl-BE" smtClean="0"/>
              <a:pPr/>
              <a:t>‹nr.›</a:t>
            </a:fld>
            <a:endParaRPr lang="nl-BE" dirty="0"/>
          </a:p>
        </p:txBody>
      </p:sp>
    </p:spTree>
    <p:extLst>
      <p:ext uri="{BB962C8B-B14F-4D97-AF65-F5344CB8AC3E}">
        <p14:creationId xmlns:p14="http://schemas.microsoft.com/office/powerpoint/2010/main" val="1352169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 en 3 kolommen">
    <p:spTree>
      <p:nvGrpSpPr>
        <p:cNvPr id="1" name=""/>
        <p:cNvGrpSpPr/>
        <p:nvPr/>
      </p:nvGrpSpPr>
      <p:grpSpPr>
        <a:xfrm>
          <a:off x="0" y="0"/>
          <a:ext cx="0" cy="0"/>
          <a:chOff x="0" y="0"/>
          <a:chExt cx="0" cy="0"/>
        </a:xfrm>
      </p:grpSpPr>
      <p:sp>
        <p:nvSpPr>
          <p:cNvPr id="8" name="Tijdelijke aanduiding voor inhoud 8"/>
          <p:cNvSpPr>
            <a:spLocks noGrp="1"/>
          </p:cNvSpPr>
          <p:nvPr>
            <p:ph sz="quarter" idx="16"/>
          </p:nvPr>
        </p:nvSpPr>
        <p:spPr>
          <a:xfrm>
            <a:off x="771929" y="1922089"/>
            <a:ext cx="3360000"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Tijdelijke aanduiding voor inhoud 8"/>
          <p:cNvSpPr>
            <a:spLocks noGrp="1"/>
          </p:cNvSpPr>
          <p:nvPr>
            <p:ph sz="quarter" idx="17"/>
          </p:nvPr>
        </p:nvSpPr>
        <p:spPr>
          <a:xfrm>
            <a:off x="4442263" y="1922089"/>
            <a:ext cx="3360000"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inhoud 8"/>
          <p:cNvSpPr>
            <a:spLocks noGrp="1"/>
          </p:cNvSpPr>
          <p:nvPr>
            <p:ph sz="quarter" idx="18"/>
          </p:nvPr>
        </p:nvSpPr>
        <p:spPr>
          <a:xfrm>
            <a:off x="8112597" y="1922089"/>
            <a:ext cx="3360000" cy="42090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tel 5"/>
          <p:cNvSpPr>
            <a:spLocks noGrp="1"/>
          </p:cNvSpPr>
          <p:nvPr>
            <p:ph type="title"/>
          </p:nvPr>
        </p:nvSpPr>
        <p:spPr>
          <a:xfrm>
            <a:off x="771930" y="542877"/>
            <a:ext cx="10700667" cy="1143000"/>
          </a:xfrm>
        </p:spPr>
        <p:txBody>
          <a:bodyPr/>
          <a:lstStyle/>
          <a:p>
            <a:r>
              <a:rPr lang="nl-NL"/>
              <a:t>Klik om stijl te bewerken</a:t>
            </a:r>
            <a:endParaRPr lang="nl-BE"/>
          </a:p>
        </p:txBody>
      </p:sp>
      <p:sp>
        <p:nvSpPr>
          <p:cNvPr id="14" name="Tijdelijke aanduiding voor datum 13"/>
          <p:cNvSpPr>
            <a:spLocks noGrp="1"/>
          </p:cNvSpPr>
          <p:nvPr>
            <p:ph type="dt" sz="half" idx="19"/>
          </p:nvPr>
        </p:nvSpPr>
        <p:spPr/>
        <p:txBody>
          <a:bodyPr/>
          <a:lstStyle/>
          <a:p>
            <a:fld id="{897DDD25-7475-44C6-982D-717E88736816}" type="datetime1">
              <a:rPr lang="nl-BE" smtClean="0"/>
              <a:pPr/>
              <a:t>10/09/2021</a:t>
            </a:fld>
            <a:r>
              <a:rPr lang="nl-BE"/>
              <a:t> |</a:t>
            </a:r>
            <a:endParaRPr lang="nl-BE" dirty="0"/>
          </a:p>
        </p:txBody>
      </p:sp>
      <p:sp>
        <p:nvSpPr>
          <p:cNvPr id="16" name="Tijdelijke aanduiding voor dianummer 15"/>
          <p:cNvSpPr>
            <a:spLocks noGrp="1"/>
          </p:cNvSpPr>
          <p:nvPr>
            <p:ph type="sldNum" sz="quarter" idx="21"/>
          </p:nvPr>
        </p:nvSpPr>
        <p:spPr/>
        <p:txBody>
          <a:bodyPr/>
          <a:lstStyle/>
          <a:p>
            <a:fld id="{BEC3A490-6A5A-46E7-A6DB-72A961DA6280}" type="slidenum">
              <a:rPr lang="nl-BE" smtClean="0"/>
              <a:pPr/>
              <a:t>‹nr.›</a:t>
            </a:fld>
            <a:endParaRPr lang="nl-BE" dirty="0"/>
          </a:p>
        </p:txBody>
      </p:sp>
    </p:spTree>
    <p:extLst>
      <p:ext uri="{BB962C8B-B14F-4D97-AF65-F5344CB8AC3E}">
        <p14:creationId xmlns:p14="http://schemas.microsoft.com/office/powerpoint/2010/main" val="5502127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Quote - Zwar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2059" y="872327"/>
            <a:ext cx="6677060" cy="4553752"/>
          </a:xfrm>
        </p:spPr>
        <p:txBody>
          <a:bodyPr>
            <a:normAutofit/>
          </a:bodyPr>
          <a:lstStyle>
            <a:lvl1pPr>
              <a:defRPr sz="3733">
                <a:solidFill>
                  <a:srgbClr val="FFFFFF"/>
                </a:solidFill>
              </a:defRPr>
            </a:lvl1pPr>
          </a:lstStyle>
          <a:p>
            <a:r>
              <a:rPr lang="nl-BE" dirty="0"/>
              <a:t>Quote</a:t>
            </a:r>
            <a:endParaRPr lang="en-US" dirty="0"/>
          </a:p>
        </p:txBody>
      </p:sp>
      <p:sp>
        <p:nvSpPr>
          <p:cNvPr id="4" name="Tijdelijke aanduiding voor tekst 3"/>
          <p:cNvSpPr>
            <a:spLocks noGrp="1"/>
          </p:cNvSpPr>
          <p:nvPr>
            <p:ph type="body" sz="quarter" idx="10" hasCustomPrompt="1"/>
          </p:nvPr>
        </p:nvSpPr>
        <p:spPr>
          <a:xfrm>
            <a:off x="942058" y="5543100"/>
            <a:ext cx="6677061" cy="392973"/>
          </a:xfrm>
        </p:spPr>
        <p:txBody>
          <a:bodyPr>
            <a:normAutofit/>
          </a:bodyPr>
          <a:lstStyle>
            <a:lvl1pPr marL="0" indent="0" algn="r">
              <a:buNone/>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Bron: #</a:t>
            </a:r>
            <a:endParaRPr lang="nl-BE" dirty="0"/>
          </a:p>
        </p:txBody>
      </p:sp>
      <p:sp>
        <p:nvSpPr>
          <p:cNvPr id="12" name="Tijdelijke aanduiding voor datum 11"/>
          <p:cNvSpPr>
            <a:spLocks noGrp="1"/>
          </p:cNvSpPr>
          <p:nvPr>
            <p:ph type="dt" sz="half" idx="11"/>
          </p:nvPr>
        </p:nvSpPr>
        <p:spPr/>
        <p:txBody>
          <a:bodyPr/>
          <a:lstStyle/>
          <a:p>
            <a:fld id="{897DDD25-7475-44C6-982D-717E88736816}" type="datetime1">
              <a:rPr lang="nl-BE" smtClean="0"/>
              <a:pPr/>
              <a:t>10/09/2021</a:t>
            </a:fld>
            <a:r>
              <a:rPr lang="nl-BE"/>
              <a:t> |</a:t>
            </a:r>
            <a:endParaRPr lang="nl-BE" dirty="0"/>
          </a:p>
        </p:txBody>
      </p:sp>
      <p:sp>
        <p:nvSpPr>
          <p:cNvPr id="14" name="Tijdelijke aanduiding voor dianummer 13"/>
          <p:cNvSpPr>
            <a:spLocks noGrp="1"/>
          </p:cNvSpPr>
          <p:nvPr>
            <p:ph type="sldNum" sz="quarter" idx="13"/>
          </p:nvPr>
        </p:nvSpPr>
        <p:spPr/>
        <p:txBody>
          <a:bodyPr/>
          <a:lstStyle>
            <a:lvl1pPr>
              <a:defRPr>
                <a:solidFill>
                  <a:schemeClr val="bg1"/>
                </a:solidFill>
              </a:defRPr>
            </a:lvl1pPr>
          </a:lstStyle>
          <a:p>
            <a:fld id="{BEC3A490-6A5A-46E7-A6DB-72A961DA6280}" type="slidenum">
              <a:rPr lang="nl-BE" smtClean="0"/>
              <a:pPr/>
              <a:t>‹nr.›</a:t>
            </a:fld>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884127"/>
            <a:ext cx="1069113" cy="976147"/>
          </a:xfrm>
          <a:prstGeom prst="rect">
            <a:avLst/>
          </a:prstGeom>
        </p:spPr>
      </p:pic>
    </p:spTree>
    <p:extLst>
      <p:ext uri="{BB962C8B-B14F-4D97-AF65-F5344CB8AC3E}">
        <p14:creationId xmlns:p14="http://schemas.microsoft.com/office/powerpoint/2010/main" val="80119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A49B0-4DB9-40B8-9917-B1D1FBAE42EF}"/>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CD3FF617-263A-45CC-8D7B-43A4A01E44A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DBABF35-EF5B-4403-A081-C33D1B31E508}"/>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080DE87C-F4FA-4271-ADD5-46F1423211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2478146-1579-4F4C-9A1F-428CD861275E}"/>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10988596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and vide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nl-NL"/>
              <a:t>Klik om stijl te bewerken</a:t>
            </a:r>
            <a:endParaRPr lang="en-US" dirty="0"/>
          </a:p>
        </p:txBody>
      </p:sp>
      <p:sp>
        <p:nvSpPr>
          <p:cNvPr id="8" name="Media Placeholder 6"/>
          <p:cNvSpPr>
            <a:spLocks noGrp="1"/>
          </p:cNvSpPr>
          <p:nvPr>
            <p:ph type="media" sz="quarter" idx="13"/>
          </p:nvPr>
        </p:nvSpPr>
        <p:spPr>
          <a:xfrm>
            <a:off x="771929" y="1854451"/>
            <a:ext cx="10700668" cy="4060300"/>
          </a:xfrm>
        </p:spPr>
        <p:txBody>
          <a:bodyPr/>
          <a:lstStyle>
            <a:lvl1pPr marL="0" indent="0" algn="ctr">
              <a:buNone/>
              <a:defRPr>
                <a:solidFill>
                  <a:srgbClr val="FFFFFF"/>
                </a:solidFill>
              </a:defRPr>
            </a:lvl1pPr>
          </a:lstStyle>
          <a:p>
            <a:r>
              <a:rPr lang="nl-NL"/>
              <a:t>Klik op het pictogram als u media wilt toevoegen</a:t>
            </a:r>
            <a:endParaRPr lang="en-US" dirty="0"/>
          </a:p>
        </p:txBody>
      </p:sp>
      <p:sp>
        <p:nvSpPr>
          <p:cNvPr id="13" name="Tijdelijke aanduiding voor tekst 3"/>
          <p:cNvSpPr>
            <a:spLocks noGrp="1"/>
          </p:cNvSpPr>
          <p:nvPr>
            <p:ph type="body" sz="quarter" idx="10" hasCustomPrompt="1"/>
          </p:nvPr>
        </p:nvSpPr>
        <p:spPr>
          <a:xfrm>
            <a:off x="771930" y="5906320"/>
            <a:ext cx="10700667" cy="392973"/>
          </a:xfrm>
        </p:spPr>
        <p:txBody>
          <a:bodyPr>
            <a:normAutofit/>
          </a:bodyPr>
          <a:lstStyle>
            <a:lvl1pPr marL="0" indent="0" algn="r">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Bron: #</a:t>
            </a:r>
            <a:endParaRPr lang="nl-BE" dirty="0"/>
          </a:p>
        </p:txBody>
      </p:sp>
      <p:sp>
        <p:nvSpPr>
          <p:cNvPr id="16" name="Tijdelijke aanduiding voor datum 15"/>
          <p:cNvSpPr>
            <a:spLocks noGrp="1"/>
          </p:cNvSpPr>
          <p:nvPr>
            <p:ph type="dt" sz="half" idx="14"/>
          </p:nvPr>
        </p:nvSpPr>
        <p:spPr/>
        <p:txBody>
          <a:bodyPr/>
          <a:lstStyle/>
          <a:p>
            <a:fld id="{897DDD25-7475-44C6-982D-717E88736816}" type="datetime1">
              <a:rPr lang="nl-BE" smtClean="0"/>
              <a:pPr/>
              <a:t>10/09/2021</a:t>
            </a:fld>
            <a:r>
              <a:rPr lang="nl-BE"/>
              <a:t> |</a:t>
            </a:r>
            <a:endParaRPr lang="nl-BE" dirty="0"/>
          </a:p>
        </p:txBody>
      </p:sp>
      <p:sp>
        <p:nvSpPr>
          <p:cNvPr id="18" name="Tijdelijke aanduiding voor dianummer 17"/>
          <p:cNvSpPr>
            <a:spLocks noGrp="1"/>
          </p:cNvSpPr>
          <p:nvPr>
            <p:ph type="sldNum" sz="quarter" idx="16"/>
          </p:nvPr>
        </p:nvSpPr>
        <p:spPr/>
        <p:txBody>
          <a:bodyPr/>
          <a:lstStyle>
            <a:lvl1pPr>
              <a:defRPr>
                <a:solidFill>
                  <a:schemeClr val="bg1"/>
                </a:solidFill>
              </a:defRPr>
            </a:lvl1pPr>
          </a:lstStyle>
          <a:p>
            <a:fld id="{BEC3A490-6A5A-46E7-A6DB-72A961DA6280}" type="slidenum">
              <a:rPr lang="nl-BE" smtClean="0"/>
              <a:pPr/>
              <a:t>‹nr.›</a:t>
            </a:fld>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884127"/>
            <a:ext cx="1069113" cy="976147"/>
          </a:xfrm>
          <a:prstGeom prst="rect">
            <a:avLst/>
          </a:prstGeom>
        </p:spPr>
      </p:pic>
    </p:spTree>
    <p:extLst>
      <p:ext uri="{BB962C8B-B14F-4D97-AF65-F5344CB8AC3E}">
        <p14:creationId xmlns:p14="http://schemas.microsoft.com/office/powerpoint/2010/main" val="5020064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nl-NL"/>
              <a:t>Klik om stijl te bewerken</a:t>
            </a:r>
            <a:endParaRPr lang="en-US" dirty="0"/>
          </a:p>
        </p:txBody>
      </p:sp>
      <p:sp>
        <p:nvSpPr>
          <p:cNvPr id="13" name="Tijdelijke aanduiding voor tekst 3"/>
          <p:cNvSpPr>
            <a:spLocks noGrp="1"/>
          </p:cNvSpPr>
          <p:nvPr>
            <p:ph type="body" sz="quarter" idx="10" hasCustomPrompt="1"/>
          </p:nvPr>
        </p:nvSpPr>
        <p:spPr>
          <a:xfrm>
            <a:off x="771930" y="5906320"/>
            <a:ext cx="10700667" cy="392973"/>
          </a:xfrm>
        </p:spPr>
        <p:txBody>
          <a:bodyPr>
            <a:normAutofit/>
          </a:bodyPr>
          <a:lstStyle>
            <a:lvl1pPr marL="0" indent="0" algn="r">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Bron: #</a:t>
            </a:r>
            <a:endParaRPr lang="nl-BE" dirty="0"/>
          </a:p>
        </p:txBody>
      </p:sp>
      <p:sp>
        <p:nvSpPr>
          <p:cNvPr id="6" name="Tijdelijke aanduiding voor afbeelding 5"/>
          <p:cNvSpPr>
            <a:spLocks noGrp="1"/>
          </p:cNvSpPr>
          <p:nvPr>
            <p:ph type="pic" sz="quarter" idx="14"/>
          </p:nvPr>
        </p:nvSpPr>
        <p:spPr>
          <a:xfrm>
            <a:off x="771933" y="1854451"/>
            <a:ext cx="10700665" cy="4060300"/>
          </a:xfrm>
        </p:spPr>
        <p:txBody>
          <a:bodyPr/>
          <a:lstStyle>
            <a:lvl1pPr marL="0" indent="0" algn="ctr">
              <a:buNone/>
              <a:defRPr baseline="0">
                <a:solidFill>
                  <a:schemeClr val="bg1"/>
                </a:solidFill>
              </a:defRPr>
            </a:lvl1pPr>
          </a:lstStyle>
          <a:p>
            <a:r>
              <a:rPr lang="nl-NL"/>
              <a:t>Klik op het pictogram als u een afbeelding wilt toevoegen</a:t>
            </a:r>
            <a:endParaRPr lang="nl-BE" dirty="0"/>
          </a:p>
        </p:txBody>
      </p:sp>
      <p:sp>
        <p:nvSpPr>
          <p:cNvPr id="12" name="Tijdelijke aanduiding voor datum 11"/>
          <p:cNvSpPr>
            <a:spLocks noGrp="1"/>
          </p:cNvSpPr>
          <p:nvPr>
            <p:ph type="dt" sz="half" idx="15"/>
          </p:nvPr>
        </p:nvSpPr>
        <p:spPr/>
        <p:txBody>
          <a:bodyPr/>
          <a:lstStyle/>
          <a:p>
            <a:fld id="{897DDD25-7475-44C6-982D-717E88736816}" type="datetime1">
              <a:rPr lang="nl-BE" smtClean="0"/>
              <a:pPr/>
              <a:t>10/09/2021</a:t>
            </a:fld>
            <a:r>
              <a:rPr lang="nl-BE"/>
              <a:t> |</a:t>
            </a:r>
            <a:endParaRPr lang="nl-BE" dirty="0"/>
          </a:p>
        </p:txBody>
      </p:sp>
      <p:sp>
        <p:nvSpPr>
          <p:cNvPr id="15" name="Tijdelijke aanduiding voor dianummer 14"/>
          <p:cNvSpPr>
            <a:spLocks noGrp="1"/>
          </p:cNvSpPr>
          <p:nvPr>
            <p:ph type="sldNum" sz="quarter" idx="17"/>
          </p:nvPr>
        </p:nvSpPr>
        <p:spPr/>
        <p:txBody>
          <a:bodyPr/>
          <a:lstStyle>
            <a:lvl1pPr>
              <a:defRPr>
                <a:solidFill>
                  <a:schemeClr val="bg1"/>
                </a:solidFill>
              </a:defRPr>
            </a:lvl1pPr>
          </a:lstStyle>
          <a:p>
            <a:fld id="{BEC3A490-6A5A-46E7-A6DB-72A961DA6280}" type="slidenum">
              <a:rPr lang="nl-BE" smtClean="0"/>
              <a:pPr/>
              <a:t>‹nr.›</a:t>
            </a:fld>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884127"/>
            <a:ext cx="1069113" cy="976147"/>
          </a:xfrm>
          <a:prstGeom prst="rect">
            <a:avLst/>
          </a:prstGeom>
        </p:spPr>
      </p:pic>
    </p:spTree>
    <p:extLst>
      <p:ext uri="{BB962C8B-B14F-4D97-AF65-F5344CB8AC3E}">
        <p14:creationId xmlns:p14="http://schemas.microsoft.com/office/powerpoint/2010/main" val="28113509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ind Scherm">
    <p:bg>
      <p:bgPr>
        <a:solidFill>
          <a:schemeClr val="tx1"/>
        </a:solidFill>
        <a:effectLst/>
      </p:bgPr>
    </p:bg>
    <p:spTree>
      <p:nvGrpSpPr>
        <p:cNvPr id="1" name=""/>
        <p:cNvGrpSpPr/>
        <p:nvPr/>
      </p:nvGrpSpPr>
      <p:grpSpPr>
        <a:xfrm>
          <a:off x="0" y="0"/>
          <a:ext cx="0" cy="0"/>
          <a:chOff x="0" y="0"/>
          <a:chExt cx="0" cy="0"/>
        </a:xfrm>
      </p:grpSpPr>
      <p:sp>
        <p:nvSpPr>
          <p:cNvPr id="8" name="object 2"/>
          <p:cNvSpPr/>
          <p:nvPr userDrawn="1"/>
        </p:nvSpPr>
        <p:spPr>
          <a:xfrm>
            <a:off x="7579" y="0"/>
            <a:ext cx="12192000" cy="6858000"/>
          </a:xfrm>
          <a:custGeom>
            <a:avLst/>
            <a:gdLst/>
            <a:ahLst/>
            <a:cxnLst/>
            <a:rect l="l" t="t" r="r" b="b"/>
            <a:pathLst>
              <a:path w="13487400" h="7581900">
                <a:moveTo>
                  <a:pt x="0" y="7581900"/>
                </a:moveTo>
                <a:lnTo>
                  <a:pt x="13487400" y="7581900"/>
                </a:lnTo>
                <a:lnTo>
                  <a:pt x="13487400" y="0"/>
                </a:lnTo>
                <a:lnTo>
                  <a:pt x="0" y="0"/>
                </a:lnTo>
                <a:lnTo>
                  <a:pt x="0" y="7581900"/>
                </a:lnTo>
                <a:close/>
              </a:path>
            </a:pathLst>
          </a:custGeom>
          <a:solidFill>
            <a:srgbClr val="000000"/>
          </a:solidFill>
        </p:spPr>
        <p:txBody>
          <a:bodyPr wrap="square" lIns="0" tIns="0" rIns="0" bIns="0" rtlCol="0"/>
          <a:lstStyle/>
          <a:p>
            <a:endParaRPr sz="2400"/>
          </a:p>
        </p:txBody>
      </p:sp>
      <p:sp>
        <p:nvSpPr>
          <p:cNvPr id="9" name="object 3"/>
          <p:cNvSpPr/>
          <p:nvPr userDrawn="1"/>
        </p:nvSpPr>
        <p:spPr>
          <a:xfrm>
            <a:off x="0" y="3"/>
            <a:ext cx="12192000" cy="6858000"/>
          </a:xfrm>
          <a:custGeom>
            <a:avLst/>
            <a:gdLst/>
            <a:ahLst/>
            <a:cxnLst/>
            <a:rect l="l" t="t" r="r" b="b"/>
            <a:pathLst>
              <a:path w="13487400" h="7581900">
                <a:moveTo>
                  <a:pt x="12083732" y="0"/>
                </a:moveTo>
                <a:lnTo>
                  <a:pt x="3320440" y="0"/>
                </a:lnTo>
                <a:lnTo>
                  <a:pt x="0" y="826719"/>
                </a:lnTo>
                <a:lnTo>
                  <a:pt x="0" y="4931460"/>
                </a:lnTo>
                <a:lnTo>
                  <a:pt x="702690" y="7581900"/>
                </a:lnTo>
                <a:lnTo>
                  <a:pt x="11045558" y="7581900"/>
                </a:lnTo>
                <a:lnTo>
                  <a:pt x="13487400" y="6973925"/>
                </a:lnTo>
                <a:lnTo>
                  <a:pt x="13487400" y="5294325"/>
                </a:lnTo>
                <a:lnTo>
                  <a:pt x="12083732" y="0"/>
                </a:lnTo>
                <a:close/>
              </a:path>
            </a:pathLst>
          </a:custGeom>
          <a:solidFill>
            <a:srgbClr val="FFFFFF"/>
          </a:solidFill>
        </p:spPr>
        <p:txBody>
          <a:bodyPr wrap="square" lIns="0" tIns="0" rIns="0" bIns="0" rtlCol="0"/>
          <a:lstStyle/>
          <a:p>
            <a:endParaRPr sz="2400"/>
          </a:p>
        </p:txBody>
      </p:sp>
      <p:sp>
        <p:nvSpPr>
          <p:cNvPr id="2" name="Title 1"/>
          <p:cNvSpPr>
            <a:spLocks noGrp="1"/>
          </p:cNvSpPr>
          <p:nvPr>
            <p:ph type="ctrTitle" hasCustomPrompt="1"/>
          </p:nvPr>
        </p:nvSpPr>
        <p:spPr>
          <a:xfrm>
            <a:off x="643466" y="2130429"/>
            <a:ext cx="7998007" cy="1470025"/>
          </a:xfrm>
        </p:spPr>
        <p:txBody>
          <a:bodyPr anchor="b"/>
          <a:lstStyle>
            <a:lvl1pPr>
              <a:lnSpc>
                <a:spcPct val="90000"/>
              </a:lnSpc>
              <a:defRPr sz="4933" baseline="0"/>
            </a:lvl1pPr>
          </a:lstStyle>
          <a:p>
            <a:r>
              <a:rPr lang="nl-BE" dirty="0"/>
              <a:t>Vragen?</a:t>
            </a:r>
            <a:endParaRPr lang="en-US" dirty="0"/>
          </a:p>
        </p:txBody>
      </p:sp>
      <p:pic>
        <p:nvPicPr>
          <p:cNvPr id="7" name="Picture 6" descr="kdg-logo-horizontal.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691" y="5631500"/>
            <a:ext cx="2355553" cy="538093"/>
          </a:xfrm>
          <a:prstGeom prst="rect">
            <a:avLst/>
          </a:prstGeom>
        </p:spPr>
      </p:pic>
    </p:spTree>
    <p:extLst>
      <p:ext uri="{BB962C8B-B14F-4D97-AF65-F5344CB8AC3E}">
        <p14:creationId xmlns:p14="http://schemas.microsoft.com/office/powerpoint/2010/main" val="15121293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oofdstuk - 1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1.png"/>
          <p:cNvPicPr>
            <a:picLocks noChangeAspect="1"/>
          </p:cNvPicPr>
          <p:nvPr userDrawn="1"/>
        </p:nvPicPr>
        <p:blipFill rotWithShape="1">
          <a:blip r:embed="rId2" cstate="screen">
            <a:extLst>
              <a:ext uri="{28A0092B-C50C-407E-A947-70E740481C1C}">
                <a14:useLocalDpi xmlns:a14="http://schemas.microsoft.com/office/drawing/2010/main"/>
              </a:ext>
            </a:extLst>
          </a:blip>
          <a:srcRect l="66876" r="1"/>
          <a:stretch/>
        </p:blipFill>
        <p:spPr>
          <a:xfrm>
            <a:off x="7755213" y="0"/>
            <a:ext cx="4436788" cy="6858000"/>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14732676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oofdstuk - 2 - Wit">
    <p:bg>
      <p:bgPr>
        <a:solidFill>
          <a:schemeClr val="bg1"/>
        </a:solidFill>
        <a:effectLst/>
      </p:bgPr>
    </p:bg>
    <p:spTree>
      <p:nvGrpSpPr>
        <p:cNvPr id="1" name=""/>
        <p:cNvGrpSpPr/>
        <p:nvPr/>
      </p:nvGrpSpPr>
      <p:grpSpPr>
        <a:xfrm>
          <a:off x="0" y="0"/>
          <a:ext cx="0" cy="0"/>
          <a:chOff x="0" y="0"/>
          <a:chExt cx="0" cy="0"/>
        </a:xfrm>
      </p:grpSpPr>
      <p:pic>
        <p:nvPicPr>
          <p:cNvPr id="3" name="Picture 2" descr="kdg_ppt_chapters_2000x1024-white_kdg_ppt_chapters_2000x1024-white-v02.png"/>
          <p:cNvPicPr>
            <a:picLocks noChangeAspect="1"/>
          </p:cNvPicPr>
          <p:nvPr userDrawn="1"/>
        </p:nvPicPr>
        <p:blipFill rotWithShape="1">
          <a:blip r:embed="rId2" cstate="screen">
            <a:extLst>
              <a:ext uri="{28A0092B-C50C-407E-A947-70E740481C1C}">
                <a14:useLocalDpi xmlns:a14="http://schemas.microsoft.com/office/drawing/2010/main"/>
              </a:ext>
            </a:extLst>
          </a:blip>
          <a:srcRect l="67863" r="-1"/>
          <a:stretch/>
        </p:blipFill>
        <p:spPr>
          <a:xfrm>
            <a:off x="7874381" y="-16933"/>
            <a:ext cx="4317617" cy="6874933"/>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20388789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oofdstuk - 3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26099" y="0"/>
            <a:ext cx="2465901" cy="6889099"/>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10727030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oofdstuk - 4 - Wit">
    <p:bg>
      <p:bgPr>
        <a:solidFill>
          <a:schemeClr val="bg1"/>
        </a:solidFill>
        <a:effectLst/>
      </p:bgPr>
    </p:bg>
    <p:spTree>
      <p:nvGrpSpPr>
        <p:cNvPr id="1" name=""/>
        <p:cNvGrpSpPr/>
        <p:nvPr/>
      </p:nvGrpSpPr>
      <p:grpSpPr>
        <a:xfrm>
          <a:off x="0" y="0"/>
          <a:ext cx="0" cy="0"/>
          <a:chOff x="0" y="0"/>
          <a:chExt cx="0" cy="0"/>
        </a:xfrm>
      </p:grpSpPr>
      <p:pic>
        <p:nvPicPr>
          <p:cNvPr id="3" name="Picture 2" descr="kdg_ppt_chapters_2000x1024-white_kdg_ppt_chapters_2000x1024-white-v04.png"/>
          <p:cNvPicPr>
            <a:picLocks noChangeAspect="1"/>
          </p:cNvPicPr>
          <p:nvPr userDrawn="1"/>
        </p:nvPicPr>
        <p:blipFill rotWithShape="1">
          <a:blip r:embed="rId2" cstate="screen">
            <a:extLst>
              <a:ext uri="{28A0092B-C50C-407E-A947-70E740481C1C}">
                <a14:useLocalDpi xmlns:a14="http://schemas.microsoft.com/office/drawing/2010/main"/>
              </a:ext>
            </a:extLst>
          </a:blip>
          <a:srcRect l="66687"/>
          <a:stretch/>
        </p:blipFill>
        <p:spPr>
          <a:xfrm>
            <a:off x="7727710" y="0"/>
            <a:ext cx="4464289" cy="6858000"/>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30717659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oofdstuk - 5 - Wit">
    <p:bg>
      <p:bgPr>
        <a:solidFill>
          <a:schemeClr val="bg1"/>
        </a:solidFill>
        <a:effectLst/>
      </p:bgPr>
    </p:bg>
    <p:spTree>
      <p:nvGrpSpPr>
        <p:cNvPr id="1" name=""/>
        <p:cNvGrpSpPr/>
        <p:nvPr/>
      </p:nvGrpSpPr>
      <p:grpSpPr>
        <a:xfrm>
          <a:off x="0" y="0"/>
          <a:ext cx="0" cy="0"/>
          <a:chOff x="0" y="0"/>
          <a:chExt cx="0" cy="0"/>
        </a:xfrm>
      </p:grpSpPr>
      <p:pic>
        <p:nvPicPr>
          <p:cNvPr id="3" name="Picture 2" descr="kdg_ppt_chapters_2000x1024-white_kdg_ppt_chapters_2000x1024-white-v05.png"/>
          <p:cNvPicPr>
            <a:picLocks noChangeAspect="1"/>
          </p:cNvPicPr>
          <p:nvPr userDrawn="1"/>
        </p:nvPicPr>
        <p:blipFill rotWithShape="1">
          <a:blip r:embed="rId2" cstate="screen">
            <a:extLst>
              <a:ext uri="{28A0092B-C50C-407E-A947-70E740481C1C}">
                <a14:useLocalDpi xmlns:a14="http://schemas.microsoft.com/office/drawing/2010/main"/>
              </a:ext>
            </a:extLst>
          </a:blip>
          <a:srcRect l="72284"/>
          <a:stretch/>
        </p:blipFill>
        <p:spPr>
          <a:xfrm>
            <a:off x="8470232" y="0"/>
            <a:ext cx="3721768" cy="6871768"/>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34528765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oofdstuk - 6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6.png"/>
          <p:cNvPicPr>
            <a:picLocks noChangeAspect="1"/>
          </p:cNvPicPr>
          <p:nvPr userDrawn="1"/>
        </p:nvPicPr>
        <p:blipFill rotWithShape="1">
          <a:blip r:embed="rId2" cstate="screen">
            <a:extLst>
              <a:ext uri="{28A0092B-C50C-407E-A947-70E740481C1C}">
                <a14:useLocalDpi xmlns:a14="http://schemas.microsoft.com/office/drawing/2010/main"/>
              </a:ext>
            </a:extLst>
          </a:blip>
          <a:srcRect l="68907"/>
          <a:stretch/>
        </p:blipFill>
        <p:spPr>
          <a:xfrm>
            <a:off x="8021051" y="-16933"/>
            <a:ext cx="4170948" cy="6874933"/>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7664704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hapter Header - 7 - White">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7.png"/>
          <p:cNvPicPr>
            <a:picLocks noChangeAspect="1"/>
          </p:cNvPicPr>
          <p:nvPr userDrawn="1"/>
        </p:nvPicPr>
        <p:blipFill rotWithShape="1">
          <a:blip r:embed="rId2" cstate="screen">
            <a:extLst>
              <a:ext uri="{28A0092B-C50C-407E-A947-70E740481C1C}">
                <a14:useLocalDpi xmlns:a14="http://schemas.microsoft.com/office/drawing/2010/main"/>
              </a:ext>
            </a:extLst>
          </a:blip>
          <a:srcRect l="69200"/>
          <a:stretch/>
        </p:blipFill>
        <p:spPr>
          <a:xfrm>
            <a:off x="8103555" y="-11469"/>
            <a:ext cx="4130357" cy="6869469"/>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5" name="Footer Placeholder 4"/>
          <p:cNvSpPr>
            <a:spLocks noGrp="1"/>
          </p:cNvSpPr>
          <p:nvPr>
            <p:ph type="ftr" sz="quarter" idx="11"/>
          </p:nvPr>
        </p:nvSpPr>
        <p:spPr>
          <a:xfrm>
            <a:off x="4034203" y="6984240"/>
            <a:ext cx="3860800" cy="365125"/>
          </a:xfrm>
          <a:prstGeom prst="rect">
            <a:avLst/>
          </a:prstGeom>
        </p:spPr>
        <p:txBody>
          <a:bodyPr/>
          <a:lstStyle/>
          <a:p>
            <a:r>
              <a:rPr lang="en-US"/>
              <a:t>© 2016</a:t>
            </a:r>
          </a:p>
        </p:txBody>
      </p:sp>
      <p:sp>
        <p:nvSpPr>
          <p:cNvPr id="6" name="Slide Number Placeholder 5"/>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t>‹nr.›</a:t>
            </a:fld>
            <a:endParaRPr lang="en-US"/>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209247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D0FA4-2D23-47F2-B5BB-ECB1FD4BD685}"/>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DE4DDF9E-A576-4940-94CD-A729B8E267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E564C9B1-39EC-4019-8E5C-0A1A2C6A8352}"/>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3550E28C-5DFD-477A-82D6-2FC4843675F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8C17291-04B9-4B54-83E9-0F98C984EF17}"/>
              </a:ext>
            </a:extLst>
          </p:cNvPr>
          <p:cNvSpPr>
            <a:spLocks noGrp="1"/>
          </p:cNvSpPr>
          <p:nvPr>
            <p:ph type="sldNum" sz="quarter" idx="12"/>
          </p:nvPr>
        </p:nvSpPr>
        <p:spPr/>
        <p:txBody>
          <a:bodyPr/>
          <a:lstStyle/>
          <a:p>
            <a:fld id="{CF015831-8F29-4C71-AE27-A54465298353}" type="slidenum">
              <a:rPr lang="nl-BE" smtClean="0"/>
              <a:t>‹nr.›</a:t>
            </a:fld>
            <a:endParaRPr lang="nl-BE"/>
          </a:p>
        </p:txBody>
      </p:sp>
      <p:pic>
        <p:nvPicPr>
          <p:cNvPr id="7" name="Afbeelding 6">
            <a:extLst>
              <a:ext uri="{FF2B5EF4-FFF2-40B4-BE49-F238E27FC236}">
                <a16:creationId xmlns:a16="http://schemas.microsoft.com/office/drawing/2014/main" id="{5394BDED-5905-4A3D-902D-FE4D44F63CF3}"/>
              </a:ext>
            </a:extLst>
          </p:cNvPr>
          <p:cNvPicPr>
            <a:picLocks noChangeAspect="1"/>
          </p:cNvPicPr>
          <p:nvPr userDrawn="1"/>
        </p:nvPicPr>
        <p:blipFill>
          <a:blip r:embed="rId2"/>
          <a:stretch>
            <a:fillRect/>
          </a:stretch>
        </p:blipFill>
        <p:spPr>
          <a:xfrm>
            <a:off x="566837" y="286972"/>
            <a:ext cx="2097206" cy="859611"/>
          </a:xfrm>
          <a:prstGeom prst="rect">
            <a:avLst/>
          </a:prstGeom>
        </p:spPr>
      </p:pic>
    </p:spTree>
    <p:extLst>
      <p:ext uri="{BB962C8B-B14F-4D97-AF65-F5344CB8AC3E}">
        <p14:creationId xmlns:p14="http://schemas.microsoft.com/office/powerpoint/2010/main" val="26614634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hapter Header - 8 - White">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8.png"/>
          <p:cNvPicPr>
            <a:picLocks noChangeAspect="1"/>
          </p:cNvPicPr>
          <p:nvPr userDrawn="1"/>
        </p:nvPicPr>
        <p:blipFill rotWithShape="1">
          <a:blip r:embed="rId2" cstate="screen">
            <a:extLst>
              <a:ext uri="{28A0092B-C50C-407E-A947-70E740481C1C}">
                <a14:useLocalDpi xmlns:a14="http://schemas.microsoft.com/office/drawing/2010/main"/>
              </a:ext>
            </a:extLst>
          </a:blip>
          <a:srcRect l="71328"/>
          <a:stretch/>
        </p:blipFill>
        <p:spPr>
          <a:xfrm>
            <a:off x="8341894" y="-16216"/>
            <a:ext cx="3850105" cy="6878479"/>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35166621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Hoofdstuk - 9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9.png"/>
          <p:cNvPicPr>
            <a:picLocks noChangeAspect="1"/>
          </p:cNvPicPr>
          <p:nvPr userDrawn="1"/>
        </p:nvPicPr>
        <p:blipFill rotWithShape="1">
          <a:blip r:embed="rId2" cstate="screen">
            <a:extLst>
              <a:ext uri="{28A0092B-C50C-407E-A947-70E740481C1C}">
                <a14:useLocalDpi xmlns:a14="http://schemas.microsoft.com/office/drawing/2010/main"/>
              </a:ext>
            </a:extLst>
          </a:blip>
          <a:srcRect l="68842"/>
          <a:stretch/>
        </p:blipFill>
        <p:spPr>
          <a:xfrm>
            <a:off x="8002718" y="-1"/>
            <a:ext cx="4189281" cy="6887153"/>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24928357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oofdstuk - 10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0.png"/>
          <p:cNvPicPr>
            <a:picLocks noChangeAspect="1"/>
          </p:cNvPicPr>
          <p:nvPr userDrawn="1"/>
        </p:nvPicPr>
        <p:blipFill rotWithShape="1">
          <a:blip r:embed="rId2" cstate="screen">
            <a:extLst>
              <a:ext uri="{28A0092B-C50C-407E-A947-70E740481C1C}">
                <a14:useLocalDpi xmlns:a14="http://schemas.microsoft.com/office/drawing/2010/main"/>
              </a:ext>
            </a:extLst>
          </a:blip>
          <a:srcRect l="62547"/>
          <a:stretch/>
        </p:blipFill>
        <p:spPr>
          <a:xfrm>
            <a:off x="7177696" y="-1"/>
            <a:ext cx="5014304" cy="6858001"/>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9"/>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39196381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oofdstuk 11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1.png"/>
          <p:cNvPicPr>
            <a:picLocks noChangeAspect="1"/>
          </p:cNvPicPr>
          <p:nvPr userDrawn="1"/>
        </p:nvPicPr>
        <p:blipFill rotWithShape="1">
          <a:blip r:embed="rId2" cstate="screen">
            <a:extLst>
              <a:ext uri="{28A0092B-C50C-407E-A947-70E740481C1C}">
                <a14:useLocalDpi xmlns:a14="http://schemas.microsoft.com/office/drawing/2010/main"/>
              </a:ext>
            </a:extLst>
          </a:blip>
          <a:srcRect l="62726"/>
          <a:stretch/>
        </p:blipFill>
        <p:spPr>
          <a:xfrm>
            <a:off x="7186862" y="-1"/>
            <a:ext cx="5005137" cy="6881919"/>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5" name="Footer Placeholder 4"/>
          <p:cNvSpPr>
            <a:spLocks noGrp="1"/>
          </p:cNvSpPr>
          <p:nvPr>
            <p:ph type="ftr" sz="quarter" idx="11"/>
          </p:nvPr>
        </p:nvSpPr>
        <p:spPr>
          <a:xfrm>
            <a:off x="4034203" y="6984238"/>
            <a:ext cx="3860800" cy="365125"/>
          </a:xfrm>
          <a:prstGeom prst="rect">
            <a:avLst/>
          </a:prstGeom>
        </p:spPr>
        <p:txBody>
          <a:bodyPr/>
          <a:lstStyle/>
          <a:p>
            <a:r>
              <a:rPr lang="en-US"/>
              <a:t>© 2016</a:t>
            </a:r>
          </a:p>
        </p:txBody>
      </p:sp>
      <p:sp>
        <p:nvSpPr>
          <p:cNvPr id="6" name="Slide Number Placeholder 5"/>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t>‹nr.›</a:t>
            </a:fld>
            <a:endParaRPr lang="en-US"/>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37883623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oofdstuk 12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2.png"/>
          <p:cNvPicPr>
            <a:picLocks noChangeAspect="1"/>
          </p:cNvPicPr>
          <p:nvPr userDrawn="1"/>
        </p:nvPicPr>
        <p:blipFill rotWithShape="1">
          <a:blip r:embed="rId2" cstate="screen">
            <a:extLst>
              <a:ext uri="{28A0092B-C50C-407E-A947-70E740481C1C}">
                <a14:useLocalDpi xmlns:a14="http://schemas.microsoft.com/office/drawing/2010/main"/>
              </a:ext>
            </a:extLst>
          </a:blip>
          <a:srcRect l="62617"/>
          <a:stretch/>
        </p:blipFill>
        <p:spPr>
          <a:xfrm>
            <a:off x="7159363" y="-16218"/>
            <a:ext cx="5032637" cy="6895825"/>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22850565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oofdstuk 13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3.png"/>
          <p:cNvPicPr>
            <a:picLocks noChangeAspect="1"/>
          </p:cNvPicPr>
          <p:nvPr userDrawn="1"/>
        </p:nvPicPr>
        <p:blipFill rotWithShape="1">
          <a:blip r:embed="rId2" cstate="screen">
            <a:extLst>
              <a:ext uri="{28A0092B-C50C-407E-A947-70E740481C1C}">
                <a14:useLocalDpi xmlns:a14="http://schemas.microsoft.com/office/drawing/2010/main"/>
              </a:ext>
            </a:extLst>
          </a:blip>
          <a:srcRect l="68382"/>
          <a:stretch/>
        </p:blipFill>
        <p:spPr>
          <a:xfrm>
            <a:off x="7956883" y="0"/>
            <a:ext cx="4235116" cy="6861131"/>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667214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oofdstuk 14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4.png"/>
          <p:cNvPicPr>
            <a:picLocks noChangeAspect="1"/>
          </p:cNvPicPr>
          <p:nvPr userDrawn="1"/>
        </p:nvPicPr>
        <p:blipFill rotWithShape="1">
          <a:blip r:embed="rId2" cstate="screen">
            <a:extLst>
              <a:ext uri="{28A0092B-C50C-407E-A947-70E740481C1C}">
                <a14:useLocalDpi xmlns:a14="http://schemas.microsoft.com/office/drawing/2010/main"/>
              </a:ext>
            </a:extLst>
          </a:blip>
          <a:srcRect l="62752" r="-1"/>
          <a:stretch/>
        </p:blipFill>
        <p:spPr>
          <a:xfrm>
            <a:off x="7205197" y="0"/>
            <a:ext cx="4986803" cy="6858000"/>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40450701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oofdstuk 15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5.png"/>
          <p:cNvPicPr>
            <a:picLocks noChangeAspect="1"/>
          </p:cNvPicPr>
          <p:nvPr userDrawn="1"/>
        </p:nvPicPr>
        <p:blipFill rotWithShape="1">
          <a:blip r:embed="rId2" cstate="screen">
            <a:extLst>
              <a:ext uri="{28A0092B-C50C-407E-A947-70E740481C1C}">
                <a14:useLocalDpi xmlns:a14="http://schemas.microsoft.com/office/drawing/2010/main"/>
              </a:ext>
            </a:extLst>
          </a:blip>
          <a:srcRect l="64943"/>
          <a:stretch/>
        </p:blipFill>
        <p:spPr>
          <a:xfrm>
            <a:off x="7498539" y="0"/>
            <a:ext cx="4693461" cy="6858000"/>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4462596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oofdstuk 16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6.png"/>
          <p:cNvPicPr>
            <a:picLocks noChangeAspect="1"/>
          </p:cNvPicPr>
          <p:nvPr userDrawn="1"/>
        </p:nvPicPr>
        <p:blipFill rotWithShape="1">
          <a:blip r:embed="rId2" cstate="screen">
            <a:extLst>
              <a:ext uri="{28A0092B-C50C-407E-A947-70E740481C1C}">
                <a14:useLocalDpi xmlns:a14="http://schemas.microsoft.com/office/drawing/2010/main"/>
              </a:ext>
            </a:extLst>
          </a:blip>
          <a:srcRect l="62624"/>
          <a:stretch/>
        </p:blipFill>
        <p:spPr>
          <a:xfrm>
            <a:off x="7104361" y="-1"/>
            <a:ext cx="5087639" cy="6976097"/>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936811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oofdstuk - 17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7.png"/>
          <p:cNvPicPr>
            <a:picLocks noChangeAspect="1"/>
          </p:cNvPicPr>
          <p:nvPr userDrawn="1"/>
        </p:nvPicPr>
        <p:blipFill rotWithShape="1">
          <a:blip r:embed="rId2" cstate="screen">
            <a:extLst>
              <a:ext uri="{28A0092B-C50C-407E-A947-70E740481C1C}">
                <a14:useLocalDpi xmlns:a14="http://schemas.microsoft.com/office/drawing/2010/main"/>
              </a:ext>
            </a:extLst>
          </a:blip>
          <a:srcRect l="60013"/>
          <a:stretch/>
        </p:blipFill>
        <p:spPr>
          <a:xfrm>
            <a:off x="6838520" y="0"/>
            <a:ext cx="5353480" cy="6858000"/>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1575215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86B56-DCE5-4772-B372-C493E6536687}"/>
              </a:ext>
            </a:extLst>
          </p:cNvPr>
          <p:cNvSpPr>
            <a:spLocks noGrp="1"/>
          </p:cNvSpPr>
          <p:nvPr>
            <p:ph type="title"/>
          </p:nvPr>
        </p:nvSpPr>
        <p:spPr/>
        <p:txBody>
          <a:body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85013E0C-FF03-4320-8525-5DAF500FD104}"/>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1441A1D-E93A-4955-86A7-3E20520C2041}"/>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F9A6295-5625-4A21-8D33-076730199A7C}"/>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DD8713CA-1D85-49E9-AD95-E4258CFC28D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4FCDDD7-C544-48EA-AEBF-C2F69A7097EE}"/>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41788078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oofdstuk - 18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8.png"/>
          <p:cNvPicPr>
            <a:picLocks noChangeAspect="1"/>
          </p:cNvPicPr>
          <p:nvPr userDrawn="1"/>
        </p:nvPicPr>
        <p:blipFill rotWithShape="1">
          <a:blip r:embed="rId2" cstate="screen">
            <a:extLst>
              <a:ext uri="{28A0092B-C50C-407E-A947-70E740481C1C}">
                <a14:useLocalDpi xmlns:a14="http://schemas.microsoft.com/office/drawing/2010/main"/>
              </a:ext>
            </a:extLst>
          </a:blip>
          <a:srcRect l="62380"/>
          <a:stretch/>
        </p:blipFill>
        <p:spPr>
          <a:xfrm>
            <a:off x="7159363" y="5464"/>
            <a:ext cx="5032637" cy="6852537"/>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17119062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oofdstuk 19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9.png"/>
          <p:cNvPicPr>
            <a:picLocks noChangeAspect="1"/>
          </p:cNvPicPr>
          <p:nvPr userDrawn="1"/>
        </p:nvPicPr>
        <p:blipFill rotWithShape="1">
          <a:blip r:embed="rId2" cstate="screen">
            <a:extLst>
              <a:ext uri="{28A0092B-C50C-407E-A947-70E740481C1C}">
                <a14:useLocalDpi xmlns:a14="http://schemas.microsoft.com/office/drawing/2010/main"/>
              </a:ext>
            </a:extLst>
          </a:blip>
          <a:srcRect l="63363"/>
          <a:stretch/>
        </p:blipFill>
        <p:spPr>
          <a:xfrm>
            <a:off x="7278531" y="0"/>
            <a:ext cx="4913468" cy="6869805"/>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5194682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oofdstuk 20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20.png"/>
          <p:cNvPicPr>
            <a:picLocks noChangeAspect="1"/>
          </p:cNvPicPr>
          <p:nvPr userDrawn="1"/>
        </p:nvPicPr>
        <p:blipFill rotWithShape="1">
          <a:blip r:embed="rId2" cstate="screen">
            <a:extLst>
              <a:ext uri="{28A0092B-C50C-407E-A947-70E740481C1C}">
                <a14:useLocalDpi xmlns:a14="http://schemas.microsoft.com/office/drawing/2010/main"/>
              </a:ext>
            </a:extLst>
          </a:blip>
          <a:srcRect l="61656"/>
          <a:stretch/>
        </p:blipFill>
        <p:spPr>
          <a:xfrm>
            <a:off x="7058526" y="0"/>
            <a:ext cx="5133473" cy="6858000"/>
          </a:xfrm>
          <a:prstGeom prst="rect">
            <a:avLst/>
          </a:prstGeom>
        </p:spPr>
      </p:pic>
      <p:sp>
        <p:nvSpPr>
          <p:cNvPr id="2" name="Title 1"/>
          <p:cNvSpPr>
            <a:spLocks noGrp="1"/>
          </p:cNvSpPr>
          <p:nvPr>
            <p:ph type="title" hasCustomPrompt="1"/>
          </p:nvPr>
        </p:nvSpPr>
        <p:spPr>
          <a:xfrm>
            <a:off x="776293" y="3106421"/>
            <a:ext cx="5912317"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p>
        </p:txBody>
      </p:sp>
    </p:spTree>
    <p:extLst>
      <p:ext uri="{BB962C8B-B14F-4D97-AF65-F5344CB8AC3E}">
        <p14:creationId xmlns:p14="http://schemas.microsoft.com/office/powerpoint/2010/main" val="29115326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co scher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Tree>
    <p:extLst>
      <p:ext uri="{BB962C8B-B14F-4D97-AF65-F5344CB8AC3E}">
        <p14:creationId xmlns:p14="http://schemas.microsoft.com/office/powerpoint/2010/main" val="1823402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141" y="1165078"/>
            <a:ext cx="6677060" cy="4886473"/>
          </a:xfrm>
        </p:spPr>
        <p:txBody>
          <a:bodyPr/>
          <a:lstStyle>
            <a:lvl1pPr>
              <a:defRPr sz="3733"/>
            </a:lvl1pPr>
          </a:lstStyle>
          <a:p>
            <a:r>
              <a:rPr lang="nl-BE" dirty="0"/>
              <a:t>Quote</a:t>
            </a:r>
            <a:endParaRPr lang="en-US" dirty="0"/>
          </a:p>
        </p:txBody>
      </p:sp>
      <p:sp>
        <p:nvSpPr>
          <p:cNvPr id="3" name="Date Placeholder 2"/>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Tree>
    <p:extLst>
      <p:ext uri="{BB962C8B-B14F-4D97-AF65-F5344CB8AC3E}">
        <p14:creationId xmlns:p14="http://schemas.microsoft.com/office/powerpoint/2010/main" val="17924951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nl-BE"/>
              <a:t>27/10/15</a:t>
            </a:r>
            <a:endParaRPr lang="en-US"/>
          </a:p>
        </p:txBody>
      </p:sp>
    </p:spTree>
    <p:extLst>
      <p:ext uri="{BB962C8B-B14F-4D97-AF65-F5344CB8AC3E}">
        <p14:creationId xmlns:p14="http://schemas.microsoft.com/office/powerpoint/2010/main" val="3446184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AD8E2-AA17-4C22-A108-87480913C0BE}"/>
              </a:ext>
            </a:extLst>
          </p:cNvPr>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D6C56004-5D6E-4149-B627-7E1108CEDF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1CC7955-6F09-47A2-A1F9-13049479FBF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049CB4F-D635-4A41-B62E-CC76AB80BF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232314F-5587-4D75-AC1E-AA4683CA39AC}"/>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6A233C0-BC48-42A2-A7D0-46452E4ECEDB}"/>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8" name="Tijdelijke aanduiding voor voettekst 7">
            <a:extLst>
              <a:ext uri="{FF2B5EF4-FFF2-40B4-BE49-F238E27FC236}">
                <a16:creationId xmlns:a16="http://schemas.microsoft.com/office/drawing/2014/main" id="{D2DD0AAB-E6A5-4BC1-9BA4-18C342FD6314}"/>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E69D608-2E3D-48D3-9326-502DF1AB84EE}"/>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117190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3B7E2-4056-4F70-82BA-7AF2FC9009CE}"/>
              </a:ext>
            </a:extLst>
          </p:cNvPr>
          <p:cNvSpPr>
            <a:spLocks noGrp="1"/>
          </p:cNvSpPr>
          <p:nvPr>
            <p:ph type="title"/>
          </p:nvPr>
        </p:nvSpPr>
        <p:spPr/>
        <p:txBody>
          <a:bodyPr/>
          <a:lstStyle/>
          <a:p>
            <a:r>
              <a:rPr lang="nl-NL"/>
              <a:t>Klik om de stijl te bewerken</a:t>
            </a:r>
            <a:endParaRPr lang="nl-BE"/>
          </a:p>
        </p:txBody>
      </p:sp>
      <p:sp>
        <p:nvSpPr>
          <p:cNvPr id="3" name="Tijdelijke aanduiding voor datum 2">
            <a:extLst>
              <a:ext uri="{FF2B5EF4-FFF2-40B4-BE49-F238E27FC236}">
                <a16:creationId xmlns:a16="http://schemas.microsoft.com/office/drawing/2014/main" id="{3A8AD6ED-63BC-4E12-9C90-A0477C7608B9}"/>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4" name="Tijdelijke aanduiding voor voettekst 3">
            <a:extLst>
              <a:ext uri="{FF2B5EF4-FFF2-40B4-BE49-F238E27FC236}">
                <a16:creationId xmlns:a16="http://schemas.microsoft.com/office/drawing/2014/main" id="{7542D6BA-5427-4E80-B2B2-B1389A43C3B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A3DD0A9-4C87-4549-8986-2D9F864CF843}"/>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319297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8D14C-80D2-4254-842B-AC2BFE4A3CC7}"/>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E53435F9-F816-46BB-A906-0D2F4CEFA8C1}"/>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18EBC2E-C7F2-4184-A801-A72506AC7E0D}"/>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EF8FBB1E-80FB-4E3A-830D-101E3F39B50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1B68A69-D40B-4CDA-9416-F41FFE3DCE20}"/>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125635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694A815-73BC-433E-A8ED-A568DB89128F}"/>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3" name="Tijdelijke aanduiding voor voettekst 2">
            <a:extLst>
              <a:ext uri="{FF2B5EF4-FFF2-40B4-BE49-F238E27FC236}">
                <a16:creationId xmlns:a16="http://schemas.microsoft.com/office/drawing/2014/main" id="{962505E9-7DE3-4E4F-84B6-E6AD7BB07FA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E519C377-D8F6-4944-89E7-2400BCFF89B7}"/>
              </a:ext>
            </a:extLst>
          </p:cNvPr>
          <p:cNvSpPr>
            <a:spLocks noGrp="1"/>
          </p:cNvSpPr>
          <p:nvPr>
            <p:ph type="sldNum" sz="quarter" idx="12"/>
          </p:nvPr>
        </p:nvSpPr>
        <p:spPr/>
        <p:txBody>
          <a:bodyPr/>
          <a:lstStyle/>
          <a:p>
            <a:fld id="{CF015831-8F29-4C71-AE27-A54465298353}" type="slidenum">
              <a:rPr lang="nl-BE" smtClean="0"/>
              <a:t>‹nr.›</a:t>
            </a:fld>
            <a:endParaRPr lang="nl-BE"/>
          </a:p>
        </p:txBody>
      </p:sp>
      <p:pic>
        <p:nvPicPr>
          <p:cNvPr id="5" name="Afbeelding 4">
            <a:extLst>
              <a:ext uri="{FF2B5EF4-FFF2-40B4-BE49-F238E27FC236}">
                <a16:creationId xmlns:a16="http://schemas.microsoft.com/office/drawing/2014/main" id="{6BE96795-F55E-4CCF-92F8-503FAFE134D0}"/>
              </a:ext>
            </a:extLst>
          </p:cNvPr>
          <p:cNvPicPr>
            <a:picLocks noChangeAspect="1"/>
          </p:cNvPicPr>
          <p:nvPr userDrawn="1"/>
        </p:nvPicPr>
        <p:blipFill>
          <a:blip r:embed="rId2"/>
          <a:stretch>
            <a:fillRect/>
          </a:stretch>
        </p:blipFill>
        <p:spPr>
          <a:xfrm>
            <a:off x="318643" y="334371"/>
            <a:ext cx="2097206" cy="859611"/>
          </a:xfrm>
          <a:prstGeom prst="rect">
            <a:avLst/>
          </a:prstGeom>
        </p:spPr>
      </p:pic>
    </p:spTree>
    <p:extLst>
      <p:ext uri="{BB962C8B-B14F-4D97-AF65-F5344CB8AC3E}">
        <p14:creationId xmlns:p14="http://schemas.microsoft.com/office/powerpoint/2010/main" val="1020199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9D020-428E-4178-9685-BC798E0085B4}"/>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514F2E98-F95C-4B25-82D3-9AD93B755C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34F2351-AC61-4C7A-A442-5D2E94F17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53BE3B47-1406-4941-AE87-7F1E8EA6260D}"/>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62C71257-29F9-4908-82D7-518CD7314B8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E738BDF-863A-43CE-A2AC-34DD6EE62C7D}"/>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3634721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7D1ED-0473-4E1D-B892-547269890E3F}"/>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a:extLst>
              <a:ext uri="{FF2B5EF4-FFF2-40B4-BE49-F238E27FC236}">
                <a16:creationId xmlns:a16="http://schemas.microsoft.com/office/drawing/2014/main" id="{5D369EAB-13A7-49E2-A134-322FB2AC7D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09D2E45-0B52-49AD-8715-0B18321DB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DCA7A2C-1D56-458D-BFA4-372AA34DCC57}"/>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E1E73A9E-F676-4050-B473-7E623FE6B03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EEC4CEB-00AF-42C2-92FC-CD5364173CD4}"/>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1145614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3B8F7-00E2-4ED8-BFB0-6328DD78E054}"/>
              </a:ext>
            </a:extLst>
          </p:cNvPr>
          <p:cNvSpPr>
            <a:spLocks noGrp="1"/>
          </p:cNvSpPr>
          <p:nvPr>
            <p:ph type="title"/>
          </p:nvPr>
        </p:nvSpPr>
        <p:spPr/>
        <p:txBody>
          <a:bodyPr/>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68D78120-A7B4-4A68-ADAF-DDC94244571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12B80E7-66D1-4E25-8859-9BE7BD4E2596}"/>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10FBE327-EA88-4D18-BEA9-21B75EA8B53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8DF66B3-06F9-4332-BEF7-CC4D8339D38B}"/>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468646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BFFC4F0-7D7B-4F3C-A54F-0653665DDE9C}"/>
              </a:ext>
            </a:extLst>
          </p:cNvPr>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1AF83627-3EBE-4CDE-9213-B0BC75C126CC}"/>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08A64C3-94C8-45F9-BA15-9D156A39195D}"/>
              </a:ext>
            </a:extLst>
          </p:cNvPr>
          <p:cNvSpPr>
            <a:spLocks noGrp="1"/>
          </p:cNvSpPr>
          <p:nvPr>
            <p:ph type="dt" sz="half" idx="10"/>
          </p:nvPr>
        </p:nvSpPr>
        <p:spPr/>
        <p:txBody>
          <a:body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2F6188CF-D481-4B73-B6CC-684FB741A09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F45F052-15B0-4512-8828-784CE9D13069}"/>
              </a:ext>
            </a:extLst>
          </p:cNvPr>
          <p:cNvSpPr>
            <a:spLocks noGrp="1"/>
          </p:cNvSpPr>
          <p:nvPr>
            <p:ph type="sldNum" sz="quarter" idx="12"/>
          </p:nvPr>
        </p:nvSpPr>
        <p:spPr/>
        <p:txBody>
          <a:bodyPr/>
          <a:lstStyle/>
          <a:p>
            <a:fld id="{CF015831-8F29-4C71-AE27-A54465298353}" type="slidenum">
              <a:rPr lang="nl-BE" smtClean="0"/>
              <a:t>‹nr.›</a:t>
            </a:fld>
            <a:endParaRPr lang="nl-BE"/>
          </a:p>
        </p:txBody>
      </p:sp>
    </p:spTree>
    <p:extLst>
      <p:ext uri="{BB962C8B-B14F-4D97-AF65-F5344CB8AC3E}">
        <p14:creationId xmlns:p14="http://schemas.microsoft.com/office/powerpoint/2010/main" val="758908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Leeg Scher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49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4003079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 Scherm">
    <p:bg>
      <p:bgPr>
        <a:solidFill>
          <a:schemeClr val="tx1"/>
        </a:solidFill>
        <a:effectLst/>
      </p:bgPr>
    </p:bg>
    <p:spTree>
      <p:nvGrpSpPr>
        <p:cNvPr id="1" name=""/>
        <p:cNvGrpSpPr/>
        <p:nvPr/>
      </p:nvGrpSpPr>
      <p:grpSpPr>
        <a:xfrm>
          <a:off x="0" y="0"/>
          <a:ext cx="0" cy="0"/>
          <a:chOff x="0" y="0"/>
          <a:chExt cx="0" cy="0"/>
        </a:xfrm>
      </p:grpSpPr>
      <p:sp>
        <p:nvSpPr>
          <p:cNvPr id="8" name="object 2"/>
          <p:cNvSpPr/>
          <p:nvPr userDrawn="1"/>
        </p:nvSpPr>
        <p:spPr>
          <a:xfrm>
            <a:off x="7579" y="0"/>
            <a:ext cx="12192000" cy="6858000"/>
          </a:xfrm>
          <a:custGeom>
            <a:avLst/>
            <a:gdLst/>
            <a:ahLst/>
            <a:cxnLst/>
            <a:rect l="l" t="t" r="r" b="b"/>
            <a:pathLst>
              <a:path w="13487400" h="7581900">
                <a:moveTo>
                  <a:pt x="0" y="7581900"/>
                </a:moveTo>
                <a:lnTo>
                  <a:pt x="13487400" y="7581900"/>
                </a:lnTo>
                <a:lnTo>
                  <a:pt x="13487400" y="0"/>
                </a:lnTo>
                <a:lnTo>
                  <a:pt x="0" y="0"/>
                </a:lnTo>
                <a:lnTo>
                  <a:pt x="0" y="7581900"/>
                </a:lnTo>
                <a:close/>
              </a:path>
            </a:pathLst>
          </a:custGeom>
          <a:solidFill>
            <a:srgbClr val="000000"/>
          </a:solidFill>
        </p:spPr>
        <p:txBody>
          <a:bodyPr wrap="square" lIns="0" tIns="0" rIns="0" bIns="0" rtlCol="0"/>
          <a:lstStyle/>
          <a:p>
            <a:endParaRPr sz="2400">
              <a:solidFill>
                <a:prstClr val="black"/>
              </a:solidFill>
            </a:endParaRPr>
          </a:p>
        </p:txBody>
      </p:sp>
      <p:sp>
        <p:nvSpPr>
          <p:cNvPr id="9" name="object 3"/>
          <p:cNvSpPr/>
          <p:nvPr userDrawn="1"/>
        </p:nvSpPr>
        <p:spPr>
          <a:xfrm>
            <a:off x="0" y="3"/>
            <a:ext cx="12192000" cy="6858000"/>
          </a:xfrm>
          <a:custGeom>
            <a:avLst/>
            <a:gdLst/>
            <a:ahLst/>
            <a:cxnLst/>
            <a:rect l="l" t="t" r="r" b="b"/>
            <a:pathLst>
              <a:path w="13487400" h="7581900">
                <a:moveTo>
                  <a:pt x="12083732" y="0"/>
                </a:moveTo>
                <a:lnTo>
                  <a:pt x="3320440" y="0"/>
                </a:lnTo>
                <a:lnTo>
                  <a:pt x="0" y="826719"/>
                </a:lnTo>
                <a:lnTo>
                  <a:pt x="0" y="4931460"/>
                </a:lnTo>
                <a:lnTo>
                  <a:pt x="702690" y="7581900"/>
                </a:lnTo>
                <a:lnTo>
                  <a:pt x="11045558" y="7581900"/>
                </a:lnTo>
                <a:lnTo>
                  <a:pt x="13487400" y="6973925"/>
                </a:lnTo>
                <a:lnTo>
                  <a:pt x="13487400" y="5294325"/>
                </a:lnTo>
                <a:lnTo>
                  <a:pt x="12083732" y="0"/>
                </a:lnTo>
                <a:close/>
              </a:path>
            </a:pathLst>
          </a:custGeom>
          <a:solidFill>
            <a:srgbClr val="FFFFFF"/>
          </a:solidFill>
        </p:spPr>
        <p:txBody>
          <a:bodyPr wrap="square" lIns="0" tIns="0" rIns="0" bIns="0" rtlCol="0"/>
          <a:lstStyle/>
          <a:p>
            <a:endParaRPr sz="2400">
              <a:solidFill>
                <a:prstClr val="black"/>
              </a:solidFill>
            </a:endParaRPr>
          </a:p>
        </p:txBody>
      </p:sp>
      <p:sp>
        <p:nvSpPr>
          <p:cNvPr id="4" name="Date Placeholder 3"/>
          <p:cNvSpPr>
            <a:spLocks noGrp="1"/>
          </p:cNvSpPr>
          <p:nvPr>
            <p:ph type="dt" sz="half" idx="10"/>
          </p:nvPr>
        </p:nvSpPr>
        <p:spPr>
          <a:xfrm>
            <a:off x="8668567" y="5869094"/>
            <a:ext cx="2844800" cy="365125"/>
          </a:xfrm>
        </p:spPr>
        <p:txBody>
          <a:bodyPr/>
          <a:lstStyle/>
          <a:p>
            <a:r>
              <a:rPr lang="nl-BE">
                <a:solidFill>
                  <a:prstClr val="black"/>
                </a:solidFill>
              </a:rPr>
              <a:t>27/10/15</a:t>
            </a:r>
            <a:endParaRPr lang="en-US">
              <a:solidFill>
                <a:prstClr val="black"/>
              </a:solidFill>
            </a:endParaRPr>
          </a:p>
        </p:txBody>
      </p:sp>
      <p:sp>
        <p:nvSpPr>
          <p:cNvPr id="2" name="Title 1"/>
          <p:cNvSpPr>
            <a:spLocks noGrp="1"/>
          </p:cNvSpPr>
          <p:nvPr>
            <p:ph type="ctrTitle"/>
          </p:nvPr>
        </p:nvSpPr>
        <p:spPr>
          <a:xfrm>
            <a:off x="643466" y="2130426"/>
            <a:ext cx="7998007" cy="1470025"/>
          </a:xfrm>
        </p:spPr>
        <p:txBody>
          <a:bodyPr anchor="b"/>
          <a:lstStyle>
            <a:lvl1pPr>
              <a:lnSpc>
                <a:spcPct val="90000"/>
              </a:lnSpc>
              <a:defRPr sz="4933"/>
            </a:lvl1pPr>
          </a:lstStyle>
          <a:p>
            <a:r>
              <a:rPr lang="en-US"/>
              <a:t>Click to edit Master title style</a:t>
            </a:r>
            <a:endParaRPr lang="en-US" dirty="0"/>
          </a:p>
        </p:txBody>
      </p:sp>
      <p:sp>
        <p:nvSpPr>
          <p:cNvPr id="3" name="Subtitle 2"/>
          <p:cNvSpPr>
            <a:spLocks noGrp="1"/>
          </p:cNvSpPr>
          <p:nvPr>
            <p:ph type="subTitle" idx="1"/>
          </p:nvPr>
        </p:nvSpPr>
        <p:spPr>
          <a:xfrm>
            <a:off x="659978" y="3654637"/>
            <a:ext cx="8008589" cy="1752600"/>
          </a:xfrm>
        </p:spPr>
        <p:txBody>
          <a:bodyPr/>
          <a:lstStyle>
            <a:lvl1pPr marL="0" indent="0" algn="l">
              <a:buNone/>
              <a:defRPr sz="2133">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2" name="Picture 11" descr="kdg-logo-horizontal.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691" y="5631500"/>
            <a:ext cx="2355553" cy="538093"/>
          </a:xfrm>
          <a:prstGeom prst="rect">
            <a:avLst/>
          </a:prstGeom>
        </p:spPr>
      </p:pic>
    </p:spTree>
    <p:extLst>
      <p:ext uri="{BB962C8B-B14F-4D97-AF65-F5344CB8AC3E}">
        <p14:creationId xmlns:p14="http://schemas.microsoft.com/office/powerpoint/2010/main" val="870889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141" y="826413"/>
            <a:ext cx="9129007" cy="812735"/>
          </a:xfrm>
        </p:spPr>
        <p:txBody>
          <a:bodyPr/>
          <a:lstStyle>
            <a:lvl1pPr>
              <a:defRPr sz="3733">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66680" y="1882488"/>
            <a:ext cx="10387339" cy="4376072"/>
          </a:xfrm>
        </p:spPr>
        <p:txBody>
          <a:bodyPr/>
          <a:lstStyle>
            <a:lvl1pPr marL="304792" indent="-304792">
              <a:buFont typeface="+mj-lt"/>
              <a:buAutoNum type="arabicPeriod"/>
              <a:defRPr sz="1867">
                <a:solidFill>
                  <a:schemeClr val="bg1"/>
                </a:solidFill>
              </a:defRPr>
            </a:lvl1pPr>
          </a:lstStyle>
          <a:p>
            <a:pPr lvl="0"/>
            <a:r>
              <a:rPr lang="en-US"/>
              <a:t>Click to edit Master text styles</a:t>
            </a:r>
          </a:p>
        </p:txBody>
      </p:sp>
      <p:sp>
        <p:nvSpPr>
          <p:cNvPr id="7" name="object 3"/>
          <p:cNvSpPr/>
          <p:nvPr userDrawn="1"/>
        </p:nvSpPr>
        <p:spPr>
          <a:xfrm>
            <a:off x="771932" y="712579"/>
            <a:ext cx="10619209" cy="0"/>
          </a:xfrm>
          <a:custGeom>
            <a:avLst/>
            <a:gdLst/>
            <a:ahLst/>
            <a:cxnLst/>
            <a:rect l="l" t="t" r="r" b="b"/>
            <a:pathLst>
              <a:path w="11747500">
                <a:moveTo>
                  <a:pt x="0" y="0"/>
                </a:moveTo>
                <a:lnTo>
                  <a:pt x="11747500" y="0"/>
                </a:lnTo>
              </a:path>
            </a:pathLst>
          </a:custGeom>
          <a:ln w="76200">
            <a:solidFill>
              <a:schemeClr val="bg1"/>
            </a:solidFill>
          </a:ln>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925383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ofdstuk - 1">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1.jpg"/>
          <p:cNvPicPr>
            <a:picLocks noChangeAspect="1"/>
          </p:cNvPicPr>
          <p:nvPr userDrawn="1"/>
        </p:nvPicPr>
        <p:blipFill rotWithShape="1">
          <a:blip r:embed="rId2">
            <a:extLst>
              <a:ext uri="{28A0092B-C50C-407E-A947-70E740481C1C}">
                <a14:useLocalDpi xmlns:a14="http://schemas.microsoft.com/office/drawing/2010/main" val="0"/>
              </a:ext>
            </a:extLst>
          </a:blip>
          <a:srcRect l="8978"/>
          <a:stretch/>
        </p:blipFill>
        <p:spPr bwMode="invGray">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12821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2F917-3474-4B79-95DB-8E3C33211A7B}"/>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A1FE73EA-EA05-4142-9191-B73A0F3A73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81D02E4-F124-4BFC-B53F-0124635BD3C5}"/>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EFA4D809-5634-4B4E-861D-815A5A340E1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EF364F8-C4E6-4514-AF7D-68CC9979F25D}"/>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3509509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ofdstuk - 1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1.png"/>
          <p:cNvPicPr>
            <a:picLocks noChangeAspect="1"/>
          </p:cNvPicPr>
          <p:nvPr userDrawn="1"/>
        </p:nvPicPr>
        <p:blipFill rotWithShape="1">
          <a:blip r:embed="rId2">
            <a:extLst>
              <a:ext uri="{28A0092B-C50C-407E-A947-70E740481C1C}">
                <a14:useLocalDpi xmlns:a14="http://schemas.microsoft.com/office/drawing/2010/main" val="0"/>
              </a:ext>
            </a:extLst>
          </a:blip>
          <a:srcRect l="8978"/>
          <a:stretch/>
        </p:blipFill>
        <p:spPr>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668452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ofdstuk - 2">
    <p:bg>
      <p:bgPr>
        <a:solidFill>
          <a:schemeClr val="tx1"/>
        </a:solidFill>
        <a:effectLst/>
      </p:bgPr>
    </p:bg>
    <p:spTree>
      <p:nvGrpSpPr>
        <p:cNvPr id="1" name=""/>
        <p:cNvGrpSpPr/>
        <p:nvPr/>
      </p:nvGrpSpPr>
      <p:grpSpPr>
        <a:xfrm>
          <a:off x="0" y="0"/>
          <a:ext cx="0" cy="0"/>
          <a:chOff x="0" y="0"/>
          <a:chExt cx="0" cy="0"/>
        </a:xfrm>
      </p:grpSpPr>
      <p:pic>
        <p:nvPicPr>
          <p:cNvPr id="12" name="Picture 11" descr="kdg_ppt_chapters_2000x1024_v-02.jpg"/>
          <p:cNvPicPr>
            <a:picLocks noChangeAspect="1"/>
          </p:cNvPicPr>
          <p:nvPr userDrawn="1"/>
        </p:nvPicPr>
        <p:blipFill rotWithShape="1">
          <a:blip r:embed="rId2">
            <a:extLst>
              <a:ext uri="{28A0092B-C50C-407E-A947-70E740481C1C}">
                <a14:useLocalDpi xmlns:a14="http://schemas.microsoft.com/office/drawing/2010/main" val="0"/>
              </a:ext>
            </a:extLst>
          </a:blip>
          <a:srcRect l="8619"/>
          <a:stretch/>
        </p:blipFill>
        <p:spPr bwMode="invGray">
          <a:xfrm>
            <a:off x="-54187" y="-14177"/>
            <a:ext cx="12246187"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945425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oofdstuk - 2 - Wit">
    <p:bg>
      <p:bgPr>
        <a:solidFill>
          <a:schemeClr val="bg1"/>
        </a:solidFill>
        <a:effectLst/>
      </p:bgPr>
    </p:bg>
    <p:spTree>
      <p:nvGrpSpPr>
        <p:cNvPr id="1" name=""/>
        <p:cNvGrpSpPr/>
        <p:nvPr/>
      </p:nvGrpSpPr>
      <p:grpSpPr>
        <a:xfrm>
          <a:off x="0" y="0"/>
          <a:ext cx="0" cy="0"/>
          <a:chOff x="0" y="0"/>
          <a:chExt cx="0" cy="0"/>
        </a:xfrm>
      </p:grpSpPr>
      <p:pic>
        <p:nvPicPr>
          <p:cNvPr id="3" name="Picture 2" descr="kdg_ppt_chapters_2000x1024-white_kdg_ppt_chapters_2000x1024-white-v02.png"/>
          <p:cNvPicPr>
            <a:picLocks noChangeAspect="1"/>
          </p:cNvPicPr>
          <p:nvPr userDrawn="1"/>
        </p:nvPicPr>
        <p:blipFill rotWithShape="1">
          <a:blip r:embed="rId2">
            <a:extLst>
              <a:ext uri="{28A0092B-C50C-407E-A947-70E740481C1C}">
                <a14:useLocalDpi xmlns:a14="http://schemas.microsoft.com/office/drawing/2010/main" val="0"/>
              </a:ext>
            </a:extLst>
          </a:blip>
          <a:srcRect l="9023"/>
          <a:stretch/>
        </p:blipFill>
        <p:spPr>
          <a:xfrm>
            <a:off x="-30104" y="-16933"/>
            <a:ext cx="12222104" cy="687493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424830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ofdstuk - 3">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3.jpg"/>
          <p:cNvPicPr>
            <a:picLocks noChangeAspect="1"/>
          </p:cNvPicPr>
          <p:nvPr userDrawn="1"/>
        </p:nvPicPr>
        <p:blipFill rotWithShape="1">
          <a:blip r:embed="rId2">
            <a:extLst>
              <a:ext uri="{28A0092B-C50C-407E-A947-70E740481C1C}">
                <a14:useLocalDpi xmlns:a14="http://schemas.microsoft.com/office/drawing/2010/main" val="0"/>
              </a:ext>
            </a:extLst>
          </a:blip>
          <a:srcRect l="9091"/>
          <a:stretch/>
        </p:blipFill>
        <p:spPr bwMode="invGray">
          <a:xfrm>
            <a:off x="0" y="-1"/>
            <a:ext cx="12192000" cy="686310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4119349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ofdstuk - 3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3.png"/>
          <p:cNvPicPr>
            <a:picLocks noChangeAspect="1"/>
          </p:cNvPicPr>
          <p:nvPr userDrawn="1"/>
        </p:nvPicPr>
        <p:blipFill rotWithShape="1">
          <a:blip r:embed="rId2">
            <a:extLst>
              <a:ext uri="{28A0092B-C50C-407E-A947-70E740481C1C}">
                <a14:useLocalDpi xmlns:a14="http://schemas.microsoft.com/office/drawing/2010/main" val="0"/>
              </a:ext>
            </a:extLst>
          </a:blip>
          <a:srcRect l="9434"/>
          <a:stretch/>
        </p:blipFill>
        <p:spPr>
          <a:xfrm>
            <a:off x="0" y="0"/>
            <a:ext cx="12192000" cy="6889099"/>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710283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ofdstuk - 4">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4.jpg"/>
          <p:cNvPicPr>
            <a:picLocks noChangeAspect="1"/>
          </p:cNvPicPr>
          <p:nvPr userDrawn="1"/>
        </p:nvPicPr>
        <p:blipFill rotWithShape="1">
          <a:blip r:embed="rId2">
            <a:extLst>
              <a:ext uri="{28A0092B-C50C-407E-A947-70E740481C1C}">
                <a14:useLocalDpi xmlns:a14="http://schemas.microsoft.com/office/drawing/2010/main" val="0"/>
              </a:ext>
            </a:extLst>
          </a:blip>
          <a:srcRect l="8844"/>
          <a:stretch/>
        </p:blipFill>
        <p:spPr bwMode="invGray">
          <a:xfrm>
            <a:off x="0" y="13547"/>
            <a:ext cx="12192000" cy="684445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2004899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ofdstuk - 4 - Wit">
    <p:bg>
      <p:bgPr>
        <a:solidFill>
          <a:schemeClr val="bg1"/>
        </a:solidFill>
        <a:effectLst/>
      </p:bgPr>
    </p:bg>
    <p:spTree>
      <p:nvGrpSpPr>
        <p:cNvPr id="1" name=""/>
        <p:cNvGrpSpPr/>
        <p:nvPr/>
      </p:nvGrpSpPr>
      <p:grpSpPr>
        <a:xfrm>
          <a:off x="0" y="0"/>
          <a:ext cx="0" cy="0"/>
          <a:chOff x="0" y="0"/>
          <a:chExt cx="0" cy="0"/>
        </a:xfrm>
      </p:grpSpPr>
      <p:pic>
        <p:nvPicPr>
          <p:cNvPr id="3" name="Picture 2" descr="kdg_ppt_chapters_2000x1024-white_kdg_ppt_chapters_2000x1024-white-v04.png"/>
          <p:cNvPicPr>
            <a:picLocks noChangeAspect="1"/>
          </p:cNvPicPr>
          <p:nvPr userDrawn="1"/>
        </p:nvPicPr>
        <p:blipFill rotWithShape="1">
          <a:blip r:embed="rId2">
            <a:extLst>
              <a:ext uri="{28A0092B-C50C-407E-A947-70E740481C1C}">
                <a14:useLocalDpi xmlns:a14="http://schemas.microsoft.com/office/drawing/2010/main" val="0"/>
              </a:ext>
            </a:extLst>
          </a:blip>
          <a:srcRect l="9023"/>
          <a:stretch/>
        </p:blipFill>
        <p:spPr>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7197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ofdstuk - 5">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5.jpg"/>
          <p:cNvPicPr>
            <a:picLocks noChangeAspect="1"/>
          </p:cNvPicPr>
          <p:nvPr userDrawn="1"/>
        </p:nvPicPr>
        <p:blipFill rotWithShape="1">
          <a:blip r:embed="rId2">
            <a:extLst>
              <a:ext uri="{28A0092B-C50C-407E-A947-70E740481C1C}">
                <a14:useLocalDpi xmlns:a14="http://schemas.microsoft.com/office/drawing/2010/main" val="0"/>
              </a:ext>
            </a:extLst>
          </a:blip>
          <a:srcRect l="9023"/>
          <a:stretch/>
        </p:blipFill>
        <p:spPr bwMode="invGray">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545824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ofdstuk - 5 - Wit">
    <p:bg>
      <p:bgPr>
        <a:solidFill>
          <a:schemeClr val="bg1"/>
        </a:solidFill>
        <a:effectLst/>
      </p:bgPr>
    </p:bg>
    <p:spTree>
      <p:nvGrpSpPr>
        <p:cNvPr id="1" name=""/>
        <p:cNvGrpSpPr/>
        <p:nvPr/>
      </p:nvGrpSpPr>
      <p:grpSpPr>
        <a:xfrm>
          <a:off x="0" y="0"/>
          <a:ext cx="0" cy="0"/>
          <a:chOff x="0" y="0"/>
          <a:chExt cx="0" cy="0"/>
        </a:xfrm>
      </p:grpSpPr>
      <p:pic>
        <p:nvPicPr>
          <p:cNvPr id="3" name="Picture 2" descr="kdg_ppt_chapters_2000x1024-white_kdg_ppt_chapters_2000x1024-white-v05.png"/>
          <p:cNvPicPr>
            <a:picLocks noChangeAspect="1"/>
          </p:cNvPicPr>
          <p:nvPr userDrawn="1"/>
        </p:nvPicPr>
        <p:blipFill rotWithShape="1">
          <a:blip r:embed="rId2">
            <a:extLst>
              <a:ext uri="{28A0092B-C50C-407E-A947-70E740481C1C}">
                <a14:useLocalDpi xmlns:a14="http://schemas.microsoft.com/office/drawing/2010/main" val="0"/>
              </a:ext>
            </a:extLst>
          </a:blip>
          <a:srcRect l="9204"/>
          <a:stretch/>
        </p:blipFill>
        <p:spPr>
          <a:xfrm>
            <a:off x="0" y="0"/>
            <a:ext cx="12192000" cy="6871768"/>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2855180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ofdstuk - 6">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6.jpg"/>
          <p:cNvPicPr>
            <a:picLocks noChangeAspect="1"/>
          </p:cNvPicPr>
          <p:nvPr userDrawn="1"/>
        </p:nvPicPr>
        <p:blipFill rotWithShape="1">
          <a:blip r:embed="rId2">
            <a:extLst>
              <a:ext uri="{28A0092B-C50C-407E-A947-70E740481C1C}">
                <a14:useLocalDpi xmlns:a14="http://schemas.microsoft.com/office/drawing/2010/main" val="0"/>
              </a:ext>
            </a:extLst>
          </a:blip>
          <a:srcRect l="8709"/>
          <a:stretch/>
        </p:blipFill>
        <p:spPr bwMode="invGray">
          <a:xfrm>
            <a:off x="0" y="13547"/>
            <a:ext cx="12192000" cy="684445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227573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E3F0A-0757-4BED-8B96-06457AD6842A}"/>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E82E85B6-11B8-41B6-A149-7ECC81A4D434}"/>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09675E6-615C-4F1E-96FE-2892F034968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4D065A6-FED4-4B40-A84C-1E14AA86DD37}"/>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8ADBB5CB-BD49-4ECB-8000-7CA837AB090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72F9DFC-4C2A-4544-8C8C-1F1D4725F2AB}"/>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371183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ofdstuk - 6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6.png"/>
          <p:cNvPicPr>
            <a:picLocks noChangeAspect="1"/>
          </p:cNvPicPr>
          <p:nvPr userDrawn="1"/>
        </p:nvPicPr>
        <p:blipFill rotWithShape="1">
          <a:blip r:embed="rId2">
            <a:extLst>
              <a:ext uri="{28A0092B-C50C-407E-A947-70E740481C1C}">
                <a14:useLocalDpi xmlns:a14="http://schemas.microsoft.com/office/drawing/2010/main" val="0"/>
              </a:ext>
            </a:extLst>
          </a:blip>
          <a:srcRect l="9114"/>
          <a:stretch/>
        </p:blipFill>
        <p:spPr>
          <a:xfrm>
            <a:off x="0" y="-16933"/>
            <a:ext cx="12192000" cy="687493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815138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ofdstuk - 7">
    <p:bg>
      <p:bgPr>
        <a:solidFill>
          <a:schemeClr val="tx1"/>
        </a:solidFill>
        <a:effectLst/>
      </p:bgPr>
    </p:bg>
    <p:spTree>
      <p:nvGrpSpPr>
        <p:cNvPr id="1" name=""/>
        <p:cNvGrpSpPr/>
        <p:nvPr/>
      </p:nvGrpSpPr>
      <p:grpSpPr>
        <a:xfrm>
          <a:off x="0" y="0"/>
          <a:ext cx="0" cy="0"/>
          <a:chOff x="0" y="0"/>
          <a:chExt cx="0" cy="0"/>
        </a:xfrm>
      </p:grpSpPr>
      <p:pic>
        <p:nvPicPr>
          <p:cNvPr id="4" name="Picture 3" descr="kdg_ppt_chapters_2000x1024_v-07.jpg"/>
          <p:cNvPicPr>
            <a:picLocks noChangeAspect="1"/>
          </p:cNvPicPr>
          <p:nvPr userDrawn="1"/>
        </p:nvPicPr>
        <p:blipFill rotWithShape="1">
          <a:blip r:embed="rId2">
            <a:extLst>
              <a:ext uri="{28A0092B-C50C-407E-A947-70E740481C1C}">
                <a14:useLocalDpi xmlns:a14="http://schemas.microsoft.com/office/drawing/2010/main" val="0"/>
              </a:ext>
            </a:extLst>
          </a:blip>
          <a:srcRect l="8907"/>
          <a:stretch/>
        </p:blipFill>
        <p:spPr bwMode="invGray">
          <a:xfrm>
            <a:off x="0" y="-1"/>
            <a:ext cx="12192000" cy="6855927"/>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7747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Header - 7 - White">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7.png"/>
          <p:cNvPicPr>
            <a:picLocks noChangeAspect="1"/>
          </p:cNvPicPr>
          <p:nvPr userDrawn="1"/>
        </p:nvPicPr>
        <p:blipFill rotWithShape="1">
          <a:blip r:embed="rId2">
            <a:extLst>
              <a:ext uri="{28A0092B-C50C-407E-A947-70E740481C1C}">
                <a14:useLocalDpi xmlns:a14="http://schemas.microsoft.com/office/drawing/2010/main" val="0"/>
              </a:ext>
            </a:extLst>
          </a:blip>
          <a:srcRect l="9086"/>
          <a:stretch/>
        </p:blipFill>
        <p:spPr>
          <a:xfrm>
            <a:off x="41912" y="-11469"/>
            <a:ext cx="12192000" cy="6869469"/>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5" name="Footer Placeholder 4"/>
          <p:cNvSpPr>
            <a:spLocks noGrp="1"/>
          </p:cNvSpPr>
          <p:nvPr>
            <p:ph type="ftr" sz="quarter" idx="11"/>
          </p:nvPr>
        </p:nvSpPr>
        <p:spPr>
          <a:xfrm>
            <a:off x="4034203" y="6984238"/>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solidFill>
                  <a:prstClr val="black"/>
                </a:solidFill>
              </a:rPr>
              <a:pPr/>
              <a:t>‹nr.›</a:t>
            </a:fld>
            <a:endParaRPr lang="en-US">
              <a:solidFill>
                <a:prstClr val="black"/>
              </a:solidFill>
            </a:endParaRPr>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417737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ofdstuk - 8">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8.jpg"/>
          <p:cNvPicPr>
            <a:picLocks noChangeAspect="1"/>
          </p:cNvPicPr>
          <p:nvPr userDrawn="1"/>
        </p:nvPicPr>
        <p:blipFill rotWithShape="1">
          <a:blip r:embed="rId2">
            <a:extLst>
              <a:ext uri="{28A0092B-C50C-407E-A947-70E740481C1C}">
                <a14:useLocalDpi xmlns:a14="http://schemas.microsoft.com/office/drawing/2010/main" val="0"/>
              </a:ext>
            </a:extLst>
          </a:blip>
          <a:srcRect l="8907"/>
          <a:stretch/>
        </p:blipFill>
        <p:spPr bwMode="invGray">
          <a:xfrm>
            <a:off x="0" y="2074"/>
            <a:ext cx="12192000" cy="6855927"/>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111867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Header - 8 - White">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8.png"/>
          <p:cNvPicPr>
            <a:picLocks noChangeAspect="1"/>
          </p:cNvPicPr>
          <p:nvPr userDrawn="1"/>
        </p:nvPicPr>
        <p:blipFill rotWithShape="1">
          <a:blip r:embed="rId2">
            <a:extLst>
              <a:ext uri="{28A0092B-C50C-407E-A947-70E740481C1C}">
                <a14:useLocalDpi xmlns:a14="http://schemas.microsoft.com/office/drawing/2010/main" val="0"/>
              </a:ext>
            </a:extLst>
          </a:blip>
          <a:srcRect l="9206"/>
          <a:stretch/>
        </p:blipFill>
        <p:spPr>
          <a:xfrm>
            <a:off x="0" y="-16218"/>
            <a:ext cx="12192000" cy="6878479"/>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364730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ofdstuk - 9">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09.jpg"/>
          <p:cNvPicPr>
            <a:picLocks noChangeAspect="1"/>
          </p:cNvPicPr>
          <p:nvPr userDrawn="1"/>
        </p:nvPicPr>
        <p:blipFill rotWithShape="1">
          <a:blip r:embed="rId2">
            <a:extLst>
              <a:ext uri="{28A0092B-C50C-407E-A947-70E740481C1C}">
                <a14:useLocalDpi xmlns:a14="http://schemas.microsoft.com/office/drawing/2010/main" val="0"/>
              </a:ext>
            </a:extLst>
          </a:blip>
          <a:srcRect l="8907"/>
          <a:stretch/>
        </p:blipFill>
        <p:spPr bwMode="invGray">
          <a:xfrm>
            <a:off x="0" y="2074"/>
            <a:ext cx="12192000" cy="6855927"/>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855685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ofdstuk - 9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09.png"/>
          <p:cNvPicPr>
            <a:picLocks noChangeAspect="1"/>
          </p:cNvPicPr>
          <p:nvPr userDrawn="1"/>
        </p:nvPicPr>
        <p:blipFill rotWithShape="1">
          <a:blip r:embed="rId2">
            <a:extLst>
              <a:ext uri="{28A0092B-C50C-407E-A947-70E740481C1C}">
                <a14:useLocalDpi xmlns:a14="http://schemas.microsoft.com/office/drawing/2010/main" val="0"/>
              </a:ext>
            </a:extLst>
          </a:blip>
          <a:srcRect l="9320"/>
          <a:stretch/>
        </p:blipFill>
        <p:spPr>
          <a:xfrm>
            <a:off x="0" y="-1"/>
            <a:ext cx="12192000" cy="688715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55317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oofdstuk - 10">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0.jpg"/>
          <p:cNvPicPr>
            <a:picLocks noChangeAspect="1"/>
          </p:cNvPicPr>
          <p:nvPr userDrawn="1"/>
        </p:nvPicPr>
        <p:blipFill rotWithShape="1">
          <a:blip r:embed="rId2">
            <a:extLst>
              <a:ext uri="{28A0092B-C50C-407E-A947-70E740481C1C}">
                <a14:useLocalDpi xmlns:a14="http://schemas.microsoft.com/office/drawing/2010/main" val="0"/>
              </a:ext>
            </a:extLst>
          </a:blip>
          <a:srcRect l="9091"/>
          <a:stretch/>
        </p:blipFill>
        <p:spPr bwMode="invGray">
          <a:xfrm>
            <a:off x="0" y="0"/>
            <a:ext cx="12192000" cy="686980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37419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oofdstuk - 10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0.png"/>
          <p:cNvPicPr>
            <a:picLocks noChangeAspect="1"/>
          </p:cNvPicPr>
          <p:nvPr userDrawn="1"/>
        </p:nvPicPr>
        <p:blipFill rotWithShape="1">
          <a:blip r:embed="rId2">
            <a:extLst>
              <a:ext uri="{28A0092B-C50C-407E-A947-70E740481C1C}">
                <a14:useLocalDpi xmlns:a14="http://schemas.microsoft.com/office/drawing/2010/main" val="0"/>
              </a:ext>
            </a:extLst>
          </a:blip>
          <a:srcRect l="8745"/>
          <a:stretch/>
        </p:blipFill>
        <p:spPr>
          <a:xfrm>
            <a:off x="-25331" y="-1"/>
            <a:ext cx="12217331" cy="6858001"/>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726227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oofdstuk 11">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1.jpg"/>
          <p:cNvPicPr>
            <a:picLocks noChangeAspect="1"/>
          </p:cNvPicPr>
          <p:nvPr userDrawn="1"/>
        </p:nvPicPr>
        <p:blipFill rotWithShape="1">
          <a:blip r:embed="rId2">
            <a:extLst>
              <a:ext uri="{28A0092B-C50C-407E-A947-70E740481C1C}">
                <a14:useLocalDpi xmlns:a14="http://schemas.microsoft.com/office/drawing/2010/main" val="0"/>
              </a:ext>
            </a:extLst>
          </a:blip>
          <a:srcRect l="7895"/>
          <a:stretch/>
        </p:blipFill>
        <p:spPr bwMode="invGray">
          <a:xfrm>
            <a:off x="-135467" y="0"/>
            <a:ext cx="12327467" cy="685935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5" name="Footer Placeholder 4"/>
          <p:cNvSpPr>
            <a:spLocks noGrp="1"/>
          </p:cNvSpPr>
          <p:nvPr>
            <p:ph type="ftr" sz="quarter" idx="11"/>
          </p:nvPr>
        </p:nvSpPr>
        <p:spPr>
          <a:xfrm>
            <a:off x="4034203" y="6984238"/>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solidFill>
                  <a:prstClr val="black"/>
                </a:solidFill>
              </a:rPr>
              <a:pPr/>
              <a:t>‹nr.›</a:t>
            </a:fld>
            <a:endParaRPr lang="en-US">
              <a:solidFill>
                <a:prstClr val="black"/>
              </a:solidFill>
            </a:endParaRPr>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2297717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62329-6E89-412F-98EF-4A9337971A88}"/>
              </a:ext>
            </a:extLst>
          </p:cNvPr>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ECBADFC2-773F-41EF-A896-0212A276F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4D0C565E-E0B9-4290-AC41-86FE8BBA94A2}"/>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FA400872-A27D-4B7A-BB36-6F84B2D2D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DBCF2211-D0C2-4B75-91CC-E1BC57E2F1D4}"/>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AD1E5CA-D0DF-4D19-ADAC-88BCAB9E2BE9}"/>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8" name="Tijdelijke aanduiding voor voettekst 7">
            <a:extLst>
              <a:ext uri="{FF2B5EF4-FFF2-40B4-BE49-F238E27FC236}">
                <a16:creationId xmlns:a16="http://schemas.microsoft.com/office/drawing/2014/main" id="{CBF96127-AD4A-44FF-87C2-C464AE3BF03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D27219B-BD84-4DE6-8770-044F35FD57EA}"/>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2709523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ofdstuk 11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1.png"/>
          <p:cNvPicPr>
            <a:picLocks noChangeAspect="1"/>
          </p:cNvPicPr>
          <p:nvPr userDrawn="1"/>
        </p:nvPicPr>
        <p:blipFill rotWithShape="1">
          <a:blip r:embed="rId2">
            <a:extLst>
              <a:ext uri="{28A0092B-C50C-407E-A947-70E740481C1C}">
                <a14:useLocalDpi xmlns:a14="http://schemas.microsoft.com/office/drawing/2010/main" val="0"/>
              </a:ext>
            </a:extLst>
          </a:blip>
          <a:srcRect l="9205"/>
          <a:stretch/>
        </p:blipFill>
        <p:spPr>
          <a:xfrm>
            <a:off x="0" y="-1"/>
            <a:ext cx="12192000" cy="6881919"/>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5" name="Footer Placeholder 4"/>
          <p:cNvSpPr>
            <a:spLocks noGrp="1"/>
          </p:cNvSpPr>
          <p:nvPr>
            <p:ph type="ftr" sz="quarter" idx="11"/>
          </p:nvPr>
        </p:nvSpPr>
        <p:spPr>
          <a:xfrm>
            <a:off x="4034203" y="6984238"/>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solidFill>
                  <a:prstClr val="black"/>
                </a:solidFill>
              </a:rPr>
              <a:pPr/>
              <a:t>‹nr.›</a:t>
            </a:fld>
            <a:endParaRPr lang="en-US">
              <a:solidFill>
                <a:prstClr val="black"/>
              </a:solidFill>
            </a:endParaRPr>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319925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oofdstuk 12">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2.jpg"/>
          <p:cNvPicPr>
            <a:picLocks noChangeAspect="1"/>
          </p:cNvPicPr>
          <p:nvPr userDrawn="1"/>
        </p:nvPicPr>
        <p:blipFill rotWithShape="1">
          <a:blip r:embed="rId2">
            <a:extLst>
              <a:ext uri="{28A0092B-C50C-407E-A947-70E740481C1C}">
                <a14:useLocalDpi xmlns:a14="http://schemas.microsoft.com/office/drawing/2010/main" val="0"/>
              </a:ext>
            </a:extLst>
          </a:blip>
          <a:srcRect l="8629"/>
          <a:stretch/>
        </p:blipFill>
        <p:spPr bwMode="invGray">
          <a:xfrm>
            <a:off x="0" y="-2671"/>
            <a:ext cx="12192000" cy="6835109"/>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370440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oofdstuk 12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2.png"/>
          <p:cNvPicPr>
            <a:picLocks noChangeAspect="1"/>
          </p:cNvPicPr>
          <p:nvPr userDrawn="1"/>
        </p:nvPicPr>
        <p:blipFill rotWithShape="1">
          <a:blip r:embed="rId2">
            <a:extLst>
              <a:ext uri="{28A0092B-C50C-407E-A947-70E740481C1C}">
                <a14:useLocalDpi xmlns:a14="http://schemas.microsoft.com/office/drawing/2010/main" val="0"/>
              </a:ext>
            </a:extLst>
          </a:blip>
          <a:srcRect l="9435"/>
          <a:stretch/>
        </p:blipFill>
        <p:spPr>
          <a:xfrm>
            <a:off x="0" y="-16218"/>
            <a:ext cx="12192000" cy="689582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25440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oofdstuk 13">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3.jpg"/>
          <p:cNvPicPr>
            <a:picLocks noChangeAspect="1"/>
          </p:cNvPicPr>
          <p:nvPr userDrawn="1"/>
        </p:nvPicPr>
        <p:blipFill rotWithShape="1">
          <a:blip r:embed="rId2">
            <a:extLst>
              <a:ext uri="{28A0092B-C50C-407E-A947-70E740481C1C}">
                <a14:useLocalDpi xmlns:a14="http://schemas.microsoft.com/office/drawing/2010/main" val="0"/>
              </a:ext>
            </a:extLst>
          </a:blip>
          <a:srcRect l="8935"/>
          <a:stretch/>
        </p:blipFill>
        <p:spPr bwMode="invGray">
          <a:xfrm>
            <a:off x="0" y="-1"/>
            <a:ext cx="12192000" cy="6858001"/>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5" name="Footer Placeholder 4"/>
          <p:cNvSpPr>
            <a:spLocks noGrp="1"/>
          </p:cNvSpPr>
          <p:nvPr>
            <p:ph type="ftr" sz="quarter" idx="11"/>
          </p:nvPr>
        </p:nvSpPr>
        <p:spPr>
          <a:xfrm>
            <a:off x="4034203" y="6984238"/>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solidFill>
                  <a:prstClr val="black"/>
                </a:solidFill>
              </a:rPr>
              <a:pPr/>
              <a:t>‹nr.›</a:t>
            </a:fld>
            <a:endParaRPr lang="en-US">
              <a:solidFill>
                <a:prstClr val="black"/>
              </a:solidFill>
            </a:endParaRPr>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4703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13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3.png"/>
          <p:cNvPicPr>
            <a:picLocks noChangeAspect="1"/>
          </p:cNvPicPr>
          <p:nvPr userDrawn="1"/>
        </p:nvPicPr>
        <p:blipFill rotWithShape="1">
          <a:blip r:embed="rId2">
            <a:extLst>
              <a:ext uri="{28A0092B-C50C-407E-A947-70E740481C1C}">
                <a14:useLocalDpi xmlns:a14="http://schemas.microsoft.com/office/drawing/2010/main" val="0"/>
              </a:ext>
            </a:extLst>
          </a:blip>
          <a:srcRect l="8976"/>
          <a:stretch/>
        </p:blipFill>
        <p:spPr>
          <a:xfrm>
            <a:off x="0" y="0"/>
            <a:ext cx="12192000" cy="6861131"/>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00011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oofdstuk 14">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4.jpg"/>
          <p:cNvPicPr>
            <a:picLocks noChangeAspect="1"/>
          </p:cNvPicPr>
          <p:nvPr userDrawn="1"/>
        </p:nvPicPr>
        <p:blipFill rotWithShape="1">
          <a:blip r:embed="rId2">
            <a:extLst>
              <a:ext uri="{28A0092B-C50C-407E-A947-70E740481C1C}">
                <a14:useLocalDpi xmlns:a14="http://schemas.microsoft.com/office/drawing/2010/main" val="0"/>
              </a:ext>
            </a:extLst>
          </a:blip>
          <a:srcRect l="9366"/>
          <a:stretch/>
        </p:blipFill>
        <p:spPr bwMode="invGray">
          <a:xfrm>
            <a:off x="0" y="4234"/>
            <a:ext cx="12192000" cy="6890623"/>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980012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ofdstuk 14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4.png"/>
          <p:cNvPicPr>
            <a:picLocks noChangeAspect="1"/>
          </p:cNvPicPr>
          <p:nvPr userDrawn="1"/>
        </p:nvPicPr>
        <p:blipFill rotWithShape="1">
          <a:blip r:embed="rId2">
            <a:extLst>
              <a:ext uri="{28A0092B-C50C-407E-A947-70E740481C1C}">
                <a14:useLocalDpi xmlns:a14="http://schemas.microsoft.com/office/drawing/2010/main" val="0"/>
              </a:ext>
            </a:extLst>
          </a:blip>
          <a:srcRect l="8934"/>
          <a:stretch/>
        </p:blipFill>
        <p:spPr>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986173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ofdstuk 15">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5.jpg"/>
          <p:cNvPicPr>
            <a:picLocks noChangeAspect="1"/>
          </p:cNvPicPr>
          <p:nvPr userDrawn="1"/>
        </p:nvPicPr>
        <p:blipFill rotWithShape="1">
          <a:blip r:embed="rId2">
            <a:extLst>
              <a:ext uri="{28A0092B-C50C-407E-A947-70E740481C1C}">
                <a14:useLocalDpi xmlns:a14="http://schemas.microsoft.com/office/drawing/2010/main" val="0"/>
              </a:ext>
            </a:extLst>
          </a:blip>
          <a:srcRect l="9091"/>
          <a:stretch/>
        </p:blipFill>
        <p:spPr bwMode="invGray">
          <a:xfrm>
            <a:off x="0" y="0"/>
            <a:ext cx="12192000" cy="686980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410101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ofdstuk 15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5.png"/>
          <p:cNvPicPr>
            <a:picLocks noChangeAspect="1"/>
          </p:cNvPicPr>
          <p:nvPr userDrawn="1"/>
        </p:nvPicPr>
        <p:blipFill rotWithShape="1">
          <a:blip r:embed="rId2">
            <a:extLst>
              <a:ext uri="{28A0092B-C50C-407E-A947-70E740481C1C}">
                <a14:useLocalDpi xmlns:a14="http://schemas.microsoft.com/office/drawing/2010/main" val="0"/>
              </a:ext>
            </a:extLst>
          </a:blip>
          <a:srcRect l="8934"/>
          <a:stretch/>
        </p:blipFill>
        <p:spPr>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366325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oofdstuk 16">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6.jpg"/>
          <p:cNvPicPr>
            <a:picLocks noChangeAspect="1"/>
          </p:cNvPicPr>
          <p:nvPr userDrawn="1"/>
        </p:nvPicPr>
        <p:blipFill rotWithShape="1">
          <a:blip r:embed="rId2">
            <a:extLst>
              <a:ext uri="{28A0092B-C50C-407E-A947-70E740481C1C}">
                <a14:useLocalDpi xmlns:a14="http://schemas.microsoft.com/office/drawing/2010/main" val="0"/>
              </a:ext>
            </a:extLst>
          </a:blip>
          <a:srcRect l="8889"/>
          <a:stretch/>
        </p:blipFill>
        <p:spPr bwMode="invGray">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483815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785AB-7265-4C3E-A66E-EBAB4D3EFA3B}"/>
              </a:ext>
            </a:extLst>
          </p:cNvPr>
          <p:cNvSpPr>
            <a:spLocks noGrp="1"/>
          </p:cNvSpPr>
          <p:nvPr>
            <p:ph type="title"/>
          </p:nvPr>
        </p:nvSpPr>
        <p:spPr/>
        <p:txBody>
          <a:bodyPr/>
          <a:lstStyle/>
          <a:p>
            <a:r>
              <a:rPr lang="nl-NL"/>
              <a:t>Klik om de stijl te bewerken</a:t>
            </a:r>
            <a:endParaRPr lang="nl-BE"/>
          </a:p>
        </p:txBody>
      </p:sp>
      <p:sp>
        <p:nvSpPr>
          <p:cNvPr id="3" name="Tijdelijke aanduiding voor datum 2">
            <a:extLst>
              <a:ext uri="{FF2B5EF4-FFF2-40B4-BE49-F238E27FC236}">
                <a16:creationId xmlns:a16="http://schemas.microsoft.com/office/drawing/2014/main" id="{6F6A7081-5989-42EF-BCCF-3ECDF622BCC1}"/>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4" name="Tijdelijke aanduiding voor voettekst 3">
            <a:extLst>
              <a:ext uri="{FF2B5EF4-FFF2-40B4-BE49-F238E27FC236}">
                <a16:creationId xmlns:a16="http://schemas.microsoft.com/office/drawing/2014/main" id="{53B9A64F-96C2-4348-AEEC-8206C0A4C684}"/>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5B5F4126-F25C-4B88-A644-3CC7B82C5A7D}"/>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1425817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oofdstuk 16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6.png"/>
          <p:cNvPicPr>
            <a:picLocks noChangeAspect="1"/>
          </p:cNvPicPr>
          <p:nvPr userDrawn="1"/>
        </p:nvPicPr>
        <p:blipFill rotWithShape="1">
          <a:blip r:embed="rId2">
            <a:extLst>
              <a:ext uri="{28A0092B-C50C-407E-A947-70E740481C1C}">
                <a14:useLocalDpi xmlns:a14="http://schemas.microsoft.com/office/drawing/2010/main" val="0"/>
              </a:ext>
            </a:extLst>
          </a:blip>
          <a:srcRect l="10431"/>
          <a:stretch/>
        </p:blipFill>
        <p:spPr>
          <a:xfrm>
            <a:off x="0" y="-1"/>
            <a:ext cx="12192000" cy="6976097"/>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722213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oofdstuk 17">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7.jpg"/>
          <p:cNvPicPr>
            <a:picLocks noChangeAspect="1"/>
          </p:cNvPicPr>
          <p:nvPr userDrawn="1"/>
        </p:nvPicPr>
        <p:blipFill rotWithShape="1">
          <a:blip r:embed="rId2">
            <a:extLst>
              <a:ext uri="{28A0092B-C50C-407E-A947-70E740481C1C}">
                <a14:useLocalDpi xmlns:a14="http://schemas.microsoft.com/office/drawing/2010/main" val="0"/>
              </a:ext>
            </a:extLst>
          </a:blip>
          <a:srcRect l="8375"/>
          <a:stretch/>
        </p:blipFill>
        <p:spPr bwMode="invGray">
          <a:xfrm>
            <a:off x="-108373" y="-5328"/>
            <a:ext cx="12300373" cy="6876744"/>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2919558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oofdstuk - 17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7.png"/>
          <p:cNvPicPr>
            <a:picLocks noChangeAspect="1"/>
          </p:cNvPicPr>
          <p:nvPr userDrawn="1"/>
        </p:nvPicPr>
        <p:blipFill rotWithShape="1">
          <a:blip r:embed="rId2">
            <a:extLst>
              <a:ext uri="{28A0092B-C50C-407E-A947-70E740481C1C}">
                <a14:useLocalDpi xmlns:a14="http://schemas.microsoft.com/office/drawing/2010/main" val="0"/>
              </a:ext>
            </a:extLst>
          </a:blip>
          <a:srcRect l="8934"/>
          <a:stretch/>
        </p:blipFill>
        <p:spPr>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304708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oofdstuk 18">
    <p:bg>
      <p:bgPr>
        <a:solidFill>
          <a:schemeClr val="tx1"/>
        </a:solidFill>
        <a:effectLst/>
      </p:bgPr>
    </p:bg>
    <p:spTree>
      <p:nvGrpSpPr>
        <p:cNvPr id="1" name=""/>
        <p:cNvGrpSpPr/>
        <p:nvPr/>
      </p:nvGrpSpPr>
      <p:grpSpPr>
        <a:xfrm>
          <a:off x="0" y="0"/>
          <a:ext cx="0" cy="0"/>
          <a:chOff x="0" y="0"/>
          <a:chExt cx="0" cy="0"/>
        </a:xfrm>
      </p:grpSpPr>
      <p:pic>
        <p:nvPicPr>
          <p:cNvPr id="3" name="Picture 2" descr="kdg_ppt_chapters_2000x1024_v-18.jpg"/>
          <p:cNvPicPr>
            <a:picLocks noChangeAspect="1"/>
          </p:cNvPicPr>
          <p:nvPr userDrawn="1"/>
        </p:nvPicPr>
        <p:blipFill rotWithShape="1">
          <a:blip r:embed="rId2">
            <a:extLst>
              <a:ext uri="{28A0092B-C50C-407E-A947-70E740481C1C}">
                <a14:useLocalDpi xmlns:a14="http://schemas.microsoft.com/office/drawing/2010/main" val="0"/>
              </a:ext>
            </a:extLst>
          </a:blip>
          <a:srcRect l="9091"/>
          <a:stretch/>
        </p:blipFill>
        <p:spPr bwMode="invGray">
          <a:xfrm>
            <a:off x="0" y="-16217"/>
            <a:ext cx="12192000" cy="686980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6843256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oofdstuk - 18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8.png"/>
          <p:cNvPicPr>
            <a:picLocks noChangeAspect="1"/>
          </p:cNvPicPr>
          <p:nvPr userDrawn="1"/>
        </p:nvPicPr>
        <p:blipFill rotWithShape="1">
          <a:blip r:embed="rId2">
            <a:extLst>
              <a:ext uri="{28A0092B-C50C-407E-A947-70E740481C1C}">
                <a14:useLocalDpi xmlns:a14="http://schemas.microsoft.com/office/drawing/2010/main" val="0"/>
              </a:ext>
            </a:extLst>
          </a:blip>
          <a:srcRect l="8862"/>
          <a:stretch/>
        </p:blipFill>
        <p:spPr>
          <a:xfrm>
            <a:off x="0" y="5464"/>
            <a:ext cx="12192000" cy="6852537"/>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66884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oofdstuk 19">
    <p:bg>
      <p:bgPr>
        <a:solidFill>
          <a:schemeClr val="tx1"/>
        </a:solidFill>
        <a:effectLst/>
      </p:bgPr>
    </p:bg>
    <p:spTree>
      <p:nvGrpSpPr>
        <p:cNvPr id="1" name=""/>
        <p:cNvGrpSpPr/>
        <p:nvPr/>
      </p:nvGrpSpPr>
      <p:grpSpPr>
        <a:xfrm>
          <a:off x="0" y="0"/>
          <a:ext cx="0" cy="0"/>
          <a:chOff x="0" y="0"/>
          <a:chExt cx="0" cy="0"/>
        </a:xfrm>
      </p:grpSpPr>
      <p:pic>
        <p:nvPicPr>
          <p:cNvPr id="4" name="Picture 3" descr="kdg_ppt_chapters_2000x1024_v-19.jpg"/>
          <p:cNvPicPr>
            <a:picLocks noChangeAspect="1"/>
          </p:cNvPicPr>
          <p:nvPr userDrawn="1"/>
        </p:nvPicPr>
        <p:blipFill rotWithShape="1">
          <a:blip r:embed="rId2">
            <a:extLst>
              <a:ext uri="{28A0092B-C50C-407E-A947-70E740481C1C}">
                <a14:useLocalDpi xmlns:a14="http://schemas.microsoft.com/office/drawing/2010/main" val="0"/>
              </a:ext>
            </a:extLst>
          </a:blip>
          <a:srcRect l="8999"/>
          <a:stretch/>
        </p:blipFill>
        <p:spPr bwMode="invGray">
          <a:xfrm>
            <a:off x="0" y="-16218"/>
            <a:ext cx="12192000" cy="686286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991280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oofdstuk 19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19.png"/>
          <p:cNvPicPr>
            <a:picLocks noChangeAspect="1"/>
          </p:cNvPicPr>
          <p:nvPr userDrawn="1"/>
        </p:nvPicPr>
        <p:blipFill rotWithShape="1">
          <a:blip r:embed="rId2">
            <a:extLst>
              <a:ext uri="{28A0092B-C50C-407E-A947-70E740481C1C}">
                <a14:useLocalDpi xmlns:a14="http://schemas.microsoft.com/office/drawing/2010/main" val="0"/>
              </a:ext>
            </a:extLst>
          </a:blip>
          <a:srcRect l="9091"/>
          <a:stretch/>
        </p:blipFill>
        <p:spPr>
          <a:xfrm>
            <a:off x="0" y="0"/>
            <a:ext cx="12192000" cy="6869805"/>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616600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oofdstuk - 20">
    <p:bg>
      <p:bgPr>
        <a:solidFill>
          <a:schemeClr val="tx1"/>
        </a:solidFill>
        <a:effectLst/>
      </p:bgPr>
    </p:bg>
    <p:spTree>
      <p:nvGrpSpPr>
        <p:cNvPr id="1" name=""/>
        <p:cNvGrpSpPr/>
        <p:nvPr/>
      </p:nvGrpSpPr>
      <p:grpSpPr>
        <a:xfrm>
          <a:off x="0" y="0"/>
          <a:ext cx="0" cy="0"/>
          <a:chOff x="0" y="0"/>
          <a:chExt cx="0" cy="0"/>
        </a:xfrm>
      </p:grpSpPr>
      <p:pic>
        <p:nvPicPr>
          <p:cNvPr id="4" name="Picture 3" descr="kdg_ppt_chapters_2000x1024_v-20.jpg"/>
          <p:cNvPicPr>
            <a:picLocks noChangeAspect="1"/>
          </p:cNvPicPr>
          <p:nvPr userDrawn="1"/>
        </p:nvPicPr>
        <p:blipFill rotWithShape="1">
          <a:blip r:embed="rId2">
            <a:extLst>
              <a:ext uri="{28A0092B-C50C-407E-A947-70E740481C1C}">
                <a14:useLocalDpi xmlns:a14="http://schemas.microsoft.com/office/drawing/2010/main" val="0"/>
              </a:ext>
            </a:extLst>
          </a:blip>
          <a:srcRect l="8814"/>
          <a:stretch/>
        </p:blipFill>
        <p:spPr bwMode="invGray">
          <a:xfrm>
            <a:off x="0" y="-1"/>
            <a:ext cx="12192000" cy="6848988"/>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bg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rgbClr val="FFFFFF"/>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080010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oofdstuk 20 - Wit">
    <p:bg>
      <p:bgPr>
        <a:solidFill>
          <a:schemeClr val="bg1"/>
        </a:solidFill>
        <a:effectLst/>
      </p:bgPr>
    </p:bg>
    <p:spTree>
      <p:nvGrpSpPr>
        <p:cNvPr id="1" name=""/>
        <p:cNvGrpSpPr/>
        <p:nvPr/>
      </p:nvGrpSpPr>
      <p:grpSpPr>
        <a:xfrm>
          <a:off x="0" y="0"/>
          <a:ext cx="0" cy="0"/>
          <a:chOff x="0" y="0"/>
          <a:chExt cx="0" cy="0"/>
        </a:xfrm>
      </p:grpSpPr>
      <p:pic>
        <p:nvPicPr>
          <p:cNvPr id="4" name="Picture 3" descr="kdg_ppt_chapters_2000x1024-white_kdg_ppt_chapters_2000x1024-white-v20.png"/>
          <p:cNvPicPr>
            <a:picLocks noChangeAspect="1"/>
          </p:cNvPicPr>
          <p:nvPr userDrawn="1"/>
        </p:nvPicPr>
        <p:blipFill rotWithShape="1">
          <a:blip r:embed="rId2">
            <a:extLst>
              <a:ext uri="{28A0092B-C50C-407E-A947-70E740481C1C}">
                <a14:useLocalDpi xmlns:a14="http://schemas.microsoft.com/office/drawing/2010/main" val="0"/>
              </a:ext>
            </a:extLst>
          </a:blip>
          <a:srcRect l="8934"/>
          <a:stretch/>
        </p:blipFill>
        <p:spPr>
          <a:xfrm>
            <a:off x="0" y="0"/>
            <a:ext cx="12192000" cy="6858000"/>
          </a:xfrm>
          <a:prstGeom prst="rect">
            <a:avLst/>
          </a:prstGeom>
        </p:spPr>
      </p:pic>
      <p:sp>
        <p:nvSpPr>
          <p:cNvPr id="2" name="Title 1"/>
          <p:cNvSpPr>
            <a:spLocks noGrp="1"/>
          </p:cNvSpPr>
          <p:nvPr>
            <p:ph type="title" hasCustomPrompt="1"/>
          </p:nvPr>
        </p:nvSpPr>
        <p:spPr>
          <a:xfrm>
            <a:off x="651512" y="3106421"/>
            <a:ext cx="6037099" cy="1362075"/>
          </a:xfrm>
        </p:spPr>
        <p:txBody>
          <a:bodyPr anchor="t"/>
          <a:lstStyle>
            <a:lvl1pPr algn="l">
              <a:lnSpc>
                <a:spcPct val="90000"/>
              </a:lnSpc>
              <a:defRPr sz="4267" b="1" cap="none">
                <a:solidFill>
                  <a:schemeClr val="tx1"/>
                </a:solidFill>
              </a:defRPr>
            </a:lvl1pPr>
          </a:lstStyle>
          <a:p>
            <a:r>
              <a:rPr lang="nl-BE" dirty="0"/>
              <a:t>Click to edit master title style</a:t>
            </a:r>
            <a:endParaRPr lang="en-US" dirty="0"/>
          </a:p>
        </p:txBody>
      </p:sp>
      <p:sp>
        <p:nvSpPr>
          <p:cNvPr id="8" name="object 7"/>
          <p:cNvSpPr/>
          <p:nvPr userDrawn="1"/>
        </p:nvSpPr>
        <p:spPr bwMode="black">
          <a:xfrm>
            <a:off x="776294" y="2775298"/>
            <a:ext cx="5912316" cy="91900"/>
          </a:xfrm>
          <a:custGeom>
            <a:avLst/>
            <a:gdLst/>
            <a:ahLst/>
            <a:cxnLst/>
            <a:rect l="l" t="t" r="r" b="b"/>
            <a:pathLst>
              <a:path w="6540500" h="101600">
                <a:moveTo>
                  <a:pt x="6540500" y="101600"/>
                </a:moveTo>
                <a:lnTo>
                  <a:pt x="0" y="101600"/>
                </a:lnTo>
                <a:lnTo>
                  <a:pt x="0" y="0"/>
                </a:lnTo>
                <a:lnTo>
                  <a:pt x="6540500" y="0"/>
                </a:lnTo>
                <a:lnTo>
                  <a:pt x="6540500" y="101600"/>
                </a:lnTo>
                <a:close/>
              </a:path>
            </a:pathLst>
          </a:custGeom>
          <a:solidFill>
            <a:schemeClr val="tx1"/>
          </a:solidFill>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130831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en tekst met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Tree>
    <p:extLst>
      <p:ext uri="{BB962C8B-B14F-4D97-AF65-F5344CB8AC3E}">
        <p14:creationId xmlns:p14="http://schemas.microsoft.com/office/powerpoint/2010/main" val="1775997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D0576CA-6E52-42BA-9B59-584CE8F5DC25}"/>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3" name="Tijdelijke aanduiding voor voettekst 2">
            <a:extLst>
              <a:ext uri="{FF2B5EF4-FFF2-40B4-BE49-F238E27FC236}">
                <a16:creationId xmlns:a16="http://schemas.microsoft.com/office/drawing/2014/main" id="{3CBA1B51-D86F-467E-A8C9-3FE687409A59}"/>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915D585-5B31-4904-B67D-8AED7E0BAD05}"/>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2044053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tekst zonder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1"/>
            </a:lvl1pPr>
            <a:lvl2pPr marL="476239" indent="-239178">
              <a:buFont typeface="Arial"/>
              <a:buChar char="•"/>
              <a:defRPr/>
            </a:lvl2pPr>
            <a:lvl3pPr marL="713300" indent="-237061">
              <a:buFont typeface="Lucida Grande"/>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Tree>
    <p:extLst>
      <p:ext uri="{BB962C8B-B14F-4D97-AF65-F5344CB8AC3E}">
        <p14:creationId xmlns:p14="http://schemas.microsoft.com/office/powerpoint/2010/main" val="3158704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el en tekst zonder bullets">
    <p:spTree>
      <p:nvGrpSpPr>
        <p:cNvPr id="1" name=""/>
        <p:cNvGrpSpPr/>
        <p:nvPr/>
      </p:nvGrpSpPr>
      <p:grpSpPr>
        <a:xfrm>
          <a:off x="0" y="0"/>
          <a:ext cx="0" cy="0"/>
          <a:chOff x="0" y="0"/>
          <a:chExt cx="0" cy="0"/>
        </a:xfrm>
      </p:grpSpPr>
      <p:sp>
        <p:nvSpPr>
          <p:cNvPr id="2" name="Title 1"/>
          <p:cNvSpPr>
            <a:spLocks noGrp="1"/>
          </p:cNvSpPr>
          <p:nvPr>
            <p:ph type="title"/>
          </p:nvPr>
        </p:nvSpPr>
        <p:spPr>
          <a:xfrm>
            <a:off x="638141" y="826412"/>
            <a:ext cx="10415879" cy="1143000"/>
          </a:xfrm>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1"/>
            </a:lvl1pPr>
            <a:lvl2pPr marL="476239" indent="-239178">
              <a:buFont typeface="Arial"/>
              <a:buChar char="•"/>
              <a:defRPr/>
            </a:lvl2pPr>
            <a:lvl3pPr marL="713300" indent="-237061">
              <a:buFont typeface="Lucida Grande"/>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1088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 en tekst - zwart vla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66680" y="2180515"/>
            <a:ext cx="6499507" cy="4060301"/>
          </a:xfrm>
        </p:spPr>
        <p:txBody>
          <a:bodyPr/>
          <a:lstStyle>
            <a:lvl1pPr marL="0" indent="0">
              <a:buNone/>
              <a:defRPr b="1"/>
            </a:lvl1pPr>
            <a:lvl2pPr marL="476239" indent="-239178">
              <a:buFont typeface="Arial"/>
              <a:buChar char="•"/>
              <a:defRPr/>
            </a:lvl2pPr>
            <a:lvl3pPr marL="713300" indent="-237061">
              <a:buFont typeface="Lucida Grande"/>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
        <p:nvSpPr>
          <p:cNvPr id="9" name="Text Placeholder 8"/>
          <p:cNvSpPr>
            <a:spLocks noGrp="1"/>
          </p:cNvSpPr>
          <p:nvPr>
            <p:ph type="body" sz="quarter" idx="13"/>
          </p:nvPr>
        </p:nvSpPr>
        <p:spPr bwMode="ltGray">
          <a:xfrm>
            <a:off x="8020051" y="2330452"/>
            <a:ext cx="3467100" cy="3440429"/>
          </a:xfrm>
          <a:solidFill>
            <a:schemeClr val="tx1"/>
          </a:solidFill>
        </p:spPr>
        <p:txBody>
          <a:bodyPr lIns="180000" tIns="234000" rIns="144000" bIns="234000"/>
          <a:lstStyle>
            <a:lvl1pPr marL="0" indent="0">
              <a:buNone/>
              <a:defRPr sz="1733" b="1">
                <a:solidFill>
                  <a:schemeClr val="bg1"/>
                </a:solidFill>
              </a:defRPr>
            </a:lvl1pPr>
            <a:lvl2pPr marL="0" indent="0">
              <a:buFontTx/>
              <a:buNone/>
              <a:defRPr sz="1467">
                <a:solidFill>
                  <a:schemeClr val="bg1"/>
                </a:solidFill>
              </a:defRPr>
            </a:lvl2pPr>
            <a:lvl3pPr marL="476239" indent="0">
              <a:buFontTx/>
              <a:buNone/>
              <a:defRPr>
                <a:solidFill>
                  <a:schemeClr val="bg1"/>
                </a:solidFill>
              </a:defRPr>
            </a:lvl3pPr>
            <a:lvl4pPr marL="713298" indent="0">
              <a:buFontTx/>
              <a:buNone/>
              <a:defRPr>
                <a:solidFill>
                  <a:schemeClr val="bg1"/>
                </a:solidFill>
              </a:defRPr>
            </a:lvl4pPr>
            <a:lvl5pPr marL="960943" indent="0">
              <a:buFontTx/>
              <a:buNone/>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84183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en tekst - groen vla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66680" y="2180515"/>
            <a:ext cx="6499507" cy="4060301"/>
          </a:xfrm>
        </p:spPr>
        <p:txBody>
          <a:bodyPr/>
          <a:lstStyle>
            <a:lvl1pPr marL="0" indent="0">
              <a:buNone/>
              <a:defRPr b="1"/>
            </a:lvl1pPr>
            <a:lvl2pPr marL="476239" indent="-239178">
              <a:buFont typeface="Arial"/>
              <a:buChar char="•"/>
              <a:defRPr/>
            </a:lvl2pPr>
            <a:lvl3pPr marL="713300" indent="-237061">
              <a:buFont typeface="Lucida Grande"/>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
        <p:nvSpPr>
          <p:cNvPr id="9" name="Text Placeholder 8"/>
          <p:cNvSpPr>
            <a:spLocks noGrp="1"/>
          </p:cNvSpPr>
          <p:nvPr>
            <p:ph type="body" sz="quarter" idx="13"/>
          </p:nvPr>
        </p:nvSpPr>
        <p:spPr>
          <a:xfrm>
            <a:off x="8020051" y="2330452"/>
            <a:ext cx="3467100" cy="3440429"/>
          </a:xfrm>
          <a:solidFill>
            <a:srgbClr val="43B109"/>
          </a:solidFill>
        </p:spPr>
        <p:txBody>
          <a:bodyPr lIns="180000" tIns="234000" rIns="144000" bIns="234000"/>
          <a:lstStyle>
            <a:lvl1pPr marL="0" indent="0">
              <a:buNone/>
              <a:defRPr sz="1733" b="1">
                <a:solidFill>
                  <a:schemeClr val="bg1"/>
                </a:solidFill>
              </a:defRPr>
            </a:lvl1pPr>
            <a:lvl2pPr marL="0" indent="0">
              <a:buFontTx/>
              <a:buNone/>
              <a:defRPr sz="1467">
                <a:solidFill>
                  <a:schemeClr val="bg1"/>
                </a:solidFill>
              </a:defRPr>
            </a:lvl2pPr>
            <a:lvl3pPr marL="476239" indent="0">
              <a:buFontTx/>
              <a:buNone/>
              <a:defRPr>
                <a:solidFill>
                  <a:schemeClr val="bg1"/>
                </a:solidFill>
              </a:defRPr>
            </a:lvl3pPr>
            <a:lvl4pPr marL="713298" indent="0">
              <a:buFontTx/>
              <a:buNone/>
              <a:defRPr>
                <a:solidFill>
                  <a:schemeClr val="bg1"/>
                </a:solidFill>
              </a:defRPr>
            </a:lvl4pPr>
            <a:lvl5pPr marL="960943" indent="0">
              <a:buFontTx/>
              <a:buNone/>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1095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en tekst - 2 beeld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66680" y="2180515"/>
            <a:ext cx="3871453" cy="4060301"/>
          </a:xfrm>
        </p:spPr>
        <p:txBody>
          <a:bodyPr/>
          <a:lstStyle>
            <a:lvl1pPr marL="0" indent="0">
              <a:buNone/>
              <a:defRPr b="0"/>
            </a:lvl1pPr>
            <a:lvl2pPr marL="476239" indent="-239178">
              <a:buFont typeface="Arial"/>
              <a:buChar char="•"/>
              <a:defRPr/>
            </a:lvl2pPr>
            <a:lvl3pPr marL="713300" indent="-237061">
              <a:buFont typeface="Lucida Grande"/>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
        <p:nvSpPr>
          <p:cNvPr id="8" name="Picture Placeholder 7"/>
          <p:cNvSpPr>
            <a:spLocks noGrp="1"/>
          </p:cNvSpPr>
          <p:nvPr>
            <p:ph type="pic" sz="quarter" idx="13"/>
          </p:nvPr>
        </p:nvSpPr>
        <p:spPr>
          <a:xfrm>
            <a:off x="4918287" y="2235625"/>
            <a:ext cx="3045759" cy="3047576"/>
          </a:xfrm>
        </p:spPr>
        <p:txBody>
          <a:bodyPr/>
          <a:lstStyle>
            <a:lvl1pPr marL="0" indent="0" algn="ctr">
              <a:buNone/>
              <a:defRPr sz="1333"/>
            </a:lvl1pPr>
          </a:lstStyle>
          <a:p>
            <a:r>
              <a:rPr lang="en-US"/>
              <a:t>Click icon to add picture</a:t>
            </a:r>
          </a:p>
        </p:txBody>
      </p:sp>
      <p:sp>
        <p:nvSpPr>
          <p:cNvPr id="10" name="Picture Placeholder 7"/>
          <p:cNvSpPr>
            <a:spLocks noGrp="1"/>
          </p:cNvSpPr>
          <p:nvPr>
            <p:ph type="pic" sz="quarter" idx="14"/>
          </p:nvPr>
        </p:nvSpPr>
        <p:spPr>
          <a:xfrm>
            <a:off x="8305049" y="2235625"/>
            <a:ext cx="3045759" cy="3047576"/>
          </a:xfrm>
        </p:spPr>
        <p:txBody>
          <a:bodyPr/>
          <a:lstStyle>
            <a:lvl1pPr marL="0" indent="0" algn="ctr">
              <a:buNone/>
              <a:defRPr sz="1333"/>
            </a:lvl1pPr>
          </a:lstStyle>
          <a:p>
            <a:r>
              <a:rPr lang="en-US"/>
              <a:t>Click icon to add picture</a:t>
            </a:r>
          </a:p>
        </p:txBody>
      </p:sp>
      <p:sp>
        <p:nvSpPr>
          <p:cNvPr id="14" name="Text Placeholder 13"/>
          <p:cNvSpPr>
            <a:spLocks noGrp="1"/>
          </p:cNvSpPr>
          <p:nvPr>
            <p:ph type="body" sz="quarter" idx="15"/>
          </p:nvPr>
        </p:nvSpPr>
        <p:spPr>
          <a:xfrm>
            <a:off x="4810761" y="5431791"/>
            <a:ext cx="6540047" cy="713316"/>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63118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 en tekst - 1 bee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66680" y="2180515"/>
            <a:ext cx="3871453" cy="4060301"/>
          </a:xfrm>
        </p:spPr>
        <p:txBody>
          <a:bodyPr/>
          <a:lstStyle>
            <a:lvl1pPr marL="0" indent="0">
              <a:buNone/>
              <a:defRPr b="0"/>
            </a:lvl1pPr>
            <a:lvl2pPr marL="476239" indent="-239178">
              <a:buFont typeface="Arial"/>
              <a:buChar char="•"/>
              <a:defRPr/>
            </a:lvl2pPr>
            <a:lvl3pPr marL="713300" indent="-237061">
              <a:buFont typeface="Lucida Grande"/>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
        <p:nvSpPr>
          <p:cNvPr id="8" name="Picture Placeholder 7"/>
          <p:cNvSpPr>
            <a:spLocks noGrp="1"/>
          </p:cNvSpPr>
          <p:nvPr>
            <p:ph type="pic" sz="quarter" idx="13"/>
          </p:nvPr>
        </p:nvSpPr>
        <p:spPr>
          <a:xfrm>
            <a:off x="4918287" y="2235625"/>
            <a:ext cx="6432520" cy="3047576"/>
          </a:xfrm>
        </p:spPr>
        <p:txBody>
          <a:bodyPr/>
          <a:lstStyle>
            <a:lvl1pPr marL="0" indent="0" algn="ctr">
              <a:buNone/>
              <a:defRPr sz="1333"/>
            </a:lvl1pPr>
          </a:lstStyle>
          <a:p>
            <a:r>
              <a:rPr lang="en-US"/>
              <a:t>Click icon to add picture</a:t>
            </a:r>
          </a:p>
        </p:txBody>
      </p:sp>
      <p:sp>
        <p:nvSpPr>
          <p:cNvPr id="14" name="Text Placeholder 13"/>
          <p:cNvSpPr>
            <a:spLocks noGrp="1"/>
          </p:cNvSpPr>
          <p:nvPr>
            <p:ph type="body" sz="quarter" idx="15"/>
          </p:nvPr>
        </p:nvSpPr>
        <p:spPr>
          <a:xfrm>
            <a:off x="4810761" y="5431791"/>
            <a:ext cx="6540047" cy="713316"/>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092118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el en twee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595457"/>
            <a:ext cx="5384800" cy="3394075"/>
          </a:xfrm>
        </p:spPr>
        <p:txBody>
          <a:bodyPr/>
          <a:lstStyle>
            <a:lvl1pPr marL="0" indent="0">
              <a:buNone/>
              <a:defRPr sz="1467" b="1"/>
            </a:lvl1pPr>
            <a:lvl2pPr marL="0" indent="0">
              <a:buNone/>
              <a:defRPr sz="1400"/>
            </a:lvl2pPr>
            <a:lvl3pPr marL="243411" indent="-243411">
              <a:buFont typeface="Arial"/>
              <a:buChar char="•"/>
              <a:defRPr sz="1333"/>
            </a:lvl3pPr>
            <a:lvl4pPr marL="713298" indent="0">
              <a:buNone/>
              <a:defRPr sz="1200"/>
            </a:lvl4pPr>
            <a:lvl5pPr marL="960943" indent="0">
              <a:buNone/>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38240" y="2595457"/>
            <a:ext cx="5384800" cy="3394075"/>
          </a:xfrm>
        </p:spPr>
        <p:txBody>
          <a:bodyPr/>
          <a:lstStyle>
            <a:lvl1pPr marL="0" indent="0">
              <a:buNone/>
              <a:defRPr sz="1467" b="1"/>
            </a:lvl1pPr>
            <a:lvl2pPr marL="0" indent="0">
              <a:buFont typeface="Arial"/>
              <a:buNone/>
              <a:defRPr sz="1400"/>
            </a:lvl2pPr>
            <a:lvl3pPr marL="237061" indent="-237061">
              <a:buFont typeface="Arial"/>
              <a:buChar char="•"/>
              <a:defRPr sz="1333"/>
            </a:lvl3pPr>
            <a:lvl4pPr marL="713298" indent="0">
              <a:buNone/>
              <a:defRPr sz="1200"/>
            </a:lvl4pPr>
            <a:lvl5pPr marL="960943" indent="0">
              <a:buNone/>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
        <p:nvSpPr>
          <p:cNvPr id="8" name="object 7"/>
          <p:cNvSpPr/>
          <p:nvPr userDrawn="1"/>
        </p:nvSpPr>
        <p:spPr>
          <a:xfrm>
            <a:off x="768351" y="2419992"/>
            <a:ext cx="5265864" cy="246800"/>
          </a:xfrm>
          <a:custGeom>
            <a:avLst/>
            <a:gdLst/>
            <a:ahLst/>
            <a:cxnLst/>
            <a:rect l="l" t="t" r="r" b="b"/>
            <a:pathLst>
              <a:path w="3632200">
                <a:moveTo>
                  <a:pt x="0" y="0"/>
                </a:moveTo>
                <a:lnTo>
                  <a:pt x="3632200" y="0"/>
                </a:lnTo>
              </a:path>
            </a:pathLst>
          </a:custGeom>
          <a:ln w="76200">
            <a:solidFill>
              <a:srgbClr val="000000"/>
            </a:solidFill>
          </a:ln>
        </p:spPr>
        <p:txBody>
          <a:bodyPr wrap="square" lIns="0" tIns="0" rIns="0" bIns="0" rtlCol="0"/>
          <a:lstStyle/>
          <a:p>
            <a:endParaRPr sz="2400">
              <a:solidFill>
                <a:prstClr val="black"/>
              </a:solidFill>
            </a:endParaRPr>
          </a:p>
        </p:txBody>
      </p:sp>
      <p:sp>
        <p:nvSpPr>
          <p:cNvPr id="10" name="object 7"/>
          <p:cNvSpPr/>
          <p:nvPr userDrawn="1"/>
        </p:nvSpPr>
        <p:spPr>
          <a:xfrm>
            <a:off x="6369423" y="2419992"/>
            <a:ext cx="5265864" cy="246800"/>
          </a:xfrm>
          <a:custGeom>
            <a:avLst/>
            <a:gdLst/>
            <a:ahLst/>
            <a:cxnLst/>
            <a:rect l="l" t="t" r="r" b="b"/>
            <a:pathLst>
              <a:path w="3632200">
                <a:moveTo>
                  <a:pt x="0" y="0"/>
                </a:moveTo>
                <a:lnTo>
                  <a:pt x="3632200" y="0"/>
                </a:lnTo>
              </a:path>
            </a:pathLst>
          </a:custGeom>
          <a:ln w="76200">
            <a:solidFill>
              <a:srgbClr val="000000"/>
            </a:solidFill>
          </a:ln>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981650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 en 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280194" y="2609004"/>
            <a:ext cx="3265852" cy="3394075"/>
          </a:xfrm>
        </p:spPr>
        <p:txBody>
          <a:bodyPr/>
          <a:lstStyle>
            <a:lvl1pPr marL="0" indent="0">
              <a:buNone/>
              <a:defRPr sz="1467" b="1"/>
            </a:lvl1pPr>
            <a:lvl2pPr marL="0" indent="0">
              <a:buNone/>
              <a:defRPr sz="1400"/>
            </a:lvl2pPr>
            <a:lvl3pPr marL="243411" indent="-243411">
              <a:buFont typeface="Arial"/>
              <a:buChar char="•"/>
              <a:defRPr sz="1333"/>
            </a:lvl3pPr>
            <a:lvl4pPr marL="713298" indent="0">
              <a:buNone/>
              <a:defRPr sz="1200"/>
            </a:lvl4pPr>
            <a:lvl5pPr marL="960943" indent="0">
              <a:buNone/>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
        <p:nvSpPr>
          <p:cNvPr id="8" name="object 7"/>
          <p:cNvSpPr/>
          <p:nvPr userDrawn="1"/>
        </p:nvSpPr>
        <p:spPr>
          <a:xfrm>
            <a:off x="768351" y="2419993"/>
            <a:ext cx="3265852" cy="60959"/>
          </a:xfrm>
          <a:custGeom>
            <a:avLst/>
            <a:gdLst/>
            <a:ahLst/>
            <a:cxnLst/>
            <a:rect l="l" t="t" r="r" b="b"/>
            <a:pathLst>
              <a:path w="3632200">
                <a:moveTo>
                  <a:pt x="0" y="0"/>
                </a:moveTo>
                <a:lnTo>
                  <a:pt x="3632200" y="0"/>
                </a:lnTo>
              </a:path>
            </a:pathLst>
          </a:custGeom>
          <a:ln w="76200">
            <a:solidFill>
              <a:srgbClr val="000000"/>
            </a:solidFill>
          </a:ln>
        </p:spPr>
        <p:txBody>
          <a:bodyPr wrap="square" lIns="0" tIns="0" rIns="0" bIns="0" rtlCol="0"/>
          <a:lstStyle/>
          <a:p>
            <a:endParaRPr sz="2400">
              <a:solidFill>
                <a:prstClr val="black"/>
              </a:solidFill>
            </a:endParaRPr>
          </a:p>
        </p:txBody>
      </p:sp>
      <p:sp>
        <p:nvSpPr>
          <p:cNvPr id="11" name="object 7"/>
          <p:cNvSpPr/>
          <p:nvPr userDrawn="1"/>
        </p:nvSpPr>
        <p:spPr>
          <a:xfrm>
            <a:off x="4402114" y="2419993"/>
            <a:ext cx="3265852" cy="60959"/>
          </a:xfrm>
          <a:custGeom>
            <a:avLst/>
            <a:gdLst/>
            <a:ahLst/>
            <a:cxnLst/>
            <a:rect l="l" t="t" r="r" b="b"/>
            <a:pathLst>
              <a:path w="3632200">
                <a:moveTo>
                  <a:pt x="0" y="0"/>
                </a:moveTo>
                <a:lnTo>
                  <a:pt x="3632200" y="0"/>
                </a:lnTo>
              </a:path>
            </a:pathLst>
          </a:custGeom>
          <a:ln w="76200">
            <a:solidFill>
              <a:srgbClr val="000000"/>
            </a:solidFill>
          </a:ln>
        </p:spPr>
        <p:txBody>
          <a:bodyPr wrap="square" lIns="0" tIns="0" rIns="0" bIns="0" rtlCol="0"/>
          <a:lstStyle/>
          <a:p>
            <a:endParaRPr sz="2400">
              <a:solidFill>
                <a:prstClr val="black"/>
              </a:solidFill>
            </a:endParaRPr>
          </a:p>
        </p:txBody>
      </p:sp>
      <p:sp>
        <p:nvSpPr>
          <p:cNvPr id="12" name="object 7"/>
          <p:cNvSpPr/>
          <p:nvPr userDrawn="1"/>
        </p:nvSpPr>
        <p:spPr>
          <a:xfrm>
            <a:off x="8112049" y="2419993"/>
            <a:ext cx="3265852" cy="60959"/>
          </a:xfrm>
          <a:custGeom>
            <a:avLst/>
            <a:gdLst/>
            <a:ahLst/>
            <a:cxnLst/>
            <a:rect l="l" t="t" r="r" b="b"/>
            <a:pathLst>
              <a:path w="3632200">
                <a:moveTo>
                  <a:pt x="0" y="0"/>
                </a:moveTo>
                <a:lnTo>
                  <a:pt x="3632200" y="0"/>
                </a:lnTo>
              </a:path>
            </a:pathLst>
          </a:custGeom>
          <a:ln w="76200">
            <a:solidFill>
              <a:srgbClr val="000000"/>
            </a:solidFill>
          </a:ln>
        </p:spPr>
        <p:txBody>
          <a:bodyPr wrap="square" lIns="0" tIns="0" rIns="0" bIns="0" rtlCol="0"/>
          <a:lstStyle/>
          <a:p>
            <a:endParaRPr sz="2400">
              <a:solidFill>
                <a:prstClr val="black"/>
              </a:solidFill>
            </a:endParaRPr>
          </a:p>
        </p:txBody>
      </p:sp>
      <p:sp>
        <p:nvSpPr>
          <p:cNvPr id="14" name="Content Placeholder 3"/>
          <p:cNvSpPr>
            <a:spLocks noGrp="1"/>
          </p:cNvSpPr>
          <p:nvPr>
            <p:ph sz="half" idx="13"/>
          </p:nvPr>
        </p:nvSpPr>
        <p:spPr>
          <a:xfrm>
            <a:off x="665786" y="2609004"/>
            <a:ext cx="3265852" cy="3394075"/>
          </a:xfrm>
        </p:spPr>
        <p:txBody>
          <a:bodyPr/>
          <a:lstStyle>
            <a:lvl1pPr marL="0" indent="0">
              <a:buNone/>
              <a:defRPr sz="1467" b="1"/>
            </a:lvl1pPr>
            <a:lvl2pPr marL="0" indent="0">
              <a:buNone/>
              <a:defRPr sz="1400"/>
            </a:lvl2pPr>
            <a:lvl3pPr marL="243411" indent="-243411">
              <a:buFont typeface="Arial"/>
              <a:buChar char="•"/>
              <a:defRPr sz="1333"/>
            </a:lvl3pPr>
            <a:lvl4pPr marL="713298" indent="0">
              <a:buNone/>
              <a:defRPr sz="1200"/>
            </a:lvl4pPr>
            <a:lvl5pPr marL="960943" indent="0">
              <a:buNone/>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15" name="Content Placeholder 3"/>
          <p:cNvSpPr>
            <a:spLocks noGrp="1"/>
          </p:cNvSpPr>
          <p:nvPr>
            <p:ph sz="half" idx="14"/>
          </p:nvPr>
        </p:nvSpPr>
        <p:spPr>
          <a:xfrm>
            <a:off x="7990129" y="2609004"/>
            <a:ext cx="3265852" cy="3394075"/>
          </a:xfrm>
        </p:spPr>
        <p:txBody>
          <a:bodyPr/>
          <a:lstStyle>
            <a:lvl1pPr marL="0" indent="0">
              <a:buNone/>
              <a:defRPr sz="1467" b="1"/>
            </a:lvl1pPr>
            <a:lvl2pPr marL="0" indent="0">
              <a:buNone/>
              <a:defRPr sz="1400"/>
            </a:lvl2pPr>
            <a:lvl3pPr marL="243411" indent="-243411">
              <a:buFont typeface="Arial"/>
              <a:buChar char="•"/>
              <a:defRPr sz="1333"/>
            </a:lvl3pPr>
            <a:lvl4pPr marL="713298" indent="0">
              <a:buNone/>
              <a:defRPr sz="1200"/>
            </a:lvl4pPr>
            <a:lvl5pPr marL="960943" indent="0">
              <a:buNone/>
              <a:defRPr sz="1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7707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
        <p:nvSpPr>
          <p:cNvPr id="7" name="Chart Placeholder 6"/>
          <p:cNvSpPr>
            <a:spLocks noGrp="1"/>
          </p:cNvSpPr>
          <p:nvPr>
            <p:ph type="chart" sz="quarter" idx="13"/>
          </p:nvPr>
        </p:nvSpPr>
        <p:spPr>
          <a:xfrm>
            <a:off x="616798" y="2302089"/>
            <a:ext cx="10694669" cy="4159672"/>
          </a:xfrm>
        </p:spPr>
        <p:txBody>
          <a:bodyPr/>
          <a:lstStyle>
            <a:lvl1pPr marL="0" indent="0" algn="ctr">
              <a:buNone/>
              <a:defRPr/>
            </a:lvl1pPr>
          </a:lstStyle>
          <a:p>
            <a:r>
              <a:rPr lang="en-US"/>
              <a:t>Click icon to add chart</a:t>
            </a:r>
            <a:endParaRPr lang="en-US" dirty="0"/>
          </a:p>
        </p:txBody>
      </p:sp>
    </p:spTree>
    <p:extLst>
      <p:ext uri="{BB962C8B-B14F-4D97-AF65-F5344CB8AC3E}">
        <p14:creationId xmlns:p14="http://schemas.microsoft.com/office/powerpoint/2010/main" val="2265199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en tab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
        <p:nvSpPr>
          <p:cNvPr id="9" name="Table Placeholder 7"/>
          <p:cNvSpPr>
            <a:spLocks noGrp="1"/>
          </p:cNvSpPr>
          <p:nvPr>
            <p:ph type="tbl" sz="quarter" idx="14"/>
          </p:nvPr>
        </p:nvSpPr>
        <p:spPr>
          <a:xfrm>
            <a:off x="615951" y="2302933"/>
            <a:ext cx="10695516" cy="4159251"/>
          </a:xfrm>
        </p:spPr>
        <p:txBody>
          <a:bodyPr/>
          <a:lstStyle>
            <a:lvl1pPr marL="0" indent="0" algn="ctr">
              <a:buNone/>
              <a:defRPr/>
            </a:lvl1pPr>
          </a:lstStyle>
          <a:p>
            <a:r>
              <a:rPr lang="en-US"/>
              <a:t>Click icon to add table</a:t>
            </a:r>
          </a:p>
        </p:txBody>
      </p:sp>
    </p:spTree>
    <p:extLst>
      <p:ext uri="{BB962C8B-B14F-4D97-AF65-F5344CB8AC3E}">
        <p14:creationId xmlns:p14="http://schemas.microsoft.com/office/powerpoint/2010/main" val="197469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E2854-0272-4019-A417-D9B9726FA85C}"/>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764C360C-13AE-4864-B274-F26EF8C60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EB51D90-DE83-4E70-9814-E37AF092C7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B952F60-698A-400E-B0C4-98CECE3F9836}"/>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609E11FF-043A-4938-9C5B-B78B2FD2E18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070A09E-46EA-436A-A3C3-B4F8E4FF9E98}"/>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3454997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 Zwar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141" y="1165078"/>
            <a:ext cx="6677060" cy="4886473"/>
          </a:xfrm>
        </p:spPr>
        <p:txBody>
          <a:bodyPr/>
          <a:lstStyle>
            <a:lvl1pPr>
              <a:defRPr sz="3733">
                <a:solidFill>
                  <a:srgbClr val="FFFFFF"/>
                </a:solidFill>
              </a:defRPr>
            </a:lvl1pPr>
          </a:lstStyle>
          <a:p>
            <a:r>
              <a:rPr lang="nl-BE" dirty="0"/>
              <a:t>Quote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r>
              <a:rPr lang="nl-BE"/>
              <a:t>27/10/15</a:t>
            </a:r>
            <a:endParaRPr lang="en-US" dirty="0"/>
          </a:p>
        </p:txBody>
      </p:sp>
      <p:sp>
        <p:nvSpPr>
          <p:cNvPr id="8" name="object 3"/>
          <p:cNvSpPr/>
          <p:nvPr userDrawn="1"/>
        </p:nvSpPr>
        <p:spPr>
          <a:xfrm>
            <a:off x="771932" y="712579"/>
            <a:ext cx="10619209" cy="0"/>
          </a:xfrm>
          <a:custGeom>
            <a:avLst/>
            <a:gdLst/>
            <a:ahLst/>
            <a:cxnLst/>
            <a:rect l="l" t="t" r="r" b="b"/>
            <a:pathLst>
              <a:path w="11747500">
                <a:moveTo>
                  <a:pt x="0" y="0"/>
                </a:moveTo>
                <a:lnTo>
                  <a:pt x="11747500" y="0"/>
                </a:lnTo>
              </a:path>
            </a:pathLst>
          </a:custGeom>
          <a:ln w="76200">
            <a:solidFill>
              <a:schemeClr val="bg1"/>
            </a:solidFill>
          </a:ln>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32797699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141" y="1165078"/>
            <a:ext cx="6677060" cy="4886473"/>
          </a:xfrm>
        </p:spPr>
        <p:txBody>
          <a:bodyPr/>
          <a:lstStyle>
            <a:lvl1pPr>
              <a:defRPr sz="3733"/>
            </a:lvl1pPr>
          </a:lstStyle>
          <a:p>
            <a:r>
              <a:rPr lang="nl-BE" dirty="0"/>
              <a:t>Quote</a:t>
            </a:r>
            <a:endParaRPr lang="en-US" dirty="0"/>
          </a:p>
        </p:txBody>
      </p:sp>
      <p:sp>
        <p:nvSpPr>
          <p:cNvPr id="3" name="Date Placeholder 2"/>
          <p:cNvSpPr>
            <a:spLocks noGrp="1"/>
          </p:cNvSpPr>
          <p:nvPr>
            <p:ph type="dt" sz="half" idx="10"/>
          </p:nvPr>
        </p:nvSpPr>
        <p:spPr/>
        <p:txBody>
          <a:bodyPr/>
          <a:lstStyle/>
          <a:p>
            <a:r>
              <a:rPr lang="nl-BE">
                <a:solidFill>
                  <a:prstClr val="black"/>
                </a:solidFill>
              </a:rPr>
              <a:t>27/10/15</a:t>
            </a:r>
            <a:endParaRPr lang="en-US" dirty="0">
              <a:solidFill>
                <a:prstClr val="black"/>
              </a:solidFill>
            </a:endParaRPr>
          </a:p>
        </p:txBody>
      </p:sp>
    </p:spTree>
    <p:extLst>
      <p:ext uri="{BB962C8B-B14F-4D97-AF65-F5344CB8AC3E}">
        <p14:creationId xmlns:p14="http://schemas.microsoft.com/office/powerpoint/2010/main" val="2629729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8" name="object 3"/>
          <p:cNvSpPr/>
          <p:nvPr userDrawn="1"/>
        </p:nvSpPr>
        <p:spPr>
          <a:xfrm>
            <a:off x="771932" y="712579"/>
            <a:ext cx="10619209" cy="0"/>
          </a:xfrm>
          <a:custGeom>
            <a:avLst/>
            <a:gdLst/>
            <a:ahLst/>
            <a:cxnLst/>
            <a:rect l="l" t="t" r="r" b="b"/>
            <a:pathLst>
              <a:path w="11747500">
                <a:moveTo>
                  <a:pt x="0" y="0"/>
                </a:moveTo>
                <a:lnTo>
                  <a:pt x="11747500" y="0"/>
                </a:lnTo>
              </a:path>
            </a:pathLst>
          </a:custGeom>
          <a:ln w="76200">
            <a:solidFill>
              <a:schemeClr val="bg1"/>
            </a:solidFill>
          </a:ln>
        </p:spPr>
        <p:txBody>
          <a:bodyPr wrap="square" lIns="0" tIns="0" rIns="0" bIns="0" rtlCol="0"/>
          <a:lstStyle/>
          <a:p>
            <a:endParaRPr sz="2400">
              <a:solidFill>
                <a:prstClr val="black"/>
              </a:solidFill>
            </a:endParaRPr>
          </a:p>
        </p:txBody>
      </p:sp>
      <p:sp>
        <p:nvSpPr>
          <p:cNvPr id="7" name="Media Placeholder 6"/>
          <p:cNvSpPr>
            <a:spLocks noGrp="1"/>
          </p:cNvSpPr>
          <p:nvPr>
            <p:ph type="media" sz="quarter" idx="13"/>
          </p:nvPr>
        </p:nvSpPr>
        <p:spPr>
          <a:xfrm>
            <a:off x="771930" y="1071031"/>
            <a:ext cx="10619209" cy="5073653"/>
          </a:xfrm>
        </p:spPr>
        <p:txBody>
          <a:bodyPr/>
          <a:lstStyle>
            <a:lvl1pPr marL="0" indent="0" algn="ctr">
              <a:buNone/>
              <a:defRPr>
                <a:solidFill>
                  <a:srgbClr val="FFFFFF"/>
                </a:solidFill>
              </a:defRPr>
            </a:lvl1pPr>
          </a:lstStyle>
          <a:p>
            <a:r>
              <a:rPr lang="en-US"/>
              <a:t>Click icon to add media</a:t>
            </a:r>
          </a:p>
        </p:txBody>
      </p:sp>
    </p:spTree>
    <p:extLst>
      <p:ext uri="{BB962C8B-B14F-4D97-AF65-F5344CB8AC3E}">
        <p14:creationId xmlns:p14="http://schemas.microsoft.com/office/powerpoint/2010/main" val="14720775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vide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r>
              <a:rPr lang="nl-BE"/>
              <a:t>27/10/15</a:t>
            </a:r>
            <a:endParaRPr lang="en-US" dirty="0"/>
          </a:p>
        </p:txBody>
      </p:sp>
      <p:sp>
        <p:nvSpPr>
          <p:cNvPr id="4" name="Footer Placeholder 3"/>
          <p:cNvSpPr>
            <a:spLocks noGrp="1"/>
          </p:cNvSpPr>
          <p:nvPr>
            <p:ph type="ftr" sz="quarter" idx="11"/>
          </p:nvPr>
        </p:nvSpPr>
        <p:spPr>
          <a:xfrm>
            <a:off x="4034203" y="6984238"/>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41473" y="6976097"/>
            <a:ext cx="2844800" cy="365125"/>
          </a:xfrm>
          <a:prstGeom prst="rect">
            <a:avLst/>
          </a:prstGeom>
        </p:spPr>
        <p:txBody>
          <a:bodyPr/>
          <a:lstStyle/>
          <a:p>
            <a:fld id="{CB1210CE-9AB4-174B-A62F-F05FE1493124}" type="slidenum">
              <a:rPr lang="en-US" smtClean="0">
                <a:solidFill>
                  <a:prstClr val="black"/>
                </a:solidFill>
              </a:rPr>
              <a:pPr/>
              <a:t>‹nr.›</a:t>
            </a:fld>
            <a:endParaRPr lang="en-US" dirty="0">
              <a:solidFill>
                <a:prstClr val="black"/>
              </a:solidFill>
            </a:endParaRPr>
          </a:p>
        </p:txBody>
      </p:sp>
      <p:sp>
        <p:nvSpPr>
          <p:cNvPr id="8" name="Media Placeholder 6"/>
          <p:cNvSpPr>
            <a:spLocks noGrp="1"/>
          </p:cNvSpPr>
          <p:nvPr>
            <p:ph type="media" sz="quarter" idx="13"/>
          </p:nvPr>
        </p:nvSpPr>
        <p:spPr>
          <a:xfrm>
            <a:off x="753535" y="2225628"/>
            <a:ext cx="8945880" cy="4274169"/>
          </a:xfrm>
        </p:spPr>
        <p:txBody>
          <a:bodyPr/>
          <a:lstStyle>
            <a:lvl1pPr marL="0" indent="0" algn="ctr">
              <a:buNone/>
              <a:defRPr>
                <a:solidFill>
                  <a:srgbClr val="FFFFFF"/>
                </a:solidFill>
              </a:defRPr>
            </a:lvl1pPr>
          </a:lstStyle>
          <a:p>
            <a:r>
              <a:rPr lang="en-US"/>
              <a:t>Click icon to add media</a:t>
            </a:r>
            <a:endParaRPr lang="en-US" dirty="0"/>
          </a:p>
        </p:txBody>
      </p:sp>
      <p:sp>
        <p:nvSpPr>
          <p:cNvPr id="9" name="object 3"/>
          <p:cNvSpPr/>
          <p:nvPr userDrawn="1"/>
        </p:nvSpPr>
        <p:spPr>
          <a:xfrm>
            <a:off x="771932" y="712579"/>
            <a:ext cx="10619209" cy="0"/>
          </a:xfrm>
          <a:custGeom>
            <a:avLst/>
            <a:gdLst/>
            <a:ahLst/>
            <a:cxnLst/>
            <a:rect l="l" t="t" r="r" b="b"/>
            <a:pathLst>
              <a:path w="11747500">
                <a:moveTo>
                  <a:pt x="0" y="0"/>
                </a:moveTo>
                <a:lnTo>
                  <a:pt x="11747500" y="0"/>
                </a:lnTo>
              </a:path>
            </a:pathLst>
          </a:custGeom>
          <a:ln w="76200">
            <a:solidFill>
              <a:schemeClr val="bg1"/>
            </a:solidFill>
          </a:ln>
        </p:spPr>
        <p:txBody>
          <a:bodyPr wrap="square" lIns="0" tIns="0" rIns="0" bIns="0" rtlCol="0"/>
          <a:lstStyle/>
          <a:p>
            <a:endParaRPr sz="2400">
              <a:solidFill>
                <a:srgbClr val="FFFFFF"/>
              </a:solidFill>
            </a:endParaRPr>
          </a:p>
        </p:txBody>
      </p:sp>
    </p:spTree>
    <p:extLst>
      <p:ext uri="{BB962C8B-B14F-4D97-AF65-F5344CB8AC3E}">
        <p14:creationId xmlns:p14="http://schemas.microsoft.com/office/powerpoint/2010/main" val="3423762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Tree>
    <p:extLst>
      <p:ext uri="{BB962C8B-B14F-4D97-AF65-F5344CB8AC3E}">
        <p14:creationId xmlns:p14="http://schemas.microsoft.com/office/powerpoint/2010/main" val="828387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co scher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a:solidFill>
                  <a:prstClr val="black"/>
                </a:solidFill>
              </a:rPr>
              <a:t>27/10/15</a:t>
            </a:r>
            <a:endParaRPr lang="en-US">
              <a:solidFill>
                <a:prstClr val="black"/>
              </a:solidFill>
            </a:endParaRPr>
          </a:p>
        </p:txBody>
      </p:sp>
    </p:spTree>
    <p:extLst>
      <p:ext uri="{BB962C8B-B14F-4D97-AF65-F5344CB8AC3E}">
        <p14:creationId xmlns:p14="http://schemas.microsoft.com/office/powerpoint/2010/main" val="3868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eeg Scher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7354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ind Scherm">
    <p:bg>
      <p:bgPr>
        <a:solidFill>
          <a:schemeClr val="tx1"/>
        </a:solidFill>
        <a:effectLst/>
      </p:bgPr>
    </p:bg>
    <p:spTree>
      <p:nvGrpSpPr>
        <p:cNvPr id="1" name=""/>
        <p:cNvGrpSpPr/>
        <p:nvPr/>
      </p:nvGrpSpPr>
      <p:grpSpPr>
        <a:xfrm>
          <a:off x="0" y="0"/>
          <a:ext cx="0" cy="0"/>
          <a:chOff x="0" y="0"/>
          <a:chExt cx="0" cy="0"/>
        </a:xfrm>
      </p:grpSpPr>
      <p:sp>
        <p:nvSpPr>
          <p:cNvPr id="8" name="object 2"/>
          <p:cNvSpPr/>
          <p:nvPr userDrawn="1"/>
        </p:nvSpPr>
        <p:spPr>
          <a:xfrm>
            <a:off x="7579" y="0"/>
            <a:ext cx="12192000" cy="6858000"/>
          </a:xfrm>
          <a:custGeom>
            <a:avLst/>
            <a:gdLst/>
            <a:ahLst/>
            <a:cxnLst/>
            <a:rect l="l" t="t" r="r" b="b"/>
            <a:pathLst>
              <a:path w="13487400" h="7581900">
                <a:moveTo>
                  <a:pt x="0" y="7581900"/>
                </a:moveTo>
                <a:lnTo>
                  <a:pt x="13487400" y="7581900"/>
                </a:lnTo>
                <a:lnTo>
                  <a:pt x="13487400" y="0"/>
                </a:lnTo>
                <a:lnTo>
                  <a:pt x="0" y="0"/>
                </a:lnTo>
                <a:lnTo>
                  <a:pt x="0" y="7581900"/>
                </a:lnTo>
                <a:close/>
              </a:path>
            </a:pathLst>
          </a:custGeom>
          <a:solidFill>
            <a:srgbClr val="000000"/>
          </a:solidFill>
        </p:spPr>
        <p:txBody>
          <a:bodyPr wrap="square" lIns="0" tIns="0" rIns="0" bIns="0" rtlCol="0"/>
          <a:lstStyle/>
          <a:p>
            <a:endParaRPr sz="2400">
              <a:solidFill>
                <a:prstClr val="black"/>
              </a:solidFill>
            </a:endParaRPr>
          </a:p>
        </p:txBody>
      </p:sp>
      <p:sp>
        <p:nvSpPr>
          <p:cNvPr id="9" name="object 3"/>
          <p:cNvSpPr/>
          <p:nvPr userDrawn="1"/>
        </p:nvSpPr>
        <p:spPr>
          <a:xfrm>
            <a:off x="0" y="3"/>
            <a:ext cx="12192000" cy="6858000"/>
          </a:xfrm>
          <a:custGeom>
            <a:avLst/>
            <a:gdLst/>
            <a:ahLst/>
            <a:cxnLst/>
            <a:rect l="l" t="t" r="r" b="b"/>
            <a:pathLst>
              <a:path w="13487400" h="7581900">
                <a:moveTo>
                  <a:pt x="12083732" y="0"/>
                </a:moveTo>
                <a:lnTo>
                  <a:pt x="3320440" y="0"/>
                </a:lnTo>
                <a:lnTo>
                  <a:pt x="0" y="826719"/>
                </a:lnTo>
                <a:lnTo>
                  <a:pt x="0" y="4931460"/>
                </a:lnTo>
                <a:lnTo>
                  <a:pt x="702690" y="7581900"/>
                </a:lnTo>
                <a:lnTo>
                  <a:pt x="11045558" y="7581900"/>
                </a:lnTo>
                <a:lnTo>
                  <a:pt x="13487400" y="6973925"/>
                </a:lnTo>
                <a:lnTo>
                  <a:pt x="13487400" y="5294325"/>
                </a:lnTo>
                <a:lnTo>
                  <a:pt x="12083732" y="0"/>
                </a:lnTo>
                <a:close/>
              </a:path>
            </a:pathLst>
          </a:custGeom>
          <a:solidFill>
            <a:srgbClr val="FFFFFF"/>
          </a:solidFill>
        </p:spPr>
        <p:txBody>
          <a:bodyPr wrap="square" lIns="0" tIns="0" rIns="0" bIns="0" rtlCol="0"/>
          <a:lstStyle/>
          <a:p>
            <a:endParaRPr sz="2400">
              <a:solidFill>
                <a:prstClr val="black"/>
              </a:solidFill>
            </a:endParaRPr>
          </a:p>
        </p:txBody>
      </p:sp>
      <p:sp>
        <p:nvSpPr>
          <p:cNvPr id="4" name="Date Placeholder 3"/>
          <p:cNvSpPr>
            <a:spLocks noGrp="1"/>
          </p:cNvSpPr>
          <p:nvPr>
            <p:ph type="dt" sz="half" idx="10"/>
          </p:nvPr>
        </p:nvSpPr>
        <p:spPr>
          <a:xfrm>
            <a:off x="8668567" y="5869094"/>
            <a:ext cx="2844800" cy="365125"/>
          </a:xfrm>
        </p:spPr>
        <p:txBody>
          <a:bodyPr/>
          <a:lstStyle/>
          <a:p>
            <a:r>
              <a:rPr lang="nl-BE">
                <a:solidFill>
                  <a:prstClr val="black"/>
                </a:solidFill>
              </a:rPr>
              <a:t>27/10/15</a:t>
            </a:r>
            <a:endParaRPr lang="en-US">
              <a:solidFill>
                <a:prstClr val="black"/>
              </a:solidFill>
            </a:endParaRPr>
          </a:p>
        </p:txBody>
      </p:sp>
      <p:sp>
        <p:nvSpPr>
          <p:cNvPr id="2" name="Title 1"/>
          <p:cNvSpPr>
            <a:spLocks noGrp="1"/>
          </p:cNvSpPr>
          <p:nvPr>
            <p:ph type="ctrTitle" hasCustomPrompt="1"/>
          </p:nvPr>
        </p:nvSpPr>
        <p:spPr>
          <a:xfrm>
            <a:off x="643466" y="2130426"/>
            <a:ext cx="7998007" cy="1470025"/>
          </a:xfrm>
        </p:spPr>
        <p:txBody>
          <a:bodyPr anchor="b"/>
          <a:lstStyle>
            <a:lvl1pPr>
              <a:lnSpc>
                <a:spcPct val="90000"/>
              </a:lnSpc>
              <a:defRPr sz="4933" baseline="0"/>
            </a:lvl1pPr>
          </a:lstStyle>
          <a:p>
            <a:r>
              <a:rPr lang="nl-BE" dirty="0"/>
              <a:t>Dank u.</a:t>
            </a:r>
            <a:endParaRPr lang="en-US" dirty="0"/>
          </a:p>
        </p:txBody>
      </p:sp>
      <p:pic>
        <p:nvPicPr>
          <p:cNvPr id="7" name="Picture 6" descr="kdg-logo-horizontal.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691" y="5631500"/>
            <a:ext cx="2355553" cy="538093"/>
          </a:xfrm>
          <a:prstGeom prst="rect">
            <a:avLst/>
          </a:prstGeom>
        </p:spPr>
      </p:pic>
    </p:spTree>
    <p:extLst>
      <p:ext uri="{BB962C8B-B14F-4D97-AF65-F5344CB8AC3E}">
        <p14:creationId xmlns:p14="http://schemas.microsoft.com/office/powerpoint/2010/main" val="4288390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
    <p:bg>
      <p:bgPr>
        <a:gradFill flip="none" rotWithShape="1">
          <a:gsLst>
            <a:gs pos="0">
              <a:srgbClr val="AF32DC"/>
            </a:gs>
            <a:gs pos="100000">
              <a:srgbClr val="0A32BE"/>
            </a:gs>
          </a:gsLst>
          <a:lin ang="4200000" scaled="0"/>
        </a:gradFill>
        <a:effectLst/>
      </p:bgPr>
    </p:bg>
    <p:spTree>
      <p:nvGrpSpPr>
        <p:cNvPr id="1" name=""/>
        <p:cNvGrpSpPr/>
        <p:nvPr/>
      </p:nvGrpSpPr>
      <p:grpSpPr>
        <a:xfrm>
          <a:off x="0" y="0"/>
          <a:ext cx="0" cy="0"/>
          <a:chOff x="0" y="0"/>
          <a:chExt cx="0" cy="0"/>
        </a:xfrm>
      </p:grpSpPr>
      <p:sp>
        <p:nvSpPr>
          <p:cNvPr id="11" name="Photo-Placeholder1.jpg"/>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12" name="Titeltekst"/>
          <p:cNvSpPr txBox="1">
            <a:spLocks noGrp="1"/>
          </p:cNvSpPr>
          <p:nvPr>
            <p:ph type="title"/>
          </p:nvPr>
        </p:nvSpPr>
        <p:spPr>
          <a:xfrm>
            <a:off x="952500" y="1875234"/>
            <a:ext cx="10287000" cy="1785938"/>
          </a:xfrm>
          <a:prstGeom prst="rect">
            <a:avLst/>
          </a:prstGeom>
        </p:spPr>
        <p:txBody>
          <a:bodyPr anchor="ctr"/>
          <a:lstStyle>
            <a:lvl1pPr algn="ctr">
              <a:defRPr sz="9843">
                <a:solidFill>
                  <a:srgbClr val="FFFFFF"/>
                </a:solidFill>
              </a:defRPr>
            </a:lvl1pPr>
          </a:lstStyle>
          <a:p>
            <a:r>
              <a:t>Titeltekst</a:t>
            </a:r>
          </a:p>
        </p:txBody>
      </p:sp>
      <p:sp>
        <p:nvSpPr>
          <p:cNvPr id="13" name="start presentation"/>
          <p:cNvSpPr>
            <a:spLocks noGrp="1"/>
          </p:cNvSpPr>
          <p:nvPr>
            <p:ph type="body" sz="quarter" idx="14"/>
          </p:nvPr>
        </p:nvSpPr>
        <p:spPr>
          <a:xfrm>
            <a:off x="4310063" y="4641153"/>
            <a:ext cx="3571875" cy="405534"/>
          </a:xfrm>
          <a:prstGeom prst="roundRect">
            <a:avLst>
              <a:gd name="adj" fmla="val 50000"/>
            </a:avLst>
          </a:prstGeom>
          <a:solidFill>
            <a:srgbClr val="FFFFFF"/>
          </a:solidFill>
        </p:spPr>
        <p:txBody>
          <a:bodyPr anchor="ctr"/>
          <a:lstStyle>
            <a:lvl1pPr algn="ctr">
              <a:lnSpc>
                <a:spcPct val="100000"/>
              </a:lnSpc>
              <a:spcBef>
                <a:spcPts val="0"/>
              </a:spcBef>
              <a:defRPr sz="1195" cap="all" spc="60">
                <a:solidFill>
                  <a:srgbClr val="1F43BF"/>
                </a:solidFill>
                <a:latin typeface="Helvetica Neue Medium"/>
                <a:ea typeface="Helvetica Neue Medium"/>
                <a:cs typeface="Helvetica Neue Medium"/>
                <a:sym typeface="Helvetica Neue Medium"/>
              </a:defRPr>
            </a:lvl1pPr>
          </a:lstStyle>
          <a:p>
            <a:r>
              <a:t>start presentation</a:t>
            </a:r>
          </a:p>
        </p:txBody>
      </p:sp>
      <p:sp>
        <p:nvSpPr>
          <p:cNvPr id="14" name="Vorm"/>
          <p:cNvSpPr>
            <a:spLocks noGrp="1"/>
          </p:cNvSpPr>
          <p:nvPr>
            <p:ph type="body" sz="quarter" idx="15"/>
          </p:nvPr>
        </p:nvSpPr>
        <p:spPr>
          <a:xfrm>
            <a:off x="7465820" y="4745937"/>
            <a:ext cx="150315" cy="195965"/>
          </a:xfrm>
          <a:custGeom>
            <a:avLst/>
            <a:gdLst/>
            <a:ahLst/>
            <a:cxnLst>
              <a:cxn ang="0">
                <a:pos x="wd2" y="hd2"/>
              </a:cxn>
              <a:cxn ang="5400000">
                <a:pos x="wd2" y="hd2"/>
              </a:cxn>
              <a:cxn ang="10800000">
                <a:pos x="wd2" y="hd2"/>
              </a:cxn>
              <a:cxn ang="16200000">
                <a:pos x="wd2" y="hd2"/>
              </a:cxn>
            </a:cxnLst>
            <a:rect l="0" t="0" r="r" b="b"/>
            <a:pathLst>
              <a:path w="21600" h="21600" extrusionOk="0">
                <a:moveTo>
                  <a:pt x="0" y="20572"/>
                </a:moveTo>
                <a:lnTo>
                  <a:pt x="1787" y="21600"/>
                </a:lnTo>
                <a:lnTo>
                  <a:pt x="21600" y="10739"/>
                </a:lnTo>
                <a:lnTo>
                  <a:pt x="1947" y="0"/>
                </a:lnTo>
                <a:lnTo>
                  <a:pt x="160" y="1028"/>
                </a:lnTo>
                <a:lnTo>
                  <a:pt x="17573" y="10739"/>
                </a:lnTo>
                <a:lnTo>
                  <a:pt x="0" y="20572"/>
                </a:lnTo>
                <a:close/>
              </a:path>
            </a:pathLst>
          </a:custGeom>
          <a:solidFill>
            <a:srgbClr val="1F43BF"/>
          </a:solidFill>
        </p:spPr>
        <p:txBody>
          <a:bodyPr anchor="ctr"/>
          <a:lstStyle>
            <a:lvl1pPr>
              <a:lnSpc>
                <a:spcPct val="120000"/>
              </a:lnSpc>
              <a:spcBef>
                <a:spcPts val="0"/>
              </a:spcBef>
              <a:defRPr sz="1700">
                <a:solidFill>
                  <a:srgbClr val="FFFFFF"/>
                </a:solidFill>
                <a:latin typeface="Helvetica Neue"/>
                <a:sym typeface="Helvetica Neue"/>
              </a:defRPr>
            </a:lvl1pPr>
          </a:lstStyle>
          <a:p>
            <a:pPr>
              <a:lnSpc>
                <a:spcPct val="120000"/>
              </a:lnSpc>
              <a:spcBef>
                <a:spcPts val="0"/>
              </a:spcBef>
              <a:defRPr sz="1700">
                <a:solidFill>
                  <a:srgbClr val="FFFFFF"/>
                </a:solidFill>
                <a:latin typeface="Helvetica Neue"/>
                <a:ea typeface="Helvetica Neue"/>
                <a:cs typeface="Helvetica Neue"/>
                <a:sym typeface="Helvetica Neue"/>
              </a:defRPr>
            </a:pPr>
            <a:endParaRPr/>
          </a:p>
        </p:txBody>
      </p:sp>
      <p:sp>
        <p:nvSpPr>
          <p:cNvPr id="15" name="our first"/>
          <p:cNvSpPr txBox="1">
            <a:spLocks noGrp="1"/>
          </p:cNvSpPr>
          <p:nvPr>
            <p:ph type="body" sz="quarter" idx="16"/>
          </p:nvPr>
        </p:nvSpPr>
        <p:spPr>
          <a:xfrm>
            <a:off x="952500" y="1250156"/>
            <a:ext cx="10287000" cy="714375"/>
          </a:xfrm>
          <a:prstGeom prst="rect">
            <a:avLst/>
          </a:prstGeom>
        </p:spPr>
        <p:txBody>
          <a:bodyPr anchor="b"/>
          <a:lstStyle>
            <a:lvl1pPr algn="ctr">
              <a:lnSpc>
                <a:spcPct val="100000"/>
              </a:lnSpc>
              <a:spcBef>
                <a:spcPts val="0"/>
              </a:spcBef>
              <a:defRPr sz="4500" cap="all">
                <a:solidFill>
                  <a:srgbClr val="FFFFFF"/>
                </a:solidFill>
                <a:latin typeface="+mn-lt"/>
                <a:ea typeface="+mn-ea"/>
                <a:cs typeface="+mn-cs"/>
                <a:sym typeface="Avenir Next Demi Bold"/>
              </a:defRPr>
            </a:lvl1pPr>
          </a:lstStyle>
          <a:p>
            <a:r>
              <a:t>our first</a:t>
            </a:r>
          </a:p>
        </p:txBody>
      </p:sp>
      <p:sp>
        <p:nvSpPr>
          <p:cNvPr id="16" name="Hoofdtekst - niveau één…"/>
          <p:cNvSpPr txBox="1">
            <a:spLocks noGrp="1"/>
          </p:cNvSpPr>
          <p:nvPr>
            <p:ph type="body" sz="quarter" idx="1"/>
          </p:nvPr>
        </p:nvSpPr>
        <p:spPr>
          <a:xfrm>
            <a:off x="3119438" y="5357812"/>
            <a:ext cx="5953125" cy="495494"/>
          </a:xfrm>
          <a:prstGeom prst="rect">
            <a:avLst/>
          </a:prstGeom>
        </p:spPr>
        <p:txBody>
          <a:bodyPr/>
          <a:lstStyle>
            <a:lvl1pPr algn="ctr">
              <a:lnSpc>
                <a:spcPct val="120000"/>
              </a:lnSpc>
              <a:spcBef>
                <a:spcPts val="0"/>
              </a:spcBef>
              <a:defRPr sz="1195">
                <a:solidFill>
                  <a:srgbClr val="FFFFFF"/>
                </a:solidFill>
                <a:latin typeface="Helvetica Neue"/>
                <a:ea typeface="Helvetica Neue"/>
                <a:cs typeface="Helvetica Neue"/>
                <a:sym typeface="Helvetica Neue"/>
              </a:defRPr>
            </a:lvl1pPr>
            <a:lvl2pPr algn="ctr">
              <a:lnSpc>
                <a:spcPct val="120000"/>
              </a:lnSpc>
              <a:spcBef>
                <a:spcPts val="0"/>
              </a:spcBef>
              <a:defRPr sz="1195">
                <a:solidFill>
                  <a:srgbClr val="FFFFFF"/>
                </a:solidFill>
                <a:latin typeface="Helvetica Neue"/>
                <a:ea typeface="Helvetica Neue"/>
                <a:cs typeface="Helvetica Neue"/>
                <a:sym typeface="Helvetica Neue"/>
              </a:defRPr>
            </a:lvl2pPr>
            <a:lvl3pPr algn="ctr">
              <a:lnSpc>
                <a:spcPct val="120000"/>
              </a:lnSpc>
              <a:spcBef>
                <a:spcPts val="0"/>
              </a:spcBef>
              <a:defRPr sz="1195">
                <a:solidFill>
                  <a:srgbClr val="FFFFFF"/>
                </a:solidFill>
                <a:latin typeface="Helvetica Neue"/>
                <a:ea typeface="Helvetica Neue"/>
                <a:cs typeface="Helvetica Neue"/>
                <a:sym typeface="Helvetica Neue"/>
              </a:defRPr>
            </a:lvl3pPr>
            <a:lvl4pPr algn="ctr">
              <a:lnSpc>
                <a:spcPct val="120000"/>
              </a:lnSpc>
              <a:spcBef>
                <a:spcPts val="0"/>
              </a:spcBef>
              <a:defRPr sz="1195">
                <a:solidFill>
                  <a:srgbClr val="FFFFFF"/>
                </a:solidFill>
                <a:latin typeface="Helvetica Neue"/>
                <a:ea typeface="Helvetica Neue"/>
                <a:cs typeface="Helvetica Neue"/>
                <a:sym typeface="Helvetica Neue"/>
              </a:defRPr>
            </a:lvl4pPr>
            <a:lvl5pPr algn="ctr">
              <a:lnSpc>
                <a:spcPct val="120000"/>
              </a:lnSpc>
              <a:spcBef>
                <a:spcPts val="0"/>
              </a:spcBef>
              <a:defRPr sz="1195">
                <a:solidFill>
                  <a:srgbClr val="FFFFFF"/>
                </a:solidFill>
                <a:latin typeface="Helvetica Neue"/>
                <a:ea typeface="Helvetica Neue"/>
                <a:cs typeface="Helvetica Neue"/>
                <a:sym typeface="Helvetica Neue"/>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 name="Dianummer"/>
          <p:cNvSpPr txBox="1">
            <a:spLocks noGrp="1"/>
          </p:cNvSpPr>
          <p:nvPr>
            <p:ph type="sldNum" sz="quarter" idx="2"/>
          </p:nvPr>
        </p:nvSpPr>
        <p:spPr>
          <a:xfrm>
            <a:off x="238125" y="6625828"/>
            <a:ext cx="246862" cy="16235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1813085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36" name="Your Subtitle Goes Here 01"/>
          <p:cNvSpPr>
            <a:spLocks noGrp="1"/>
          </p:cNvSpPr>
          <p:nvPr>
            <p:ph type="body" sz="quarter" idx="13"/>
          </p:nvPr>
        </p:nvSpPr>
        <p:spPr>
          <a:xfrm>
            <a:off x="955477" y="3212278"/>
            <a:ext cx="2981028" cy="359217"/>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1547" b="1">
                <a:solidFill>
                  <a:srgbClr val="FFFFFF"/>
                </a:solidFill>
              </a:defRPr>
            </a:lvl1pPr>
          </a:lstStyle>
          <a:p>
            <a:r>
              <a:t>Your Subtitle Goes Here 01</a:t>
            </a:r>
          </a:p>
        </p:txBody>
      </p:sp>
      <p:sp>
        <p:nvSpPr>
          <p:cNvPr id="137" name="Titeltekst"/>
          <p:cNvSpPr txBox="1">
            <a:spLocks noGrp="1"/>
          </p:cNvSpPr>
          <p:nvPr>
            <p:ph type="title"/>
          </p:nvPr>
        </p:nvSpPr>
        <p:spPr>
          <a:prstGeom prst="rect">
            <a:avLst/>
          </a:prstGeom>
        </p:spPr>
        <p:txBody>
          <a:bodyPr/>
          <a:lstStyle/>
          <a:p>
            <a:r>
              <a:t>Titeltekst</a:t>
            </a:r>
          </a:p>
        </p:txBody>
      </p:sp>
      <p:sp>
        <p:nvSpPr>
          <p:cNvPr id="13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39" name="/ Presentation Name / 2030"/>
          <p:cNvSpPr txBox="1">
            <a:spLocks noGrp="1"/>
          </p:cNvSpPr>
          <p:nvPr>
            <p:ph type="body" sz="quarter" idx="14"/>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40" name="Photo-Placeholder5.jpg"/>
          <p:cNvSpPr>
            <a:spLocks noGrp="1"/>
          </p:cNvSpPr>
          <p:nvPr>
            <p:ph type="pic" sz="quarter" idx="15"/>
          </p:nvPr>
        </p:nvSpPr>
        <p:spPr>
          <a:xfrm>
            <a:off x="955477" y="1787054"/>
            <a:ext cx="2980981" cy="1428751"/>
          </a:xfrm>
          <a:prstGeom prst="rect">
            <a:avLst/>
          </a:prstGeom>
        </p:spPr>
        <p:txBody>
          <a:bodyPr lIns="91439" tIns="45719" rIns="91439" bIns="45719"/>
          <a:lstStyle/>
          <a:p>
            <a:endParaRPr/>
          </a:p>
        </p:txBody>
      </p:sp>
      <p:sp>
        <p:nvSpPr>
          <p:cNvPr id="141" name="Photo-Placeholder1.jpg"/>
          <p:cNvSpPr>
            <a:spLocks noGrp="1"/>
          </p:cNvSpPr>
          <p:nvPr>
            <p:ph type="pic" sz="quarter" idx="16"/>
          </p:nvPr>
        </p:nvSpPr>
        <p:spPr>
          <a:xfrm>
            <a:off x="4606974" y="1787054"/>
            <a:ext cx="2980982" cy="1428751"/>
          </a:xfrm>
          <a:prstGeom prst="rect">
            <a:avLst/>
          </a:prstGeom>
        </p:spPr>
        <p:txBody>
          <a:bodyPr lIns="91439" tIns="45719" rIns="91439" bIns="45719"/>
          <a:lstStyle/>
          <a:p>
            <a:endParaRPr/>
          </a:p>
        </p:txBody>
      </p:sp>
      <p:sp>
        <p:nvSpPr>
          <p:cNvPr id="142" name="Photo-Placeholder6.jpg"/>
          <p:cNvSpPr>
            <a:spLocks noGrp="1"/>
          </p:cNvSpPr>
          <p:nvPr>
            <p:ph type="pic" sz="quarter" idx="17"/>
          </p:nvPr>
        </p:nvSpPr>
        <p:spPr>
          <a:xfrm>
            <a:off x="8262938" y="1787054"/>
            <a:ext cx="2980981" cy="1428751"/>
          </a:xfrm>
          <a:prstGeom prst="rect">
            <a:avLst/>
          </a:prstGeom>
        </p:spPr>
        <p:txBody>
          <a:bodyPr lIns="91439" tIns="45719" rIns="91439" bIns="45719"/>
          <a:lstStyle/>
          <a:p>
            <a:endParaRPr/>
          </a:p>
        </p:txBody>
      </p:sp>
      <p:sp>
        <p:nvSpPr>
          <p:cNvPr id="143" name="Your Subtitle Goes Here 02"/>
          <p:cNvSpPr>
            <a:spLocks noGrp="1"/>
          </p:cNvSpPr>
          <p:nvPr>
            <p:ph type="body" sz="quarter" idx="18"/>
          </p:nvPr>
        </p:nvSpPr>
        <p:spPr>
          <a:xfrm>
            <a:off x="4606975" y="3212278"/>
            <a:ext cx="2981028" cy="359217"/>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1547" b="1">
                <a:solidFill>
                  <a:srgbClr val="FFFFFF"/>
                </a:solidFill>
              </a:defRPr>
            </a:lvl1pPr>
          </a:lstStyle>
          <a:p>
            <a:r>
              <a:t>Your Subtitle Goes Here 02</a:t>
            </a:r>
          </a:p>
        </p:txBody>
      </p:sp>
      <p:sp>
        <p:nvSpPr>
          <p:cNvPr id="144" name="Your Subtitle Goes Here 03"/>
          <p:cNvSpPr>
            <a:spLocks noGrp="1"/>
          </p:cNvSpPr>
          <p:nvPr>
            <p:ph type="body" sz="quarter" idx="19"/>
          </p:nvPr>
        </p:nvSpPr>
        <p:spPr>
          <a:xfrm>
            <a:off x="8262938" y="3212278"/>
            <a:ext cx="2981028" cy="359217"/>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1547" b="1">
                <a:solidFill>
                  <a:srgbClr val="FFFFFF"/>
                </a:solidFill>
              </a:defRPr>
            </a:lvl1pPr>
          </a:lstStyle>
          <a:p>
            <a:r>
              <a:t>Your Subtitle Goes Here 03</a:t>
            </a:r>
          </a:p>
        </p:txBody>
      </p:sp>
      <p:sp>
        <p:nvSpPr>
          <p:cNvPr id="145" name="Your Subtitle Goes Here 04"/>
          <p:cNvSpPr>
            <a:spLocks noGrp="1"/>
          </p:cNvSpPr>
          <p:nvPr>
            <p:ph type="body" sz="quarter" idx="20"/>
          </p:nvPr>
        </p:nvSpPr>
        <p:spPr>
          <a:xfrm>
            <a:off x="955477" y="5496780"/>
            <a:ext cx="2981028" cy="359217"/>
          </a:xfrm>
          <a:prstGeom prst="rect">
            <a:avLst/>
          </a:prstGeom>
          <a:gradFill>
            <a:gsLst>
              <a:gs pos="0">
                <a:srgbClr val="E6E800"/>
              </a:gs>
              <a:gs pos="100000">
                <a:srgbClr val="25B03B"/>
              </a:gs>
            </a:gsLst>
            <a:lin ang="4200000"/>
          </a:gradFill>
        </p:spPr>
        <p:txBody>
          <a:bodyPr lIns="50800" tIns="50800" rIns="50800" bIns="50800" anchor="ctr"/>
          <a:lstStyle>
            <a:lvl1pPr marL="178587" marR="178587"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04</a:t>
            </a:r>
          </a:p>
        </p:txBody>
      </p:sp>
      <p:sp>
        <p:nvSpPr>
          <p:cNvPr id="146" name="Your Subtitle Goes Here 05"/>
          <p:cNvSpPr>
            <a:spLocks noGrp="1"/>
          </p:cNvSpPr>
          <p:nvPr>
            <p:ph type="body" sz="quarter" idx="21"/>
          </p:nvPr>
        </p:nvSpPr>
        <p:spPr>
          <a:xfrm>
            <a:off x="4606975" y="5496780"/>
            <a:ext cx="2981028" cy="359217"/>
          </a:xfrm>
          <a:prstGeom prst="rect">
            <a:avLst/>
          </a:prstGeom>
          <a:gradFill>
            <a:gsLst>
              <a:gs pos="0">
                <a:srgbClr val="E6E800"/>
              </a:gs>
              <a:gs pos="100000">
                <a:srgbClr val="25B03B"/>
              </a:gs>
            </a:gsLst>
            <a:lin ang="4200000"/>
          </a:gradFill>
        </p:spPr>
        <p:txBody>
          <a:bodyPr lIns="50800" tIns="50800" rIns="50800" bIns="50800" anchor="ctr"/>
          <a:lstStyle>
            <a:lvl1pPr marL="178587" marR="178587"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05</a:t>
            </a:r>
          </a:p>
        </p:txBody>
      </p:sp>
      <p:sp>
        <p:nvSpPr>
          <p:cNvPr id="147" name="Your Subtitle Goes Here 06"/>
          <p:cNvSpPr>
            <a:spLocks noGrp="1"/>
          </p:cNvSpPr>
          <p:nvPr>
            <p:ph type="body" sz="quarter" idx="22"/>
          </p:nvPr>
        </p:nvSpPr>
        <p:spPr>
          <a:xfrm>
            <a:off x="8262938" y="5496780"/>
            <a:ext cx="2981028" cy="359217"/>
          </a:xfrm>
          <a:prstGeom prst="rect">
            <a:avLst/>
          </a:prstGeom>
          <a:gradFill>
            <a:gsLst>
              <a:gs pos="0">
                <a:srgbClr val="E6E800"/>
              </a:gs>
              <a:gs pos="100000">
                <a:srgbClr val="25B03B"/>
              </a:gs>
            </a:gsLst>
            <a:lin ang="4200000"/>
          </a:gradFill>
        </p:spPr>
        <p:txBody>
          <a:bodyPr lIns="50800" tIns="50800" rIns="50800" bIns="50800" anchor="ctr"/>
          <a:lstStyle>
            <a:lvl1pPr marL="178587" marR="178587"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06</a:t>
            </a:r>
          </a:p>
        </p:txBody>
      </p:sp>
      <p:sp>
        <p:nvSpPr>
          <p:cNvPr id="148" name="Photo-Placeholder2.jpg"/>
          <p:cNvSpPr>
            <a:spLocks noGrp="1"/>
          </p:cNvSpPr>
          <p:nvPr>
            <p:ph type="pic" sz="quarter" idx="23"/>
          </p:nvPr>
        </p:nvSpPr>
        <p:spPr>
          <a:xfrm>
            <a:off x="955477" y="4068030"/>
            <a:ext cx="2980981" cy="1428751"/>
          </a:xfrm>
          <a:prstGeom prst="rect">
            <a:avLst/>
          </a:prstGeom>
        </p:spPr>
        <p:txBody>
          <a:bodyPr lIns="91439" tIns="45719" rIns="91439" bIns="45719"/>
          <a:lstStyle/>
          <a:p>
            <a:endParaRPr/>
          </a:p>
        </p:txBody>
      </p:sp>
      <p:sp>
        <p:nvSpPr>
          <p:cNvPr id="149" name="Photo-Placeholder4.jpg"/>
          <p:cNvSpPr>
            <a:spLocks noGrp="1"/>
          </p:cNvSpPr>
          <p:nvPr>
            <p:ph type="pic" sz="quarter" idx="24"/>
          </p:nvPr>
        </p:nvSpPr>
        <p:spPr>
          <a:xfrm>
            <a:off x="8262937" y="4068030"/>
            <a:ext cx="2980982" cy="1428751"/>
          </a:xfrm>
          <a:prstGeom prst="rect">
            <a:avLst/>
          </a:prstGeom>
        </p:spPr>
        <p:txBody>
          <a:bodyPr lIns="91439" tIns="45719" rIns="91439" bIns="45719"/>
          <a:lstStyle/>
          <a:p>
            <a:endParaRPr/>
          </a:p>
        </p:txBody>
      </p:sp>
      <p:sp>
        <p:nvSpPr>
          <p:cNvPr id="150" name="Photo-Placeholder3.jpg"/>
          <p:cNvSpPr>
            <a:spLocks noGrp="1"/>
          </p:cNvSpPr>
          <p:nvPr>
            <p:ph type="pic" sz="quarter" idx="25"/>
          </p:nvPr>
        </p:nvSpPr>
        <p:spPr>
          <a:xfrm>
            <a:off x="4606974" y="4068030"/>
            <a:ext cx="2980982" cy="1428751"/>
          </a:xfrm>
          <a:prstGeom prst="rect">
            <a:avLst/>
          </a:prstGeom>
        </p:spPr>
        <p:txBody>
          <a:bodyPr lIns="91439" tIns="45719" rIns="91439" bIns="45719"/>
          <a:lstStyle/>
          <a:p>
            <a:endParaRPr/>
          </a:p>
        </p:txBody>
      </p:sp>
    </p:spTree>
    <p:extLst>
      <p:ext uri="{BB962C8B-B14F-4D97-AF65-F5344CB8AC3E}">
        <p14:creationId xmlns:p14="http://schemas.microsoft.com/office/powerpoint/2010/main" val="21678566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1B3B2-3AB5-408C-A145-4FB5321E335A}"/>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a:extLst>
              <a:ext uri="{FF2B5EF4-FFF2-40B4-BE49-F238E27FC236}">
                <a16:creationId xmlns:a16="http://schemas.microsoft.com/office/drawing/2014/main" id="{299E3C1C-BD2C-4392-B5CC-91BDDCD70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A045D12E-D58A-404D-86F0-F20B2B417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FC4F1F4-DDA3-4B7D-B5AA-DE97F242C882}"/>
              </a:ext>
            </a:extLst>
          </p:cNvPr>
          <p:cNvSpPr>
            <a:spLocks noGrp="1"/>
          </p:cNvSpPr>
          <p:nvPr>
            <p:ph type="dt" sz="half" idx="10"/>
          </p:nvPr>
        </p:nvSpPr>
        <p:spPr/>
        <p:txBody>
          <a:bodyPr/>
          <a:lstStyle/>
          <a:p>
            <a:fld id="{EB230AE5-87DD-469A-BE64-FB7E6A57438A}" type="datetimeFigureOut">
              <a:rPr lang="nl-BE" smtClean="0"/>
              <a:t>10/09/2021</a:t>
            </a:fld>
            <a:endParaRPr lang="nl-BE"/>
          </a:p>
        </p:txBody>
      </p:sp>
      <p:sp>
        <p:nvSpPr>
          <p:cNvPr id="6" name="Tijdelijke aanduiding voor voettekst 5">
            <a:extLst>
              <a:ext uri="{FF2B5EF4-FFF2-40B4-BE49-F238E27FC236}">
                <a16:creationId xmlns:a16="http://schemas.microsoft.com/office/drawing/2014/main" id="{369A6852-A274-4598-9192-4C65BC0C879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A990E08-12D5-46FA-AF03-CE112B282482}"/>
              </a:ext>
            </a:extLst>
          </p:cNvPr>
          <p:cNvSpPr>
            <a:spLocks noGrp="1"/>
          </p:cNvSpPr>
          <p:nvPr>
            <p:ph type="sldNum" sz="quarter" idx="12"/>
          </p:nvPr>
        </p:nvSpPr>
        <p:spPr/>
        <p:txBody>
          <a:bodyPr/>
          <a:lstStyle/>
          <a:p>
            <a:fld id="{07161227-02AD-478A-A08B-8B6E991D3F05}" type="slidenum">
              <a:rPr lang="nl-BE" smtClean="0"/>
              <a:t>‹nr.›</a:t>
            </a:fld>
            <a:endParaRPr lang="nl-BE"/>
          </a:p>
        </p:txBody>
      </p:sp>
    </p:spTree>
    <p:extLst>
      <p:ext uri="{BB962C8B-B14F-4D97-AF65-F5344CB8AC3E}">
        <p14:creationId xmlns:p14="http://schemas.microsoft.com/office/powerpoint/2010/main" val="779151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157" name="Titeltekst"/>
          <p:cNvSpPr txBox="1">
            <a:spLocks noGrp="1"/>
          </p:cNvSpPr>
          <p:nvPr>
            <p:ph type="title"/>
          </p:nvPr>
        </p:nvSpPr>
        <p:spPr>
          <a:prstGeom prst="rect">
            <a:avLst/>
          </a:prstGeom>
        </p:spPr>
        <p:txBody>
          <a:bodyPr/>
          <a:lstStyle/>
          <a:p>
            <a:r>
              <a:t>Titeltekst</a:t>
            </a:r>
          </a:p>
        </p:txBody>
      </p:sp>
      <p:sp>
        <p:nvSpPr>
          <p:cNvPr id="1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59"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60" name="Hoofdtekst - niveau één…"/>
          <p:cNvSpPr txBox="1">
            <a:spLocks noGrp="1"/>
          </p:cNvSpPr>
          <p:nvPr>
            <p:ph type="body" sz="quarter" idx="1"/>
          </p:nvPr>
        </p:nvSpPr>
        <p:spPr>
          <a:xfrm>
            <a:off x="7667021" y="2363821"/>
            <a:ext cx="3572480" cy="347939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1" name="Integer posuere erat a ante venenatis dapibus posuere velit aliquet."/>
          <p:cNvSpPr txBox="1">
            <a:spLocks noGrp="1"/>
          </p:cNvSpPr>
          <p:nvPr>
            <p:ph type="body" sz="quarter" idx="14"/>
          </p:nvPr>
        </p:nvSpPr>
        <p:spPr>
          <a:xfrm>
            <a:off x="7667021" y="1696641"/>
            <a:ext cx="3572480" cy="531915"/>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Integer posuere erat a ante venenatis dapibus posuere velit aliquet.</a:t>
            </a:r>
          </a:p>
        </p:txBody>
      </p:sp>
      <p:sp>
        <p:nvSpPr>
          <p:cNvPr id="162" name="Photo-Placeholder1.jpg"/>
          <p:cNvSpPr>
            <a:spLocks noGrp="1"/>
          </p:cNvSpPr>
          <p:nvPr>
            <p:ph type="pic" sz="half" idx="15"/>
          </p:nvPr>
        </p:nvSpPr>
        <p:spPr>
          <a:xfrm>
            <a:off x="-1" y="1785937"/>
            <a:ext cx="5953126" cy="3395305"/>
          </a:xfrm>
          <a:prstGeom prst="rect">
            <a:avLst/>
          </a:prstGeom>
        </p:spPr>
        <p:txBody>
          <a:bodyPr lIns="91439" tIns="45719" rIns="91439" bIns="45719"/>
          <a:lstStyle/>
          <a:p>
            <a:endParaRPr/>
          </a:p>
        </p:txBody>
      </p:sp>
      <p:sp>
        <p:nvSpPr>
          <p:cNvPr id="163" name="Cras justo odio, dapibus ac facilisis ineget quam.…"/>
          <p:cNvSpPr>
            <a:spLocks noGrp="1"/>
          </p:cNvSpPr>
          <p:nvPr>
            <p:ph type="body" sz="quarter" idx="16"/>
          </p:nvPr>
        </p:nvSpPr>
        <p:spPr>
          <a:xfrm>
            <a:off x="3214688" y="4021563"/>
            <a:ext cx="3572480" cy="1785938"/>
          </a:xfrm>
          <a:prstGeom prst="rect">
            <a:avLst/>
          </a:prstGeom>
          <a:gradFill>
            <a:gsLst>
              <a:gs pos="0">
                <a:srgbClr val="AF32DC"/>
              </a:gs>
              <a:gs pos="100000">
                <a:srgbClr val="0A32BE"/>
              </a:gs>
            </a:gsLst>
            <a:lin ang="4200000"/>
          </a:gradFill>
        </p:spPr>
        <p:txBody>
          <a:bodyPr anchor="ctr"/>
          <a:lstStyle>
            <a:lvl1pPr marL="178587" marR="178587" algn="ctr">
              <a:lnSpc>
                <a:spcPct val="110000"/>
              </a:lnSpc>
              <a:spcBef>
                <a:spcPts val="0"/>
              </a:spcBef>
              <a:defRPr sz="2200" b="1">
                <a:solidFill>
                  <a:srgbClr val="FFFFFF"/>
                </a:solidFill>
                <a:latin typeface="Helvetica Neue Medium"/>
                <a:sym typeface="Helvetica Neue Medium"/>
              </a:defRPr>
            </a:lvl1pPr>
          </a:lstStyle>
          <a:p>
            <a:pPr marL="254000" marR="254000" algn="ctr">
              <a:lnSpc>
                <a:spcPct val="100000"/>
              </a:lnSpc>
              <a:spcBef>
                <a:spcPts val="0"/>
              </a:spcBef>
              <a:defRPr sz="2200" b="1">
                <a:solidFill>
                  <a:srgbClr val="FFFFFF"/>
                </a:solidFill>
              </a:defRPr>
            </a:pPr>
            <a:r>
              <a:t>Cras justo odio, dapibus ac facilisis ineget quam. </a:t>
            </a:r>
          </a:p>
          <a:p>
            <a:pPr marL="254000" marR="254000" algn="ctr">
              <a:lnSpc>
                <a:spcPct val="100000"/>
              </a:lnSpc>
              <a:spcBef>
                <a:spcPts val="0"/>
              </a:spcBef>
              <a:defRPr sz="2200" b="1">
                <a:solidFill>
                  <a:srgbClr val="FFFFFF"/>
                </a:solidFill>
              </a:defRPr>
            </a:pPr>
            <a:endParaRPr/>
          </a:p>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r>
              <a:t>Aenean eu leo quam?</a:t>
            </a:r>
          </a:p>
        </p:txBody>
      </p:sp>
    </p:spTree>
    <p:extLst>
      <p:ext uri="{BB962C8B-B14F-4D97-AF65-F5344CB8AC3E}">
        <p14:creationId xmlns:p14="http://schemas.microsoft.com/office/powerpoint/2010/main" val="59753739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170" name="Titeltekst"/>
          <p:cNvSpPr txBox="1">
            <a:spLocks noGrp="1"/>
          </p:cNvSpPr>
          <p:nvPr>
            <p:ph type="title"/>
          </p:nvPr>
        </p:nvSpPr>
        <p:spPr>
          <a:prstGeom prst="rect">
            <a:avLst/>
          </a:prstGeom>
        </p:spPr>
        <p:txBody>
          <a:bodyPr/>
          <a:lstStyle/>
          <a:p>
            <a:r>
              <a:t>Titeltekst</a:t>
            </a:r>
          </a:p>
        </p:txBody>
      </p:sp>
      <p:sp>
        <p:nvSpPr>
          <p:cNvPr id="171"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72"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73" name="Photo-Placeholder1.jpg"/>
          <p:cNvSpPr>
            <a:spLocks noGrp="1"/>
          </p:cNvSpPr>
          <p:nvPr>
            <p:ph type="pic" sz="quarter" idx="14"/>
          </p:nvPr>
        </p:nvSpPr>
        <p:spPr>
          <a:xfrm>
            <a:off x="1513062" y="2471012"/>
            <a:ext cx="3035198" cy="2667466"/>
          </a:xfrm>
          <a:prstGeom prst="rect">
            <a:avLst/>
          </a:prstGeom>
        </p:spPr>
        <p:txBody>
          <a:bodyPr lIns="91439" tIns="45719" rIns="91439" bIns="45719"/>
          <a:lstStyle/>
          <a:p>
            <a:endParaRPr/>
          </a:p>
        </p:txBody>
      </p:sp>
      <p:sp>
        <p:nvSpPr>
          <p:cNvPr id="174" name="Vorm"/>
          <p:cNvSpPr>
            <a:spLocks noGrp="1"/>
          </p:cNvSpPr>
          <p:nvPr>
            <p:ph type="body" sz="quarter" idx="15"/>
          </p:nvPr>
        </p:nvSpPr>
        <p:spPr>
          <a:xfrm>
            <a:off x="952596" y="1785938"/>
            <a:ext cx="4176575" cy="1252389"/>
          </a:xfrm>
          <a:custGeom>
            <a:avLst/>
            <a:gdLst/>
            <a:ahLst/>
            <a:cxnLst>
              <a:cxn ang="0">
                <a:pos x="wd2" y="hd2"/>
              </a:cxn>
              <a:cxn ang="5400000">
                <a:pos x="wd2" y="hd2"/>
              </a:cxn>
              <a:cxn ang="10800000">
                <a:pos x="wd2" y="hd2"/>
              </a:cxn>
              <a:cxn ang="16200000">
                <a:pos x="wd2" y="hd2"/>
              </a:cxn>
            </a:cxnLst>
            <a:rect l="0" t="0" r="r" b="b"/>
            <a:pathLst>
              <a:path w="21351" h="21600" extrusionOk="0">
                <a:moveTo>
                  <a:pt x="10676" y="0"/>
                </a:moveTo>
                <a:cubicBezTo>
                  <a:pt x="10190" y="0"/>
                  <a:pt x="9793" y="996"/>
                  <a:pt x="9793" y="2228"/>
                </a:cubicBezTo>
                <a:lnTo>
                  <a:pt x="9793" y="9106"/>
                </a:lnTo>
                <a:cubicBezTo>
                  <a:pt x="10007" y="9064"/>
                  <a:pt x="11332" y="9078"/>
                  <a:pt x="11559" y="9125"/>
                </a:cubicBezTo>
                <a:lnTo>
                  <a:pt x="11559" y="2228"/>
                </a:lnTo>
                <a:cubicBezTo>
                  <a:pt x="11559" y="996"/>
                  <a:pt x="11163" y="0"/>
                  <a:pt x="10676" y="0"/>
                </a:cubicBezTo>
                <a:close/>
                <a:moveTo>
                  <a:pt x="16454" y="3773"/>
                </a:moveTo>
                <a:cubicBezTo>
                  <a:pt x="16113" y="3666"/>
                  <a:pt x="15764" y="4070"/>
                  <a:pt x="15581" y="4871"/>
                </a:cubicBezTo>
                <a:cubicBezTo>
                  <a:pt x="15581" y="4871"/>
                  <a:pt x="14273" y="10607"/>
                  <a:pt x="14273" y="10607"/>
                </a:cubicBezTo>
                <a:cubicBezTo>
                  <a:pt x="14863" y="11193"/>
                  <a:pt x="15381" y="11906"/>
                  <a:pt x="15834" y="12687"/>
                </a:cubicBezTo>
                <a:lnTo>
                  <a:pt x="17109" y="7104"/>
                </a:lnTo>
                <a:cubicBezTo>
                  <a:pt x="17352" y="6036"/>
                  <a:pt x="17207" y="4678"/>
                  <a:pt x="16785" y="4062"/>
                </a:cubicBezTo>
                <a:cubicBezTo>
                  <a:pt x="16680" y="3908"/>
                  <a:pt x="16568" y="3809"/>
                  <a:pt x="16454" y="3773"/>
                </a:cubicBezTo>
                <a:close/>
                <a:moveTo>
                  <a:pt x="4898" y="3802"/>
                </a:moveTo>
                <a:cubicBezTo>
                  <a:pt x="4784" y="3838"/>
                  <a:pt x="4672" y="3932"/>
                  <a:pt x="4567" y="4086"/>
                </a:cubicBezTo>
                <a:cubicBezTo>
                  <a:pt x="4145" y="4702"/>
                  <a:pt x="4000" y="6070"/>
                  <a:pt x="4243" y="7137"/>
                </a:cubicBezTo>
                <a:lnTo>
                  <a:pt x="5516" y="12711"/>
                </a:lnTo>
                <a:cubicBezTo>
                  <a:pt x="5969" y="11930"/>
                  <a:pt x="6489" y="11221"/>
                  <a:pt x="7079" y="10636"/>
                </a:cubicBezTo>
                <a:cubicBezTo>
                  <a:pt x="7079" y="10636"/>
                  <a:pt x="5771" y="4904"/>
                  <a:pt x="5771" y="4904"/>
                </a:cubicBezTo>
                <a:cubicBezTo>
                  <a:pt x="5588" y="4104"/>
                  <a:pt x="5239" y="3695"/>
                  <a:pt x="4898" y="3802"/>
                </a:cubicBezTo>
                <a:close/>
                <a:moveTo>
                  <a:pt x="20363" y="14222"/>
                </a:moveTo>
                <a:cubicBezTo>
                  <a:pt x="20249" y="14258"/>
                  <a:pt x="20134" y="14352"/>
                  <a:pt x="20028" y="14506"/>
                </a:cubicBezTo>
                <a:cubicBezTo>
                  <a:pt x="20028" y="14506"/>
                  <a:pt x="17831" y="17711"/>
                  <a:pt x="17831" y="17711"/>
                </a:cubicBezTo>
                <a:cubicBezTo>
                  <a:pt x="18198" y="18999"/>
                  <a:pt x="18488" y="20303"/>
                  <a:pt x="18716" y="21571"/>
                </a:cubicBezTo>
                <a:lnTo>
                  <a:pt x="20911" y="18371"/>
                </a:lnTo>
                <a:cubicBezTo>
                  <a:pt x="21333" y="17755"/>
                  <a:pt x="21476" y="16387"/>
                  <a:pt x="21232" y="15319"/>
                </a:cubicBezTo>
                <a:cubicBezTo>
                  <a:pt x="21049" y="14519"/>
                  <a:pt x="20704" y="14115"/>
                  <a:pt x="20363" y="14222"/>
                </a:cubicBezTo>
                <a:close/>
                <a:moveTo>
                  <a:pt x="989" y="14246"/>
                </a:moveTo>
                <a:cubicBezTo>
                  <a:pt x="648" y="14139"/>
                  <a:pt x="303" y="14548"/>
                  <a:pt x="120" y="15348"/>
                </a:cubicBezTo>
                <a:cubicBezTo>
                  <a:pt x="-124" y="16416"/>
                  <a:pt x="17" y="17779"/>
                  <a:pt x="439" y="18395"/>
                </a:cubicBezTo>
                <a:lnTo>
                  <a:pt x="2636" y="21600"/>
                </a:lnTo>
                <a:cubicBezTo>
                  <a:pt x="2864" y="20332"/>
                  <a:pt x="3154" y="19023"/>
                  <a:pt x="3521" y="17735"/>
                </a:cubicBezTo>
                <a:cubicBezTo>
                  <a:pt x="3521" y="17735"/>
                  <a:pt x="1322" y="14535"/>
                  <a:pt x="1322" y="14535"/>
                </a:cubicBezTo>
                <a:cubicBezTo>
                  <a:pt x="1216" y="14381"/>
                  <a:pt x="1103" y="14282"/>
                  <a:pt x="989" y="14246"/>
                </a:cubicBezTo>
                <a:close/>
              </a:path>
            </a:pathLst>
          </a:custGeom>
          <a:gradFill>
            <a:gsLst>
              <a:gs pos="0">
                <a:srgbClr val="E6E800"/>
              </a:gs>
              <a:gs pos="100000">
                <a:srgbClr val="25B03B"/>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5" name="Vorm"/>
          <p:cNvSpPr/>
          <p:nvPr/>
        </p:nvSpPr>
        <p:spPr>
          <a:xfrm>
            <a:off x="2076152" y="3720889"/>
            <a:ext cx="5210" cy="19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320" y="7132"/>
                  <a:pt x="13538" y="14574"/>
                  <a:pt x="21600" y="21600"/>
                </a:cubicBezTo>
                <a:cubicBezTo>
                  <a:pt x="13455" y="14554"/>
                  <a:pt x="7404" y="7151"/>
                  <a:pt x="0" y="0"/>
                </a:cubicBezTo>
                <a:close/>
              </a:path>
            </a:pathLst>
          </a:custGeom>
          <a:solidFill>
            <a:srgbClr val="3197E0"/>
          </a:solidFill>
          <a:ln w="12700">
            <a:miter lim="400000"/>
          </a:ln>
        </p:spPr>
        <p:txBody>
          <a:bodyPr lIns="0" tIns="0" rIns="0" bIns="0" anchor="ctr"/>
          <a:lstStyle/>
          <a:p>
            <a:pPr algn="ctr" defTabSz="321457">
              <a:lnSpc>
                <a:spcPct val="80000"/>
              </a:lnSpc>
              <a:spcBef>
                <a:spcPts val="3867"/>
              </a:spcBef>
              <a:defRPr sz="5000" b="1">
                <a:solidFill>
                  <a:srgbClr val="333333"/>
                </a:solidFill>
                <a:latin typeface="Helvetica Neue"/>
                <a:ea typeface="Helvetica Neue"/>
                <a:cs typeface="Helvetica Neue"/>
                <a:sym typeface="Helvetica Neue"/>
              </a:defRPr>
            </a:pPr>
            <a:endParaRPr sz="3516"/>
          </a:p>
        </p:txBody>
      </p:sp>
      <p:sp>
        <p:nvSpPr>
          <p:cNvPr id="176" name="Vorm"/>
          <p:cNvSpPr>
            <a:spLocks noGrp="1"/>
          </p:cNvSpPr>
          <p:nvPr>
            <p:ph type="body" sz="quarter" idx="16"/>
          </p:nvPr>
        </p:nvSpPr>
        <p:spPr>
          <a:xfrm>
            <a:off x="2426270" y="5193171"/>
            <a:ext cx="1214811" cy="736142"/>
          </a:xfrm>
          <a:custGeom>
            <a:avLst/>
            <a:gdLst/>
            <a:ahLst/>
            <a:cxnLst>
              <a:cxn ang="0">
                <a:pos x="wd2" y="hd2"/>
              </a:cxn>
              <a:cxn ang="5400000">
                <a:pos x="wd2" y="hd2"/>
              </a:cxn>
              <a:cxn ang="10800000">
                <a:pos x="wd2" y="hd2"/>
              </a:cxn>
              <a:cxn ang="16200000">
                <a:pos x="wd2" y="hd2"/>
              </a:cxn>
            </a:cxnLst>
            <a:rect l="0" t="0" r="r" b="b"/>
            <a:pathLst>
              <a:path w="21600" h="21600" extrusionOk="0">
                <a:moveTo>
                  <a:pt x="1760" y="0"/>
                </a:moveTo>
                <a:cubicBezTo>
                  <a:pt x="786" y="0"/>
                  <a:pt x="0" y="968"/>
                  <a:pt x="0" y="2170"/>
                </a:cubicBezTo>
                <a:cubicBezTo>
                  <a:pt x="0" y="3372"/>
                  <a:pt x="786" y="4348"/>
                  <a:pt x="1760" y="4348"/>
                </a:cubicBezTo>
                <a:lnTo>
                  <a:pt x="19840" y="4348"/>
                </a:lnTo>
                <a:cubicBezTo>
                  <a:pt x="20813" y="4348"/>
                  <a:pt x="21600" y="3372"/>
                  <a:pt x="21600" y="2170"/>
                </a:cubicBezTo>
                <a:cubicBezTo>
                  <a:pt x="21600" y="968"/>
                  <a:pt x="20813" y="0"/>
                  <a:pt x="19840" y="0"/>
                </a:cubicBezTo>
                <a:lnTo>
                  <a:pt x="1760" y="0"/>
                </a:lnTo>
                <a:close/>
                <a:moveTo>
                  <a:pt x="1760" y="5936"/>
                </a:moveTo>
                <a:cubicBezTo>
                  <a:pt x="786" y="5936"/>
                  <a:pt x="0" y="6911"/>
                  <a:pt x="0" y="8114"/>
                </a:cubicBezTo>
                <a:cubicBezTo>
                  <a:pt x="0" y="9316"/>
                  <a:pt x="786" y="10292"/>
                  <a:pt x="1760" y="10292"/>
                </a:cubicBezTo>
                <a:lnTo>
                  <a:pt x="19840" y="10292"/>
                </a:lnTo>
                <a:cubicBezTo>
                  <a:pt x="20813" y="10292"/>
                  <a:pt x="21600" y="9316"/>
                  <a:pt x="21600" y="8114"/>
                </a:cubicBezTo>
                <a:cubicBezTo>
                  <a:pt x="21600" y="6911"/>
                  <a:pt x="20813" y="5936"/>
                  <a:pt x="19840" y="5936"/>
                </a:cubicBezTo>
                <a:lnTo>
                  <a:pt x="1760" y="5936"/>
                </a:lnTo>
                <a:close/>
                <a:moveTo>
                  <a:pt x="2937" y="11889"/>
                </a:moveTo>
                <a:cubicBezTo>
                  <a:pt x="2937" y="17256"/>
                  <a:pt x="6461" y="21600"/>
                  <a:pt x="10803" y="21600"/>
                </a:cubicBezTo>
                <a:cubicBezTo>
                  <a:pt x="15145" y="21600"/>
                  <a:pt x="18663" y="17256"/>
                  <a:pt x="18663" y="11889"/>
                </a:cubicBezTo>
                <a:lnTo>
                  <a:pt x="2937" y="11889"/>
                </a:lnTo>
                <a:close/>
              </a:path>
            </a:pathLst>
          </a:custGeom>
          <a:gradFill>
            <a:gsLst>
              <a:gs pos="0">
                <a:srgbClr val="3230C3"/>
              </a:gs>
              <a:gs pos="100000">
                <a:srgbClr val="00FFF4"/>
              </a:gs>
            </a:gsLst>
            <a:lin ang="4200000"/>
          </a:gradFill>
        </p:spPr>
        <p:txBody>
          <a:bodyPr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7" name="Cirkel"/>
          <p:cNvSpPr>
            <a:spLocks noGrp="1"/>
          </p:cNvSpPr>
          <p:nvPr>
            <p:ph type="body" sz="quarter" idx="17"/>
          </p:nvPr>
        </p:nvSpPr>
        <p:spPr>
          <a:xfrm>
            <a:off x="6238875" y="1785938"/>
            <a:ext cx="952500" cy="714375"/>
          </a:xfrm>
          <a:prstGeom prst="ellipse">
            <a:avLst/>
          </a:prstGeom>
          <a:gradFill>
            <a:gsLst>
              <a:gs pos="0">
                <a:srgbClr val="E6E800"/>
              </a:gs>
              <a:gs pos="100000">
                <a:srgbClr val="25B03B"/>
              </a:gs>
            </a:gsLst>
            <a:lin ang="4200000"/>
          </a:gradFill>
        </p:spPr>
        <p:txBody>
          <a:bodyPr lIns="50800" tIns="50800" rIns="50800" bIns="50800"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8" name="Vorm"/>
          <p:cNvSpPr>
            <a:spLocks noGrp="1"/>
          </p:cNvSpPr>
          <p:nvPr>
            <p:ph type="body" sz="quarter" idx="18"/>
          </p:nvPr>
        </p:nvSpPr>
        <p:spPr>
          <a:xfrm>
            <a:off x="6447234" y="1972236"/>
            <a:ext cx="535782" cy="341779"/>
          </a:xfrm>
          <a:custGeom>
            <a:avLst/>
            <a:gdLst/>
            <a:ahLst/>
            <a:cxnLst>
              <a:cxn ang="0">
                <a:pos x="wd2" y="hd2"/>
              </a:cxn>
              <a:cxn ang="5400000">
                <a:pos x="wd2" y="hd2"/>
              </a:cxn>
              <a:cxn ang="10800000">
                <a:pos x="wd2" y="hd2"/>
              </a:cxn>
              <a:cxn ang="16200000">
                <a:pos x="wd2" y="hd2"/>
              </a:cxn>
            </a:cxnLst>
            <a:rect l="0" t="0" r="r" b="b"/>
            <a:pathLst>
              <a:path w="21298" h="21419" extrusionOk="0">
                <a:moveTo>
                  <a:pt x="20840" y="3138"/>
                </a:moveTo>
                <a:cubicBezTo>
                  <a:pt x="21446" y="2425"/>
                  <a:pt x="21451" y="1263"/>
                  <a:pt x="20851" y="544"/>
                </a:cubicBezTo>
                <a:cubicBezTo>
                  <a:pt x="20248" y="-181"/>
                  <a:pt x="19263" y="-181"/>
                  <a:pt x="18659" y="544"/>
                </a:cubicBezTo>
                <a:lnTo>
                  <a:pt x="10193" y="16984"/>
                </a:lnTo>
                <a:lnTo>
                  <a:pt x="2628" y="8313"/>
                </a:lnTo>
                <a:cubicBezTo>
                  <a:pt x="2022" y="7601"/>
                  <a:pt x="1046" y="7607"/>
                  <a:pt x="446" y="8326"/>
                </a:cubicBezTo>
                <a:cubicBezTo>
                  <a:pt x="-149" y="9041"/>
                  <a:pt x="-149" y="10193"/>
                  <a:pt x="446" y="10907"/>
                </a:cubicBezTo>
                <a:lnTo>
                  <a:pt x="9558" y="20881"/>
                </a:lnTo>
                <a:cubicBezTo>
                  <a:pt x="9860" y="21240"/>
                  <a:pt x="10251" y="21419"/>
                  <a:pt x="10643" y="21419"/>
                </a:cubicBezTo>
                <a:cubicBezTo>
                  <a:pt x="11035" y="21419"/>
                  <a:pt x="11427" y="21240"/>
                  <a:pt x="11728" y="20881"/>
                </a:cubicBezTo>
                <a:lnTo>
                  <a:pt x="20840" y="3138"/>
                </a:lnTo>
                <a:close/>
              </a:path>
            </a:pathLst>
          </a:custGeom>
          <a:solidFill>
            <a:srgbClr val="FFFFFF"/>
          </a:solidFill>
        </p:spPr>
        <p:txBody>
          <a:bodyPr/>
          <a:lstStyle/>
          <a:p>
            <a:pPr>
              <a:lnSpc>
                <a:spcPct val="120000"/>
              </a:lnSpc>
            </a:pPr>
            <a:endParaRPr/>
          </a:p>
        </p:txBody>
      </p:sp>
      <p:sp>
        <p:nvSpPr>
          <p:cNvPr id="179" name="Hoofdtekst - niveau één…"/>
          <p:cNvSpPr txBox="1">
            <a:spLocks noGrp="1"/>
          </p:cNvSpPr>
          <p:nvPr>
            <p:ph type="body" sz="quarter" idx="1"/>
          </p:nvPr>
        </p:nvSpPr>
        <p:spPr>
          <a:xfrm>
            <a:off x="6238875" y="3256121"/>
            <a:ext cx="5000625" cy="2682121"/>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80" name="Maecenas sed diam eget risus varius blandit sit amet non magna."/>
          <p:cNvSpPr txBox="1">
            <a:spLocks noGrp="1"/>
          </p:cNvSpPr>
          <p:nvPr>
            <p:ph type="body" sz="quarter" idx="19"/>
          </p:nvPr>
        </p:nvSpPr>
        <p:spPr>
          <a:xfrm>
            <a:off x="6238875" y="2589935"/>
            <a:ext cx="5000625" cy="531915"/>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Maecenas sed diam eget risus varius blandit sit amet non magna.</a:t>
            </a:r>
          </a:p>
        </p:txBody>
      </p:sp>
    </p:spTree>
    <p:extLst>
      <p:ext uri="{BB962C8B-B14F-4D97-AF65-F5344CB8AC3E}">
        <p14:creationId xmlns:p14="http://schemas.microsoft.com/office/powerpoint/2010/main" val="142237685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2">
    <p:bg>
      <p:bgPr>
        <a:gradFill flip="none" rotWithShape="1">
          <a:gsLst>
            <a:gs pos="0">
              <a:srgbClr val="E6E800"/>
            </a:gs>
            <a:gs pos="100000">
              <a:srgbClr val="25B03B"/>
            </a:gs>
          </a:gsLst>
          <a:lin ang="4200000" scaled="0"/>
        </a:gradFill>
        <a:effectLst/>
      </p:bgPr>
    </p:bg>
    <p:spTree>
      <p:nvGrpSpPr>
        <p:cNvPr id="1" name=""/>
        <p:cNvGrpSpPr/>
        <p:nvPr/>
      </p:nvGrpSpPr>
      <p:grpSpPr>
        <a:xfrm>
          <a:off x="0" y="0"/>
          <a:ext cx="0" cy="0"/>
          <a:chOff x="0" y="0"/>
          <a:chExt cx="0" cy="0"/>
        </a:xfrm>
      </p:grpSpPr>
      <p:sp>
        <p:nvSpPr>
          <p:cNvPr id="201" name="Photo-Placeholder1.jpg"/>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202" name="Titeltekst"/>
          <p:cNvSpPr txBox="1">
            <a:spLocks noGrp="1"/>
          </p:cNvSpPr>
          <p:nvPr>
            <p:ph type="title"/>
          </p:nvPr>
        </p:nvSpPr>
        <p:spPr>
          <a:xfrm>
            <a:off x="952500" y="714375"/>
            <a:ext cx="5953125" cy="2321719"/>
          </a:xfrm>
          <a:prstGeom prst="rect">
            <a:avLst/>
          </a:prstGeom>
        </p:spPr>
        <p:txBody>
          <a:bodyPr/>
          <a:lstStyle>
            <a:lvl1pPr>
              <a:defRPr>
                <a:solidFill>
                  <a:srgbClr val="FFFFFF"/>
                </a:solidFill>
              </a:defRPr>
            </a:lvl1pPr>
          </a:lstStyle>
          <a:p>
            <a:r>
              <a:t>Titeltekst</a:t>
            </a:r>
          </a:p>
        </p:txBody>
      </p:sp>
      <p:sp>
        <p:nvSpPr>
          <p:cNvPr id="203" name="Hoofdtekst - niveau één…"/>
          <p:cNvSpPr txBox="1">
            <a:spLocks noGrp="1"/>
          </p:cNvSpPr>
          <p:nvPr>
            <p:ph type="body" sz="quarter" idx="1"/>
          </p:nvPr>
        </p:nvSpPr>
        <p:spPr>
          <a:xfrm>
            <a:off x="952500" y="3125391"/>
            <a:ext cx="5953125" cy="625078"/>
          </a:xfrm>
          <a:prstGeom prst="rect">
            <a:avLst/>
          </a:prstGeom>
        </p:spPr>
        <p:txBody>
          <a:bodyPr/>
          <a:lstStyle>
            <a:lvl1pPr>
              <a:lnSpc>
                <a:spcPct val="120000"/>
              </a:lnSpc>
              <a:spcBef>
                <a:spcPts val="0"/>
              </a:spcBef>
              <a:defRPr sz="1195">
                <a:solidFill>
                  <a:srgbClr val="FFFFFF"/>
                </a:solidFill>
                <a:latin typeface="Helvetica Neue"/>
                <a:ea typeface="Helvetica Neue"/>
                <a:cs typeface="Helvetica Neue"/>
                <a:sym typeface="Helvetica Neue"/>
              </a:defRPr>
            </a:lvl1pPr>
            <a:lvl2pPr>
              <a:lnSpc>
                <a:spcPct val="120000"/>
              </a:lnSpc>
              <a:spcBef>
                <a:spcPts val="0"/>
              </a:spcBef>
              <a:defRPr sz="1195">
                <a:solidFill>
                  <a:srgbClr val="FFFFFF"/>
                </a:solidFill>
                <a:latin typeface="Helvetica Neue"/>
                <a:ea typeface="Helvetica Neue"/>
                <a:cs typeface="Helvetica Neue"/>
                <a:sym typeface="Helvetica Neue"/>
              </a:defRPr>
            </a:lvl2pPr>
            <a:lvl3pPr>
              <a:lnSpc>
                <a:spcPct val="120000"/>
              </a:lnSpc>
              <a:spcBef>
                <a:spcPts val="0"/>
              </a:spcBef>
              <a:defRPr sz="1195">
                <a:solidFill>
                  <a:srgbClr val="FFFFFF"/>
                </a:solidFill>
                <a:latin typeface="Helvetica Neue"/>
                <a:ea typeface="Helvetica Neue"/>
                <a:cs typeface="Helvetica Neue"/>
                <a:sym typeface="Helvetica Neue"/>
              </a:defRPr>
            </a:lvl3pPr>
            <a:lvl4pPr>
              <a:lnSpc>
                <a:spcPct val="120000"/>
              </a:lnSpc>
              <a:spcBef>
                <a:spcPts val="0"/>
              </a:spcBef>
              <a:defRPr sz="1195">
                <a:solidFill>
                  <a:srgbClr val="FFFFFF"/>
                </a:solidFill>
                <a:latin typeface="Helvetica Neue"/>
                <a:ea typeface="Helvetica Neue"/>
                <a:cs typeface="Helvetica Neue"/>
                <a:sym typeface="Helvetica Neue"/>
              </a:defRPr>
            </a:lvl4pPr>
            <a:lvl5pPr>
              <a:lnSpc>
                <a:spcPct val="120000"/>
              </a:lnSpc>
              <a:spcBef>
                <a:spcPts val="0"/>
              </a:spcBef>
              <a:defRPr sz="1195">
                <a:solidFill>
                  <a:srgbClr val="FFFFFF"/>
                </a:solidFill>
                <a:latin typeface="Helvetica Neue"/>
                <a:ea typeface="Helvetica Neue"/>
                <a:cs typeface="Helvetica Neue"/>
                <a:sym typeface="Helvetica Neue"/>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4" name="Next Slide"/>
          <p:cNvSpPr>
            <a:spLocks noGrp="1"/>
          </p:cNvSpPr>
          <p:nvPr>
            <p:ph type="body" sz="quarter" idx="14"/>
          </p:nvPr>
        </p:nvSpPr>
        <p:spPr>
          <a:xfrm>
            <a:off x="952500" y="4632310"/>
            <a:ext cx="2500313" cy="405534"/>
          </a:xfrm>
          <a:prstGeom prst="roundRect">
            <a:avLst>
              <a:gd name="adj" fmla="val 50000"/>
            </a:avLst>
          </a:prstGeom>
          <a:solidFill>
            <a:srgbClr val="FFFFFF"/>
          </a:solidFill>
        </p:spPr>
        <p:txBody>
          <a:bodyPr anchor="ctr"/>
          <a:lstStyle>
            <a:lvl1pPr algn="ctr">
              <a:lnSpc>
                <a:spcPct val="100000"/>
              </a:lnSpc>
              <a:spcBef>
                <a:spcPts val="0"/>
              </a:spcBef>
              <a:defRPr sz="1195" cap="all" spc="60">
                <a:solidFill>
                  <a:srgbClr val="25B03B"/>
                </a:solidFill>
                <a:latin typeface="Helvetica Neue Medium"/>
                <a:ea typeface="Helvetica Neue Medium"/>
                <a:cs typeface="Helvetica Neue Medium"/>
                <a:sym typeface="Helvetica Neue Medium"/>
              </a:defRPr>
            </a:lvl1pPr>
          </a:lstStyle>
          <a:p>
            <a:r>
              <a:t>Next Slide</a:t>
            </a:r>
          </a:p>
        </p:txBody>
      </p:sp>
      <p:sp>
        <p:nvSpPr>
          <p:cNvPr id="205" name="Vorm"/>
          <p:cNvSpPr>
            <a:spLocks noGrp="1"/>
          </p:cNvSpPr>
          <p:nvPr>
            <p:ph type="body" sz="quarter" idx="15"/>
          </p:nvPr>
        </p:nvSpPr>
        <p:spPr>
          <a:xfrm>
            <a:off x="3012882" y="4737095"/>
            <a:ext cx="150315" cy="195965"/>
          </a:xfrm>
          <a:custGeom>
            <a:avLst/>
            <a:gdLst/>
            <a:ahLst/>
            <a:cxnLst>
              <a:cxn ang="0">
                <a:pos x="wd2" y="hd2"/>
              </a:cxn>
              <a:cxn ang="5400000">
                <a:pos x="wd2" y="hd2"/>
              </a:cxn>
              <a:cxn ang="10800000">
                <a:pos x="wd2" y="hd2"/>
              </a:cxn>
              <a:cxn ang="16200000">
                <a:pos x="wd2" y="hd2"/>
              </a:cxn>
            </a:cxnLst>
            <a:rect l="0" t="0" r="r" b="b"/>
            <a:pathLst>
              <a:path w="21600" h="21600" extrusionOk="0">
                <a:moveTo>
                  <a:pt x="0" y="20572"/>
                </a:moveTo>
                <a:lnTo>
                  <a:pt x="1787" y="21600"/>
                </a:lnTo>
                <a:lnTo>
                  <a:pt x="21600" y="10739"/>
                </a:lnTo>
                <a:lnTo>
                  <a:pt x="1947" y="0"/>
                </a:lnTo>
                <a:lnTo>
                  <a:pt x="160" y="1028"/>
                </a:lnTo>
                <a:lnTo>
                  <a:pt x="17573" y="10739"/>
                </a:lnTo>
                <a:lnTo>
                  <a:pt x="0" y="20572"/>
                </a:lnTo>
                <a:close/>
              </a:path>
            </a:pathLst>
          </a:custGeom>
          <a:solidFill>
            <a:srgbClr val="25B03B"/>
          </a:solidFill>
        </p:spPr>
        <p:txBody>
          <a:bodyPr anchor="ctr"/>
          <a:lstStyle>
            <a:lvl1pPr>
              <a:lnSpc>
                <a:spcPct val="120000"/>
              </a:lnSpc>
              <a:spcBef>
                <a:spcPts val="0"/>
              </a:spcBef>
              <a:defRPr sz="1700">
                <a:solidFill>
                  <a:srgbClr val="FFFFFF"/>
                </a:solidFill>
                <a:latin typeface="Helvetica Neue"/>
                <a:sym typeface="Helvetica Neue"/>
              </a:defRPr>
            </a:lvl1pPr>
          </a:lstStyle>
          <a:p>
            <a:pPr>
              <a:lnSpc>
                <a:spcPct val="120000"/>
              </a:lnSpc>
              <a:spcBef>
                <a:spcPts val="0"/>
              </a:spcBef>
              <a:defRPr sz="1700">
                <a:solidFill>
                  <a:srgbClr val="FFFFFF"/>
                </a:solidFill>
                <a:latin typeface="Helvetica Neue"/>
                <a:ea typeface="Helvetica Neue"/>
                <a:cs typeface="Helvetica Neue"/>
                <a:sym typeface="Helvetica Neue"/>
              </a:defRPr>
            </a:pPr>
            <a:endParaRPr/>
          </a:p>
        </p:txBody>
      </p:sp>
      <p:sp>
        <p:nvSpPr>
          <p:cNvPr id="206" name="/ Presentation Name / 2030"/>
          <p:cNvSpPr txBox="1">
            <a:spLocks noGrp="1"/>
          </p:cNvSpPr>
          <p:nvPr>
            <p:ph type="body" sz="quarter" idx="16"/>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07" name="Dianummer"/>
          <p:cNvSpPr txBox="1">
            <a:spLocks noGrp="1"/>
          </p:cNvSpPr>
          <p:nvPr>
            <p:ph type="sldNum" sz="quarter" idx="2"/>
          </p:nvPr>
        </p:nvSpPr>
        <p:spPr>
          <a:xfrm>
            <a:off x="238125" y="6625828"/>
            <a:ext cx="246862" cy="162352"/>
          </a:xfrm>
          <a:prstGeom prst="rect">
            <a:avLst/>
          </a:prstGeom>
        </p:spPr>
        <p:txBody>
          <a:bodyPr/>
          <a:lstStyle/>
          <a:p>
            <a:fld id="{86CB4B4D-7CA3-9044-876B-883B54F8677D}" type="slidenum">
              <a:t>‹nr.›</a:t>
            </a:fld>
            <a:endParaRPr/>
          </a:p>
        </p:txBody>
      </p:sp>
      <p:sp>
        <p:nvSpPr>
          <p:cNvPr id="208" name="Vorm"/>
          <p:cNvSpPr>
            <a:spLocks noGrp="1"/>
          </p:cNvSpPr>
          <p:nvPr>
            <p:ph type="body" idx="17"/>
          </p:nvPr>
        </p:nvSpPr>
        <p:spPr>
          <a:xfrm>
            <a:off x="6786563" y="1777008"/>
            <a:ext cx="7140773" cy="5352265"/>
          </a:xfrm>
          <a:custGeom>
            <a:avLst/>
            <a:gdLst/>
            <a:ahLst/>
            <a:cxnLst>
              <a:cxn ang="0">
                <a:pos x="wd2" y="hd2"/>
              </a:cxn>
              <a:cxn ang="5400000">
                <a:pos x="wd2" y="hd2"/>
              </a:cxn>
              <a:cxn ang="10800000">
                <a:pos x="wd2" y="hd2"/>
              </a:cxn>
              <a:cxn ang="16200000">
                <a:pos x="wd2" y="hd2"/>
              </a:cxn>
            </a:cxnLst>
            <a:rect l="0" t="0" r="r" b="b"/>
            <a:pathLst>
              <a:path w="21600" h="21600" extrusionOk="0">
                <a:moveTo>
                  <a:pt x="12659" y="0"/>
                </a:moveTo>
                <a:lnTo>
                  <a:pt x="12659" y="4803"/>
                </a:lnTo>
                <a:lnTo>
                  <a:pt x="12734" y="4815"/>
                </a:lnTo>
                <a:cubicBezTo>
                  <a:pt x="13771" y="4974"/>
                  <a:pt x="14710" y="5456"/>
                  <a:pt x="15449" y="6208"/>
                </a:cubicBezTo>
                <a:cubicBezTo>
                  <a:pt x="16189" y="6962"/>
                  <a:pt x="16654" y="7911"/>
                  <a:pt x="16795" y="8952"/>
                </a:cubicBezTo>
                <a:lnTo>
                  <a:pt x="16805" y="9029"/>
                </a:lnTo>
                <a:lnTo>
                  <a:pt x="21600" y="9029"/>
                </a:lnTo>
                <a:cubicBezTo>
                  <a:pt x="21600" y="9029"/>
                  <a:pt x="21593" y="8935"/>
                  <a:pt x="21593" y="8935"/>
                </a:cubicBezTo>
                <a:cubicBezTo>
                  <a:pt x="21434" y="6637"/>
                  <a:pt x="20452" y="4469"/>
                  <a:pt x="18828" y="2829"/>
                </a:cubicBezTo>
                <a:cubicBezTo>
                  <a:pt x="17204" y="1190"/>
                  <a:pt x="15047" y="188"/>
                  <a:pt x="12755" y="8"/>
                </a:cubicBezTo>
                <a:lnTo>
                  <a:pt x="12659" y="0"/>
                </a:lnTo>
                <a:close/>
                <a:moveTo>
                  <a:pt x="12837" y="194"/>
                </a:moveTo>
                <a:cubicBezTo>
                  <a:pt x="15050" y="391"/>
                  <a:pt x="17130" y="1369"/>
                  <a:pt x="18701" y="2955"/>
                </a:cubicBezTo>
                <a:cubicBezTo>
                  <a:pt x="20273" y="4542"/>
                  <a:pt x="21232" y="6632"/>
                  <a:pt x="21408" y="8851"/>
                </a:cubicBezTo>
                <a:lnTo>
                  <a:pt x="16960" y="8851"/>
                </a:lnTo>
                <a:cubicBezTo>
                  <a:pt x="16802" y="7801"/>
                  <a:pt x="16325" y="6846"/>
                  <a:pt x="15576" y="6084"/>
                </a:cubicBezTo>
                <a:cubicBezTo>
                  <a:pt x="14828" y="5322"/>
                  <a:pt x="13882" y="4828"/>
                  <a:pt x="12837" y="4651"/>
                </a:cubicBezTo>
                <a:lnTo>
                  <a:pt x="12837" y="194"/>
                </a:lnTo>
                <a:close/>
                <a:moveTo>
                  <a:pt x="8959" y="2355"/>
                </a:moveTo>
                <a:lnTo>
                  <a:pt x="8862" y="2363"/>
                </a:lnTo>
                <a:cubicBezTo>
                  <a:pt x="6455" y="2552"/>
                  <a:pt x="4221" y="3635"/>
                  <a:pt x="2572" y="5412"/>
                </a:cubicBezTo>
                <a:cubicBezTo>
                  <a:pt x="914" y="7199"/>
                  <a:pt x="0" y="9527"/>
                  <a:pt x="0" y="11966"/>
                </a:cubicBezTo>
                <a:cubicBezTo>
                  <a:pt x="0" y="14540"/>
                  <a:pt x="1002" y="16958"/>
                  <a:pt x="2820" y="18778"/>
                </a:cubicBezTo>
                <a:cubicBezTo>
                  <a:pt x="4639" y="20597"/>
                  <a:pt x="7056" y="21600"/>
                  <a:pt x="9628" y="21600"/>
                </a:cubicBezTo>
                <a:cubicBezTo>
                  <a:pt x="11059" y="21600"/>
                  <a:pt x="12437" y="21292"/>
                  <a:pt x="13724" y="20686"/>
                </a:cubicBezTo>
                <a:lnTo>
                  <a:pt x="13812" y="20644"/>
                </a:lnTo>
                <a:lnTo>
                  <a:pt x="11410" y="16481"/>
                </a:lnTo>
                <a:lnTo>
                  <a:pt x="11338" y="16508"/>
                </a:lnTo>
                <a:cubicBezTo>
                  <a:pt x="10792" y="16714"/>
                  <a:pt x="10216" y="16819"/>
                  <a:pt x="9628" y="16819"/>
                </a:cubicBezTo>
                <a:cubicBezTo>
                  <a:pt x="6954" y="16819"/>
                  <a:pt x="4778" y="14642"/>
                  <a:pt x="4778" y="11966"/>
                </a:cubicBezTo>
                <a:cubicBezTo>
                  <a:pt x="4778" y="10800"/>
                  <a:pt x="5198" y="9673"/>
                  <a:pt x="5959" y="8793"/>
                </a:cubicBezTo>
                <a:cubicBezTo>
                  <a:pt x="6713" y="7921"/>
                  <a:pt x="7751" y="7345"/>
                  <a:pt x="8883" y="7171"/>
                </a:cubicBezTo>
                <a:lnTo>
                  <a:pt x="8959" y="7158"/>
                </a:lnTo>
                <a:lnTo>
                  <a:pt x="8959" y="2355"/>
                </a:lnTo>
                <a:close/>
                <a:moveTo>
                  <a:pt x="8781" y="2549"/>
                </a:moveTo>
                <a:cubicBezTo>
                  <a:pt x="8781" y="2549"/>
                  <a:pt x="8781" y="7007"/>
                  <a:pt x="8781" y="7007"/>
                </a:cubicBezTo>
                <a:cubicBezTo>
                  <a:pt x="7636" y="7201"/>
                  <a:pt x="6589" y="7792"/>
                  <a:pt x="5825" y="8676"/>
                </a:cubicBezTo>
                <a:cubicBezTo>
                  <a:pt x="5035" y="9589"/>
                  <a:pt x="4600" y="10758"/>
                  <a:pt x="4600" y="11966"/>
                </a:cubicBezTo>
                <a:cubicBezTo>
                  <a:pt x="4600" y="14740"/>
                  <a:pt x="6855" y="16997"/>
                  <a:pt x="9628" y="16997"/>
                </a:cubicBezTo>
                <a:cubicBezTo>
                  <a:pt x="10212" y="16997"/>
                  <a:pt x="10785" y="16897"/>
                  <a:pt x="11330" y="16701"/>
                </a:cubicBezTo>
                <a:lnTo>
                  <a:pt x="13560" y="20565"/>
                </a:lnTo>
                <a:cubicBezTo>
                  <a:pt x="12323" y="21133"/>
                  <a:pt x="11000" y="21422"/>
                  <a:pt x="9628" y="21422"/>
                </a:cubicBezTo>
                <a:cubicBezTo>
                  <a:pt x="7104" y="21422"/>
                  <a:pt x="4731" y="20438"/>
                  <a:pt x="2946" y="18652"/>
                </a:cubicBezTo>
                <a:cubicBezTo>
                  <a:pt x="1162" y="16866"/>
                  <a:pt x="178" y="14492"/>
                  <a:pt x="178" y="11966"/>
                </a:cubicBezTo>
                <a:cubicBezTo>
                  <a:pt x="178" y="9572"/>
                  <a:pt x="1075" y="7287"/>
                  <a:pt x="2702" y="5534"/>
                </a:cubicBezTo>
                <a:cubicBezTo>
                  <a:pt x="4299" y="3813"/>
                  <a:pt x="6455" y="2756"/>
                  <a:pt x="8781" y="2549"/>
                </a:cubicBezTo>
                <a:close/>
                <a:moveTo>
                  <a:pt x="14433" y="12738"/>
                </a:moveTo>
                <a:lnTo>
                  <a:pt x="14420" y="12811"/>
                </a:lnTo>
                <a:cubicBezTo>
                  <a:pt x="14217" y="13986"/>
                  <a:pt x="13587" y="15044"/>
                  <a:pt x="12648" y="15787"/>
                </a:cubicBezTo>
                <a:lnTo>
                  <a:pt x="12587" y="15835"/>
                </a:lnTo>
                <a:lnTo>
                  <a:pt x="14987" y="19993"/>
                </a:lnTo>
                <a:cubicBezTo>
                  <a:pt x="14987" y="19993"/>
                  <a:pt x="15066" y="19939"/>
                  <a:pt x="15066" y="19939"/>
                </a:cubicBezTo>
                <a:cubicBezTo>
                  <a:pt x="17459" y="18302"/>
                  <a:pt x="18978" y="15713"/>
                  <a:pt x="19231" y="12835"/>
                </a:cubicBezTo>
                <a:lnTo>
                  <a:pt x="19240" y="12738"/>
                </a:lnTo>
                <a:lnTo>
                  <a:pt x="14433" y="12738"/>
                </a:lnTo>
                <a:close/>
                <a:moveTo>
                  <a:pt x="14582" y="12916"/>
                </a:moveTo>
                <a:lnTo>
                  <a:pt x="19045" y="12916"/>
                </a:lnTo>
                <a:cubicBezTo>
                  <a:pt x="18774" y="15670"/>
                  <a:pt x="17321" y="18147"/>
                  <a:pt x="15044" y="19737"/>
                </a:cubicBezTo>
                <a:lnTo>
                  <a:pt x="12818" y="15879"/>
                </a:lnTo>
                <a:cubicBezTo>
                  <a:pt x="13740" y="15127"/>
                  <a:pt x="14363" y="14080"/>
                  <a:pt x="14582" y="12916"/>
                </a:cubicBezTo>
                <a:close/>
              </a:path>
            </a:pathLst>
          </a:custGeom>
          <a:solidFill>
            <a:srgbClr val="FFFFFF"/>
          </a:solidFill>
        </p:spPr>
        <p:txBody>
          <a:bodyPr anchor="ctr"/>
          <a:lstStyle/>
          <a:p>
            <a:endParaRPr/>
          </a:p>
        </p:txBody>
      </p:sp>
    </p:spTree>
    <p:extLst>
      <p:ext uri="{BB962C8B-B14F-4D97-AF65-F5344CB8AC3E}">
        <p14:creationId xmlns:p14="http://schemas.microsoft.com/office/powerpoint/2010/main" val="380173290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215" name="Titeltekst"/>
          <p:cNvSpPr txBox="1">
            <a:spLocks noGrp="1"/>
          </p:cNvSpPr>
          <p:nvPr>
            <p:ph type="title"/>
          </p:nvPr>
        </p:nvSpPr>
        <p:spPr>
          <a:prstGeom prst="rect">
            <a:avLst/>
          </a:prstGeom>
        </p:spPr>
        <p:txBody>
          <a:bodyPr/>
          <a:lstStyle/>
          <a:p>
            <a:r>
              <a:t>Titeltekst</a:t>
            </a:r>
          </a:p>
        </p:txBody>
      </p:sp>
      <p:sp>
        <p:nvSpPr>
          <p:cNvPr id="216"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17"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18" name="Vorm"/>
          <p:cNvSpPr>
            <a:spLocks noGrp="1"/>
          </p:cNvSpPr>
          <p:nvPr>
            <p:ph type="body" sz="quarter" idx="14"/>
          </p:nvPr>
        </p:nvSpPr>
        <p:spPr>
          <a:xfrm>
            <a:off x="953244" y="1782031"/>
            <a:ext cx="3336026" cy="4142817"/>
          </a:xfrm>
          <a:custGeom>
            <a:avLst/>
            <a:gdLst/>
            <a:ahLst/>
            <a:cxnLst>
              <a:cxn ang="0">
                <a:pos x="wd2" y="hd2"/>
              </a:cxn>
              <a:cxn ang="5400000">
                <a:pos x="wd2" y="hd2"/>
              </a:cxn>
              <a:cxn ang="10800000">
                <a:pos x="wd2" y="hd2"/>
              </a:cxn>
              <a:cxn ang="16200000">
                <a:pos x="wd2" y="hd2"/>
              </a:cxn>
            </a:cxnLst>
            <a:rect l="0" t="0" r="r" b="b"/>
            <a:pathLst>
              <a:path w="21599" h="21600" extrusionOk="0">
                <a:moveTo>
                  <a:pt x="10901" y="0"/>
                </a:moveTo>
                <a:cubicBezTo>
                  <a:pt x="10681" y="0"/>
                  <a:pt x="10474" y="32"/>
                  <a:pt x="10290" y="88"/>
                </a:cubicBezTo>
                <a:cubicBezTo>
                  <a:pt x="10107" y="144"/>
                  <a:pt x="9947" y="225"/>
                  <a:pt x="9822" y="323"/>
                </a:cubicBezTo>
                <a:cubicBezTo>
                  <a:pt x="9821" y="324"/>
                  <a:pt x="9820" y="324"/>
                  <a:pt x="9819" y="325"/>
                </a:cubicBezTo>
                <a:cubicBezTo>
                  <a:pt x="9819" y="326"/>
                  <a:pt x="9818" y="327"/>
                  <a:pt x="9817" y="327"/>
                </a:cubicBezTo>
                <a:cubicBezTo>
                  <a:pt x="9805" y="337"/>
                  <a:pt x="9793" y="346"/>
                  <a:pt x="9781" y="356"/>
                </a:cubicBezTo>
                <a:cubicBezTo>
                  <a:pt x="9769" y="366"/>
                  <a:pt x="9758" y="376"/>
                  <a:pt x="9747" y="386"/>
                </a:cubicBezTo>
                <a:cubicBezTo>
                  <a:pt x="9732" y="398"/>
                  <a:pt x="9716" y="409"/>
                  <a:pt x="9701" y="422"/>
                </a:cubicBezTo>
                <a:cubicBezTo>
                  <a:pt x="9686" y="434"/>
                  <a:pt x="9671" y="446"/>
                  <a:pt x="9658" y="460"/>
                </a:cubicBezTo>
                <a:lnTo>
                  <a:pt x="179" y="10361"/>
                </a:lnTo>
                <a:cubicBezTo>
                  <a:pt x="125" y="10417"/>
                  <a:pt x="85" y="10474"/>
                  <a:pt x="56" y="10533"/>
                </a:cubicBezTo>
                <a:cubicBezTo>
                  <a:pt x="27" y="10592"/>
                  <a:pt x="9" y="10652"/>
                  <a:pt x="3" y="10713"/>
                </a:cubicBezTo>
                <a:cubicBezTo>
                  <a:pt x="2" y="10724"/>
                  <a:pt x="1" y="10735"/>
                  <a:pt x="0" y="10747"/>
                </a:cubicBezTo>
                <a:cubicBezTo>
                  <a:pt x="0" y="10758"/>
                  <a:pt x="0" y="10770"/>
                  <a:pt x="0" y="10781"/>
                </a:cubicBezTo>
                <a:cubicBezTo>
                  <a:pt x="0" y="10793"/>
                  <a:pt x="0" y="10804"/>
                  <a:pt x="0" y="10815"/>
                </a:cubicBezTo>
                <a:cubicBezTo>
                  <a:pt x="1" y="10827"/>
                  <a:pt x="2" y="10838"/>
                  <a:pt x="3" y="10849"/>
                </a:cubicBezTo>
                <a:cubicBezTo>
                  <a:pt x="6" y="10872"/>
                  <a:pt x="11" y="10895"/>
                  <a:pt x="17" y="10917"/>
                </a:cubicBezTo>
                <a:cubicBezTo>
                  <a:pt x="24" y="10940"/>
                  <a:pt x="32" y="10962"/>
                  <a:pt x="41" y="10985"/>
                </a:cubicBezTo>
                <a:cubicBezTo>
                  <a:pt x="41" y="10986"/>
                  <a:pt x="41" y="10986"/>
                  <a:pt x="41" y="10987"/>
                </a:cubicBezTo>
                <a:cubicBezTo>
                  <a:pt x="41" y="10988"/>
                  <a:pt x="41" y="10988"/>
                  <a:pt x="41" y="10989"/>
                </a:cubicBezTo>
                <a:cubicBezTo>
                  <a:pt x="56" y="11026"/>
                  <a:pt x="74" y="11062"/>
                  <a:pt x="97" y="11098"/>
                </a:cubicBezTo>
                <a:cubicBezTo>
                  <a:pt x="120" y="11133"/>
                  <a:pt x="146" y="11169"/>
                  <a:pt x="179" y="11203"/>
                </a:cubicBezTo>
                <a:lnTo>
                  <a:pt x="9711" y="21187"/>
                </a:lnTo>
                <a:cubicBezTo>
                  <a:pt x="9722" y="21198"/>
                  <a:pt x="9740" y="21206"/>
                  <a:pt x="9752" y="21217"/>
                </a:cubicBezTo>
                <a:cubicBezTo>
                  <a:pt x="9791" y="21254"/>
                  <a:pt x="9836" y="21288"/>
                  <a:pt x="9884" y="21321"/>
                </a:cubicBezTo>
                <a:cubicBezTo>
                  <a:pt x="9924" y="21348"/>
                  <a:pt x="9966" y="21372"/>
                  <a:pt x="10010" y="21395"/>
                </a:cubicBezTo>
                <a:cubicBezTo>
                  <a:pt x="10064" y="21423"/>
                  <a:pt x="10120" y="21450"/>
                  <a:pt x="10181" y="21473"/>
                </a:cubicBezTo>
                <a:cubicBezTo>
                  <a:pt x="10216" y="21487"/>
                  <a:pt x="10254" y="21498"/>
                  <a:pt x="10292" y="21510"/>
                </a:cubicBezTo>
                <a:cubicBezTo>
                  <a:pt x="10350" y="21527"/>
                  <a:pt x="10410" y="21540"/>
                  <a:pt x="10472" y="21553"/>
                </a:cubicBezTo>
                <a:cubicBezTo>
                  <a:pt x="10510" y="21561"/>
                  <a:pt x="10547" y="21569"/>
                  <a:pt x="10585" y="21575"/>
                </a:cubicBezTo>
                <a:cubicBezTo>
                  <a:pt x="10679" y="21589"/>
                  <a:pt x="10777" y="21596"/>
                  <a:pt x="10877" y="21599"/>
                </a:cubicBezTo>
                <a:cubicBezTo>
                  <a:pt x="10885" y="21599"/>
                  <a:pt x="10893" y="21600"/>
                  <a:pt x="10901" y="21600"/>
                </a:cubicBezTo>
                <a:lnTo>
                  <a:pt x="20231" y="21600"/>
                </a:lnTo>
                <a:cubicBezTo>
                  <a:pt x="20987" y="21600"/>
                  <a:pt x="21600" y="21229"/>
                  <a:pt x="21599" y="20772"/>
                </a:cubicBezTo>
                <a:cubicBezTo>
                  <a:pt x="21599" y="20316"/>
                  <a:pt x="20987" y="19946"/>
                  <a:pt x="20231" y="19946"/>
                </a:cubicBezTo>
                <a:lnTo>
                  <a:pt x="11686" y="19946"/>
                </a:lnTo>
                <a:lnTo>
                  <a:pt x="2939" y="10781"/>
                </a:lnTo>
                <a:lnTo>
                  <a:pt x="11679" y="1653"/>
                </a:lnTo>
                <a:lnTo>
                  <a:pt x="20231" y="1653"/>
                </a:lnTo>
                <a:cubicBezTo>
                  <a:pt x="20987" y="1653"/>
                  <a:pt x="21599" y="1283"/>
                  <a:pt x="21599" y="826"/>
                </a:cubicBezTo>
                <a:cubicBezTo>
                  <a:pt x="21599" y="370"/>
                  <a:pt x="20987" y="0"/>
                  <a:pt x="20231" y="0"/>
                </a:cubicBezTo>
                <a:lnTo>
                  <a:pt x="10901" y="0"/>
                </a:lnTo>
                <a:close/>
              </a:path>
            </a:pathLst>
          </a:custGeom>
          <a:gradFill>
            <a:gsLst>
              <a:gs pos="0">
                <a:srgbClr val="AF32DC"/>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19" name="Vorm"/>
          <p:cNvSpPr>
            <a:spLocks noGrp="1"/>
          </p:cNvSpPr>
          <p:nvPr>
            <p:ph type="body" sz="quarter" idx="15"/>
          </p:nvPr>
        </p:nvSpPr>
        <p:spPr>
          <a:xfrm>
            <a:off x="1578694" y="2165728"/>
            <a:ext cx="2756298" cy="3357563"/>
          </a:xfrm>
          <a:custGeom>
            <a:avLst/>
            <a:gdLst/>
            <a:ahLst/>
            <a:cxnLst>
              <a:cxn ang="0">
                <a:pos x="wd2" y="hd2"/>
              </a:cxn>
              <a:cxn ang="5400000">
                <a:pos x="wd2" y="hd2"/>
              </a:cxn>
              <a:cxn ang="10800000">
                <a:pos x="wd2" y="hd2"/>
              </a:cxn>
              <a:cxn ang="16200000">
                <a:pos x="wd2" y="hd2"/>
              </a:cxn>
            </a:cxnLst>
            <a:rect l="0" t="0" r="r" b="b"/>
            <a:pathLst>
              <a:path w="21599" h="21600" extrusionOk="0">
                <a:moveTo>
                  <a:pt x="10951" y="0"/>
                </a:moveTo>
                <a:cubicBezTo>
                  <a:pt x="10932" y="1"/>
                  <a:pt x="10912" y="2"/>
                  <a:pt x="10893" y="3"/>
                </a:cubicBezTo>
                <a:cubicBezTo>
                  <a:pt x="10571" y="19"/>
                  <a:pt x="10244" y="36"/>
                  <a:pt x="9949" y="118"/>
                </a:cubicBezTo>
                <a:cubicBezTo>
                  <a:pt x="9668" y="196"/>
                  <a:pt x="9428" y="331"/>
                  <a:pt x="9278" y="512"/>
                </a:cubicBezTo>
                <a:lnTo>
                  <a:pt x="216" y="10147"/>
                </a:lnTo>
                <a:cubicBezTo>
                  <a:pt x="144" y="10223"/>
                  <a:pt x="93" y="10302"/>
                  <a:pt x="58" y="10383"/>
                </a:cubicBezTo>
                <a:cubicBezTo>
                  <a:pt x="24" y="10463"/>
                  <a:pt x="6" y="10546"/>
                  <a:pt x="3" y="10628"/>
                </a:cubicBezTo>
                <a:cubicBezTo>
                  <a:pt x="2" y="10637"/>
                  <a:pt x="1" y="10647"/>
                  <a:pt x="1" y="10656"/>
                </a:cubicBezTo>
                <a:cubicBezTo>
                  <a:pt x="0" y="10666"/>
                  <a:pt x="0" y="10676"/>
                  <a:pt x="0" y="10685"/>
                </a:cubicBezTo>
                <a:cubicBezTo>
                  <a:pt x="0" y="10695"/>
                  <a:pt x="0" y="10704"/>
                  <a:pt x="1" y="10714"/>
                </a:cubicBezTo>
                <a:cubicBezTo>
                  <a:pt x="1" y="10723"/>
                  <a:pt x="2" y="10733"/>
                  <a:pt x="3" y="10743"/>
                </a:cubicBezTo>
                <a:cubicBezTo>
                  <a:pt x="6" y="10825"/>
                  <a:pt x="24" y="10907"/>
                  <a:pt x="58" y="10988"/>
                </a:cubicBezTo>
                <a:cubicBezTo>
                  <a:pt x="93" y="11068"/>
                  <a:pt x="144" y="11148"/>
                  <a:pt x="216" y="11224"/>
                </a:cubicBezTo>
                <a:lnTo>
                  <a:pt x="9324" y="20938"/>
                </a:lnTo>
                <a:cubicBezTo>
                  <a:pt x="9356" y="20971"/>
                  <a:pt x="9391" y="21002"/>
                  <a:pt x="9429" y="21033"/>
                </a:cubicBezTo>
                <a:cubicBezTo>
                  <a:pt x="9467" y="21063"/>
                  <a:pt x="9508" y="21091"/>
                  <a:pt x="9549" y="21119"/>
                </a:cubicBezTo>
                <a:cubicBezTo>
                  <a:pt x="9695" y="21263"/>
                  <a:pt x="9897" y="21383"/>
                  <a:pt x="10138" y="21467"/>
                </a:cubicBezTo>
                <a:cubicBezTo>
                  <a:pt x="10378" y="21551"/>
                  <a:pt x="10655" y="21600"/>
                  <a:pt x="10951" y="21600"/>
                </a:cubicBezTo>
                <a:lnTo>
                  <a:pt x="19943" y="21600"/>
                </a:lnTo>
                <a:cubicBezTo>
                  <a:pt x="20859" y="21599"/>
                  <a:pt x="21600" y="21142"/>
                  <a:pt x="21599" y="20579"/>
                </a:cubicBezTo>
                <a:cubicBezTo>
                  <a:pt x="21599" y="20016"/>
                  <a:pt x="20858" y="19559"/>
                  <a:pt x="19943" y="19559"/>
                </a:cubicBezTo>
                <a:lnTo>
                  <a:pt x="11858" y="19559"/>
                </a:lnTo>
                <a:lnTo>
                  <a:pt x="3537" y="10685"/>
                </a:lnTo>
                <a:lnTo>
                  <a:pt x="11671" y="2041"/>
                </a:lnTo>
                <a:lnTo>
                  <a:pt x="19943" y="2041"/>
                </a:lnTo>
                <a:cubicBezTo>
                  <a:pt x="20858" y="2041"/>
                  <a:pt x="21599" y="1584"/>
                  <a:pt x="21599" y="1021"/>
                </a:cubicBezTo>
                <a:cubicBezTo>
                  <a:pt x="21600" y="458"/>
                  <a:pt x="20859" y="1"/>
                  <a:pt x="19943" y="0"/>
                </a:cubicBezTo>
                <a:lnTo>
                  <a:pt x="10951" y="0"/>
                </a:lnTo>
                <a:close/>
              </a:path>
            </a:pathLst>
          </a:custGeom>
          <a:gradFill>
            <a:gsLst>
              <a:gs pos="0">
                <a:srgbClr val="00FFF4"/>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0" name="Vorm"/>
          <p:cNvSpPr>
            <a:spLocks noGrp="1"/>
          </p:cNvSpPr>
          <p:nvPr>
            <p:ph type="body" sz="quarter" idx="16"/>
          </p:nvPr>
        </p:nvSpPr>
        <p:spPr>
          <a:xfrm>
            <a:off x="2201138" y="2562401"/>
            <a:ext cx="2133893" cy="2564217"/>
          </a:xfrm>
          <a:custGeom>
            <a:avLst/>
            <a:gdLst/>
            <a:ahLst/>
            <a:cxnLst>
              <a:cxn ang="0">
                <a:pos x="wd2" y="hd2"/>
              </a:cxn>
              <a:cxn ang="5400000">
                <a:pos x="wd2" y="hd2"/>
              </a:cxn>
              <a:cxn ang="10800000">
                <a:pos x="wd2" y="hd2"/>
              </a:cxn>
              <a:cxn ang="16200000">
                <a:pos x="wd2" y="hd2"/>
              </a:cxn>
            </a:cxnLst>
            <a:rect l="0" t="0" r="r" b="b"/>
            <a:pathLst>
              <a:path w="21599" h="21600" extrusionOk="0">
                <a:moveTo>
                  <a:pt x="10937" y="0"/>
                </a:moveTo>
                <a:cubicBezTo>
                  <a:pt x="10611" y="0"/>
                  <a:pt x="10302" y="46"/>
                  <a:pt x="10026" y="128"/>
                </a:cubicBezTo>
                <a:cubicBezTo>
                  <a:pt x="9751" y="210"/>
                  <a:pt x="9507" y="328"/>
                  <a:pt x="9311" y="472"/>
                </a:cubicBezTo>
                <a:cubicBezTo>
                  <a:pt x="9220" y="521"/>
                  <a:pt x="9134" y="573"/>
                  <a:pt x="9056" y="630"/>
                </a:cubicBezTo>
                <a:cubicBezTo>
                  <a:pt x="8978" y="688"/>
                  <a:pt x="8906" y="750"/>
                  <a:pt x="8844" y="818"/>
                </a:cubicBezTo>
                <a:lnTo>
                  <a:pt x="280" y="10023"/>
                </a:lnTo>
                <a:cubicBezTo>
                  <a:pt x="252" y="10053"/>
                  <a:pt x="236" y="10085"/>
                  <a:pt x="212" y="10115"/>
                </a:cubicBezTo>
                <a:cubicBezTo>
                  <a:pt x="211" y="10116"/>
                  <a:pt x="209" y="10118"/>
                  <a:pt x="208" y="10119"/>
                </a:cubicBezTo>
                <a:cubicBezTo>
                  <a:pt x="155" y="10189"/>
                  <a:pt x="112" y="10261"/>
                  <a:pt x="80" y="10333"/>
                </a:cubicBezTo>
                <a:cubicBezTo>
                  <a:pt x="69" y="10360"/>
                  <a:pt x="59" y="10387"/>
                  <a:pt x="50" y="10413"/>
                </a:cubicBezTo>
                <a:cubicBezTo>
                  <a:pt x="31" y="10468"/>
                  <a:pt x="12" y="10523"/>
                  <a:pt x="5" y="10578"/>
                </a:cubicBezTo>
                <a:cubicBezTo>
                  <a:pt x="3" y="10598"/>
                  <a:pt x="1" y="10618"/>
                  <a:pt x="1" y="10638"/>
                </a:cubicBezTo>
                <a:cubicBezTo>
                  <a:pt x="0" y="10658"/>
                  <a:pt x="0" y="10678"/>
                  <a:pt x="1" y="10698"/>
                </a:cubicBezTo>
                <a:cubicBezTo>
                  <a:pt x="0" y="10718"/>
                  <a:pt x="0" y="10738"/>
                  <a:pt x="1" y="10758"/>
                </a:cubicBezTo>
                <a:cubicBezTo>
                  <a:pt x="1" y="10778"/>
                  <a:pt x="3" y="10798"/>
                  <a:pt x="5" y="10818"/>
                </a:cubicBezTo>
                <a:cubicBezTo>
                  <a:pt x="9" y="10846"/>
                  <a:pt x="15" y="10874"/>
                  <a:pt x="23" y="10902"/>
                </a:cubicBezTo>
                <a:cubicBezTo>
                  <a:pt x="30" y="10931"/>
                  <a:pt x="39" y="10959"/>
                  <a:pt x="50" y="10987"/>
                </a:cubicBezTo>
                <a:cubicBezTo>
                  <a:pt x="58" y="11010"/>
                  <a:pt x="66" y="11032"/>
                  <a:pt x="76" y="11055"/>
                </a:cubicBezTo>
                <a:cubicBezTo>
                  <a:pt x="123" y="11164"/>
                  <a:pt x="185" y="11270"/>
                  <a:pt x="280" y="11372"/>
                </a:cubicBezTo>
                <a:lnTo>
                  <a:pt x="8892" y="20728"/>
                </a:lnTo>
                <a:cubicBezTo>
                  <a:pt x="8912" y="20749"/>
                  <a:pt x="8943" y="20764"/>
                  <a:pt x="8964" y="20784"/>
                </a:cubicBezTo>
                <a:cubicBezTo>
                  <a:pt x="8966" y="20786"/>
                  <a:pt x="8967" y="20787"/>
                  <a:pt x="8968" y="20789"/>
                </a:cubicBezTo>
                <a:cubicBezTo>
                  <a:pt x="9131" y="21027"/>
                  <a:pt x="9403" y="21230"/>
                  <a:pt x="9744" y="21373"/>
                </a:cubicBezTo>
                <a:cubicBezTo>
                  <a:pt x="10085" y="21516"/>
                  <a:pt x="10496" y="21600"/>
                  <a:pt x="10937" y="21600"/>
                </a:cubicBezTo>
                <a:lnTo>
                  <a:pt x="19460" y="21600"/>
                </a:lnTo>
                <a:cubicBezTo>
                  <a:pt x="20641" y="21599"/>
                  <a:pt x="21598" y="21002"/>
                  <a:pt x="21599" y="20265"/>
                </a:cubicBezTo>
                <a:cubicBezTo>
                  <a:pt x="21600" y="19527"/>
                  <a:pt x="20642" y="18928"/>
                  <a:pt x="19460" y="18927"/>
                </a:cubicBezTo>
                <a:lnTo>
                  <a:pt x="12169" y="18927"/>
                </a:lnTo>
                <a:lnTo>
                  <a:pt x="4599" y="10698"/>
                </a:lnTo>
                <a:lnTo>
                  <a:pt x="12071" y="2670"/>
                </a:lnTo>
                <a:lnTo>
                  <a:pt x="19460" y="2670"/>
                </a:lnTo>
                <a:cubicBezTo>
                  <a:pt x="20641" y="2670"/>
                  <a:pt x="21599" y="2073"/>
                  <a:pt x="21599" y="1335"/>
                </a:cubicBezTo>
                <a:cubicBezTo>
                  <a:pt x="21599" y="598"/>
                  <a:pt x="20641" y="0"/>
                  <a:pt x="19460" y="0"/>
                </a:cubicBezTo>
                <a:lnTo>
                  <a:pt x="10937" y="0"/>
                </a:lnTo>
                <a:close/>
              </a:path>
            </a:pathLst>
          </a:custGeom>
          <a:gradFill>
            <a:gsLst>
              <a:gs pos="0">
                <a:srgbClr val="E6E800"/>
              </a:gs>
              <a:gs pos="100000">
                <a:srgbClr val="25B03B"/>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1" name="Vorm"/>
          <p:cNvSpPr>
            <a:spLocks noGrp="1"/>
          </p:cNvSpPr>
          <p:nvPr>
            <p:ph type="body" sz="quarter" idx="17"/>
          </p:nvPr>
        </p:nvSpPr>
        <p:spPr>
          <a:xfrm>
            <a:off x="2799716" y="2966331"/>
            <a:ext cx="1501375" cy="1756358"/>
          </a:xfrm>
          <a:custGeom>
            <a:avLst/>
            <a:gdLst/>
            <a:ahLst/>
            <a:cxnLst>
              <a:cxn ang="0">
                <a:pos x="wd2" y="hd2"/>
              </a:cxn>
              <a:cxn ang="5400000">
                <a:pos x="wd2" y="hd2"/>
              </a:cxn>
              <a:cxn ang="10800000">
                <a:pos x="wd2" y="hd2"/>
              </a:cxn>
              <a:cxn ang="16200000">
                <a:pos x="wd2" y="hd2"/>
              </a:cxn>
            </a:cxnLst>
            <a:rect l="0" t="0" r="r" b="b"/>
            <a:pathLst>
              <a:path w="21599" h="21600" extrusionOk="0">
                <a:moveTo>
                  <a:pt x="10990" y="0"/>
                </a:moveTo>
                <a:cubicBezTo>
                  <a:pt x="10536" y="0"/>
                  <a:pt x="10110" y="67"/>
                  <a:pt x="9728" y="184"/>
                </a:cubicBezTo>
                <a:cubicBezTo>
                  <a:pt x="9346" y="301"/>
                  <a:pt x="9009" y="471"/>
                  <a:pt x="8737" y="676"/>
                </a:cubicBezTo>
                <a:cubicBezTo>
                  <a:pt x="8648" y="733"/>
                  <a:pt x="8560" y="794"/>
                  <a:pt x="8481" y="858"/>
                </a:cubicBezTo>
                <a:cubicBezTo>
                  <a:pt x="8401" y="923"/>
                  <a:pt x="8326" y="991"/>
                  <a:pt x="8260" y="1064"/>
                </a:cubicBezTo>
                <a:lnTo>
                  <a:pt x="386" y="9740"/>
                </a:lnTo>
                <a:cubicBezTo>
                  <a:pt x="256" y="9884"/>
                  <a:pt x="162" y="10034"/>
                  <a:pt x="100" y="10188"/>
                </a:cubicBezTo>
                <a:cubicBezTo>
                  <a:pt x="37" y="10341"/>
                  <a:pt x="6" y="10497"/>
                  <a:pt x="1" y="10652"/>
                </a:cubicBezTo>
                <a:cubicBezTo>
                  <a:pt x="0" y="10669"/>
                  <a:pt x="0" y="10686"/>
                  <a:pt x="0" y="10702"/>
                </a:cubicBezTo>
                <a:cubicBezTo>
                  <a:pt x="0" y="10719"/>
                  <a:pt x="0" y="10735"/>
                  <a:pt x="1" y="10752"/>
                </a:cubicBezTo>
                <a:cubicBezTo>
                  <a:pt x="0" y="10769"/>
                  <a:pt x="0" y="10785"/>
                  <a:pt x="0" y="10802"/>
                </a:cubicBezTo>
                <a:cubicBezTo>
                  <a:pt x="0" y="10818"/>
                  <a:pt x="0" y="10835"/>
                  <a:pt x="1" y="10851"/>
                </a:cubicBezTo>
                <a:cubicBezTo>
                  <a:pt x="6" y="11007"/>
                  <a:pt x="37" y="11164"/>
                  <a:pt x="99" y="11318"/>
                </a:cubicBezTo>
                <a:cubicBezTo>
                  <a:pt x="162" y="11472"/>
                  <a:pt x="256" y="11623"/>
                  <a:pt x="386" y="11768"/>
                </a:cubicBezTo>
                <a:lnTo>
                  <a:pt x="8303" y="20570"/>
                </a:lnTo>
                <a:cubicBezTo>
                  <a:pt x="8333" y="20604"/>
                  <a:pt x="8369" y="20632"/>
                  <a:pt x="8406" y="20660"/>
                </a:cubicBezTo>
                <a:cubicBezTo>
                  <a:pt x="8444" y="20688"/>
                  <a:pt x="8482" y="20716"/>
                  <a:pt x="8517" y="20745"/>
                </a:cubicBezTo>
                <a:cubicBezTo>
                  <a:pt x="8535" y="20762"/>
                  <a:pt x="8553" y="20778"/>
                  <a:pt x="8572" y="20794"/>
                </a:cubicBezTo>
                <a:cubicBezTo>
                  <a:pt x="8591" y="20810"/>
                  <a:pt x="8610" y="20826"/>
                  <a:pt x="8630" y="20842"/>
                </a:cubicBezTo>
                <a:cubicBezTo>
                  <a:pt x="8661" y="20865"/>
                  <a:pt x="8690" y="20891"/>
                  <a:pt x="8721" y="20915"/>
                </a:cubicBezTo>
                <a:cubicBezTo>
                  <a:pt x="8752" y="20939"/>
                  <a:pt x="8782" y="20964"/>
                  <a:pt x="8817" y="20986"/>
                </a:cubicBezTo>
                <a:cubicBezTo>
                  <a:pt x="9088" y="21173"/>
                  <a:pt x="9416" y="21327"/>
                  <a:pt x="9784" y="21433"/>
                </a:cubicBezTo>
                <a:cubicBezTo>
                  <a:pt x="10152" y="21540"/>
                  <a:pt x="10560" y="21600"/>
                  <a:pt x="10990" y="21600"/>
                </a:cubicBezTo>
                <a:lnTo>
                  <a:pt x="18628" y="21600"/>
                </a:lnTo>
                <a:cubicBezTo>
                  <a:pt x="20270" y="21599"/>
                  <a:pt x="21600" y="20745"/>
                  <a:pt x="21599" y="19692"/>
                </a:cubicBezTo>
                <a:cubicBezTo>
                  <a:pt x="21598" y="18639"/>
                  <a:pt x="20270" y="17787"/>
                  <a:pt x="18628" y="17787"/>
                </a:cubicBezTo>
                <a:lnTo>
                  <a:pt x="12665" y="17787"/>
                </a:lnTo>
                <a:lnTo>
                  <a:pt x="6344" y="10752"/>
                </a:lnTo>
                <a:lnTo>
                  <a:pt x="12649" y="3813"/>
                </a:lnTo>
                <a:lnTo>
                  <a:pt x="18628" y="3813"/>
                </a:lnTo>
                <a:cubicBezTo>
                  <a:pt x="20270" y="3812"/>
                  <a:pt x="21600" y="2957"/>
                  <a:pt x="21599" y="1905"/>
                </a:cubicBezTo>
                <a:cubicBezTo>
                  <a:pt x="21598" y="852"/>
                  <a:pt x="20270" y="0"/>
                  <a:pt x="18628" y="0"/>
                </a:cubicBezTo>
                <a:lnTo>
                  <a:pt x="10990" y="0"/>
                </a:lnTo>
                <a:close/>
              </a:path>
            </a:pathLst>
          </a:custGeom>
          <a:gradFill>
            <a:gsLst>
              <a:gs pos="0">
                <a:srgbClr val="EFC42D"/>
              </a:gs>
              <a:gs pos="100000">
                <a:srgbClr val="EB1E98"/>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2" name="Vorm"/>
          <p:cNvSpPr>
            <a:spLocks noGrp="1"/>
          </p:cNvSpPr>
          <p:nvPr>
            <p:ph type="body" sz="quarter" idx="18"/>
          </p:nvPr>
        </p:nvSpPr>
        <p:spPr>
          <a:xfrm>
            <a:off x="3412098" y="3392923"/>
            <a:ext cx="1390527" cy="9031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D0DBE6"/>
          </a:solidFill>
        </p:spPr>
        <p:txBody>
          <a:bodyPr anchor="ctr"/>
          <a:lstStyle>
            <a:lvl1pPr algn="ctr">
              <a:lnSpc>
                <a:spcPct val="120000"/>
              </a:lnSpc>
              <a:spcBef>
                <a:spcPts val="0"/>
              </a:spcBef>
              <a:defRPr>
                <a:latin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endParaRPr/>
          </a:p>
        </p:txBody>
      </p:sp>
      <p:sp>
        <p:nvSpPr>
          <p:cNvPr id="223" name="Vorm"/>
          <p:cNvSpPr>
            <a:spLocks noGrp="1"/>
          </p:cNvSpPr>
          <p:nvPr>
            <p:ph type="body" sz="quarter" idx="19"/>
          </p:nvPr>
        </p:nvSpPr>
        <p:spPr>
          <a:xfrm>
            <a:off x="3779939" y="3598946"/>
            <a:ext cx="654845" cy="491128"/>
          </a:xfrm>
          <a:custGeom>
            <a:avLst/>
            <a:gdLst/>
            <a:ahLst/>
            <a:cxnLst>
              <a:cxn ang="0">
                <a:pos x="wd2" y="hd2"/>
              </a:cxn>
              <a:cxn ang="5400000">
                <a:pos x="wd2" y="hd2"/>
              </a:cxn>
              <a:cxn ang="10800000">
                <a:pos x="wd2" y="hd2"/>
              </a:cxn>
              <a:cxn ang="16200000">
                <a:pos x="wd2" y="hd2"/>
              </a:cxn>
            </a:cxnLst>
            <a:rect l="0" t="0" r="r" b="b"/>
            <a:pathLst>
              <a:path w="21600" h="21600" extrusionOk="0">
                <a:moveTo>
                  <a:pt x="18219" y="11416"/>
                </a:moveTo>
                <a:lnTo>
                  <a:pt x="16886" y="11416"/>
                </a:lnTo>
                <a:cubicBezTo>
                  <a:pt x="16545" y="11416"/>
                  <a:pt x="16269" y="11140"/>
                  <a:pt x="16269" y="10800"/>
                </a:cubicBezTo>
                <a:cubicBezTo>
                  <a:pt x="16269" y="10459"/>
                  <a:pt x="16545" y="10183"/>
                  <a:pt x="16886" y="10183"/>
                </a:cubicBezTo>
                <a:lnTo>
                  <a:pt x="18219" y="10183"/>
                </a:lnTo>
                <a:cubicBezTo>
                  <a:pt x="18079" y="8486"/>
                  <a:pt x="17363" y="6828"/>
                  <a:pt x="16068" y="5532"/>
                </a:cubicBezTo>
                <a:cubicBezTo>
                  <a:pt x="14807" y="4271"/>
                  <a:pt x="13174" y="3520"/>
                  <a:pt x="11417" y="3377"/>
                </a:cubicBezTo>
                <a:lnTo>
                  <a:pt x="11417" y="4714"/>
                </a:lnTo>
                <a:cubicBezTo>
                  <a:pt x="11417" y="5054"/>
                  <a:pt x="11141" y="5330"/>
                  <a:pt x="10800" y="5330"/>
                </a:cubicBezTo>
                <a:cubicBezTo>
                  <a:pt x="10459" y="5330"/>
                  <a:pt x="10183" y="5054"/>
                  <a:pt x="10183" y="4714"/>
                </a:cubicBezTo>
                <a:lnTo>
                  <a:pt x="10183" y="3377"/>
                </a:lnTo>
                <a:cubicBezTo>
                  <a:pt x="8426" y="3520"/>
                  <a:pt x="6793" y="4271"/>
                  <a:pt x="5532" y="5532"/>
                </a:cubicBezTo>
                <a:cubicBezTo>
                  <a:pt x="4237" y="6828"/>
                  <a:pt x="3521" y="8486"/>
                  <a:pt x="3381" y="10183"/>
                </a:cubicBezTo>
                <a:lnTo>
                  <a:pt x="4714" y="10183"/>
                </a:lnTo>
                <a:cubicBezTo>
                  <a:pt x="5055" y="10183"/>
                  <a:pt x="5331" y="10459"/>
                  <a:pt x="5331" y="10800"/>
                </a:cubicBezTo>
                <a:cubicBezTo>
                  <a:pt x="5331" y="11140"/>
                  <a:pt x="5055" y="11416"/>
                  <a:pt x="4714" y="11416"/>
                </a:cubicBezTo>
                <a:lnTo>
                  <a:pt x="3381" y="11416"/>
                </a:lnTo>
                <a:cubicBezTo>
                  <a:pt x="3521" y="13114"/>
                  <a:pt x="4237" y="14772"/>
                  <a:pt x="5532" y="16068"/>
                </a:cubicBezTo>
                <a:cubicBezTo>
                  <a:pt x="6793" y="17328"/>
                  <a:pt x="8426" y="18079"/>
                  <a:pt x="10183" y="18223"/>
                </a:cubicBezTo>
                <a:lnTo>
                  <a:pt x="10183" y="16886"/>
                </a:lnTo>
                <a:cubicBezTo>
                  <a:pt x="10183" y="16545"/>
                  <a:pt x="10459" y="16269"/>
                  <a:pt x="10800" y="16269"/>
                </a:cubicBezTo>
                <a:cubicBezTo>
                  <a:pt x="11141" y="16269"/>
                  <a:pt x="11417" y="16545"/>
                  <a:pt x="11417" y="16886"/>
                </a:cubicBezTo>
                <a:lnTo>
                  <a:pt x="11417" y="18223"/>
                </a:lnTo>
                <a:cubicBezTo>
                  <a:pt x="13174" y="18079"/>
                  <a:pt x="14807" y="17328"/>
                  <a:pt x="16068" y="16068"/>
                </a:cubicBezTo>
                <a:cubicBezTo>
                  <a:pt x="17364" y="14772"/>
                  <a:pt x="18080" y="13114"/>
                  <a:pt x="18219" y="11416"/>
                </a:cubicBezTo>
                <a:close/>
                <a:moveTo>
                  <a:pt x="21600" y="10800"/>
                </a:moveTo>
                <a:cubicBezTo>
                  <a:pt x="21600" y="11140"/>
                  <a:pt x="21324" y="11416"/>
                  <a:pt x="20983" y="11416"/>
                </a:cubicBezTo>
                <a:lnTo>
                  <a:pt x="19455" y="11416"/>
                </a:lnTo>
                <a:cubicBezTo>
                  <a:pt x="19313" y="13430"/>
                  <a:pt x="18476" y="15404"/>
                  <a:pt x="16940" y="16940"/>
                </a:cubicBezTo>
                <a:cubicBezTo>
                  <a:pt x="15446" y="18434"/>
                  <a:pt x="13504" y="19314"/>
                  <a:pt x="11417" y="19459"/>
                </a:cubicBezTo>
                <a:lnTo>
                  <a:pt x="11417" y="20983"/>
                </a:lnTo>
                <a:cubicBezTo>
                  <a:pt x="11417" y="21324"/>
                  <a:pt x="11141" y="21600"/>
                  <a:pt x="10800" y="21600"/>
                </a:cubicBezTo>
                <a:cubicBezTo>
                  <a:pt x="10459" y="21600"/>
                  <a:pt x="10183" y="21324"/>
                  <a:pt x="10183" y="20983"/>
                </a:cubicBezTo>
                <a:lnTo>
                  <a:pt x="10183" y="19459"/>
                </a:lnTo>
                <a:cubicBezTo>
                  <a:pt x="8096" y="19314"/>
                  <a:pt x="6154" y="18434"/>
                  <a:pt x="4660" y="16940"/>
                </a:cubicBezTo>
                <a:cubicBezTo>
                  <a:pt x="3124" y="15404"/>
                  <a:pt x="2287" y="13430"/>
                  <a:pt x="2145" y="11416"/>
                </a:cubicBezTo>
                <a:lnTo>
                  <a:pt x="617" y="11416"/>
                </a:lnTo>
                <a:cubicBezTo>
                  <a:pt x="276" y="11416"/>
                  <a:pt x="0" y="11140"/>
                  <a:pt x="0" y="10800"/>
                </a:cubicBezTo>
                <a:cubicBezTo>
                  <a:pt x="0" y="10459"/>
                  <a:pt x="276" y="10183"/>
                  <a:pt x="617" y="10183"/>
                </a:cubicBezTo>
                <a:lnTo>
                  <a:pt x="2145" y="10183"/>
                </a:lnTo>
                <a:cubicBezTo>
                  <a:pt x="2287" y="8169"/>
                  <a:pt x="3124" y="6196"/>
                  <a:pt x="4660" y="4660"/>
                </a:cubicBezTo>
                <a:cubicBezTo>
                  <a:pt x="6154" y="3166"/>
                  <a:pt x="8096" y="2286"/>
                  <a:pt x="10183" y="2141"/>
                </a:cubicBezTo>
                <a:lnTo>
                  <a:pt x="10183" y="617"/>
                </a:lnTo>
                <a:cubicBezTo>
                  <a:pt x="10183" y="276"/>
                  <a:pt x="10459" y="0"/>
                  <a:pt x="10800" y="0"/>
                </a:cubicBezTo>
                <a:cubicBezTo>
                  <a:pt x="11141" y="0"/>
                  <a:pt x="11417" y="276"/>
                  <a:pt x="11417" y="617"/>
                </a:cubicBezTo>
                <a:lnTo>
                  <a:pt x="11417" y="2141"/>
                </a:lnTo>
                <a:cubicBezTo>
                  <a:pt x="13504" y="2286"/>
                  <a:pt x="15446" y="3166"/>
                  <a:pt x="16940" y="4660"/>
                </a:cubicBezTo>
                <a:cubicBezTo>
                  <a:pt x="18476" y="6196"/>
                  <a:pt x="19313" y="8169"/>
                  <a:pt x="19455" y="10183"/>
                </a:cubicBezTo>
                <a:lnTo>
                  <a:pt x="20983" y="10183"/>
                </a:lnTo>
                <a:cubicBezTo>
                  <a:pt x="21324" y="10183"/>
                  <a:pt x="21600" y="10459"/>
                  <a:pt x="21600" y="10800"/>
                </a:cubicBezTo>
                <a:close/>
                <a:moveTo>
                  <a:pt x="12705" y="8895"/>
                </a:moveTo>
                <a:cubicBezTo>
                  <a:pt x="13758" y="9947"/>
                  <a:pt x="13758" y="11653"/>
                  <a:pt x="12705" y="12705"/>
                </a:cubicBezTo>
                <a:cubicBezTo>
                  <a:pt x="11653" y="13758"/>
                  <a:pt x="9947" y="13758"/>
                  <a:pt x="8894" y="12705"/>
                </a:cubicBezTo>
                <a:cubicBezTo>
                  <a:pt x="7842" y="11653"/>
                  <a:pt x="7842" y="9947"/>
                  <a:pt x="8894" y="8894"/>
                </a:cubicBezTo>
                <a:cubicBezTo>
                  <a:pt x="9947" y="7842"/>
                  <a:pt x="11653" y="7842"/>
                  <a:pt x="12705" y="8895"/>
                </a:cubicBezTo>
                <a:close/>
              </a:path>
            </a:pathLst>
          </a:custGeom>
          <a:solidFill>
            <a:srgbClr val="FFFFFF"/>
          </a:solidFill>
        </p:spPr>
        <p:txBody>
          <a:bodyPr anchor="ctr"/>
          <a:lstStyle/>
          <a:p>
            <a:pPr>
              <a:lnSpc>
                <a:spcPct val="120000"/>
              </a:lnSpc>
            </a:pPr>
            <a:endParaRPr/>
          </a:p>
        </p:txBody>
      </p:sp>
      <p:sp>
        <p:nvSpPr>
          <p:cNvPr id="224" name="Cirkel"/>
          <p:cNvSpPr>
            <a:spLocks noGrp="1"/>
          </p:cNvSpPr>
          <p:nvPr>
            <p:ph type="body" sz="quarter" idx="20"/>
          </p:nvPr>
        </p:nvSpPr>
        <p:spPr>
          <a:xfrm>
            <a:off x="5915453" y="1782030"/>
            <a:ext cx="950454" cy="712841"/>
          </a:xfrm>
          <a:prstGeom prst="ellipse">
            <a:avLst/>
          </a:prstGeom>
          <a:gradFill>
            <a:gsLst>
              <a:gs pos="0">
                <a:srgbClr val="AF32DC"/>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5" name="Vorm"/>
          <p:cNvSpPr>
            <a:spLocks noGrp="1"/>
          </p:cNvSpPr>
          <p:nvPr>
            <p:ph type="body" sz="quarter" idx="21"/>
          </p:nvPr>
        </p:nvSpPr>
        <p:spPr>
          <a:xfrm>
            <a:off x="6164597" y="1997536"/>
            <a:ext cx="452165" cy="299691"/>
          </a:xfrm>
          <a:custGeom>
            <a:avLst/>
            <a:gdLst/>
            <a:ahLst/>
            <a:cxnLst>
              <a:cxn ang="0">
                <a:pos x="wd2" y="hd2"/>
              </a:cxn>
              <a:cxn ang="5400000">
                <a:pos x="wd2" y="hd2"/>
              </a:cxn>
              <a:cxn ang="10800000">
                <a:pos x="wd2" y="hd2"/>
              </a:cxn>
              <a:cxn ang="16200000">
                <a:pos x="wd2" y="hd2"/>
              </a:cxn>
            </a:cxnLst>
            <a:rect l="0" t="0" r="r" b="b"/>
            <a:pathLst>
              <a:path w="21600" h="21600" extrusionOk="0">
                <a:moveTo>
                  <a:pt x="17696" y="11749"/>
                </a:moveTo>
                <a:lnTo>
                  <a:pt x="14884" y="11749"/>
                </a:lnTo>
                <a:lnTo>
                  <a:pt x="14884" y="7437"/>
                </a:lnTo>
                <a:lnTo>
                  <a:pt x="17696" y="7437"/>
                </a:lnTo>
                <a:cubicBezTo>
                  <a:pt x="17696" y="7437"/>
                  <a:pt x="17696" y="11749"/>
                  <a:pt x="17696" y="11749"/>
                </a:cubicBezTo>
                <a:close/>
                <a:moveTo>
                  <a:pt x="14017" y="11749"/>
                </a:moveTo>
                <a:lnTo>
                  <a:pt x="11224" y="11749"/>
                </a:lnTo>
                <a:lnTo>
                  <a:pt x="11224" y="8038"/>
                </a:lnTo>
                <a:lnTo>
                  <a:pt x="14017" y="8038"/>
                </a:lnTo>
                <a:cubicBezTo>
                  <a:pt x="14017" y="8038"/>
                  <a:pt x="14017" y="11749"/>
                  <a:pt x="14017" y="11749"/>
                </a:cubicBezTo>
                <a:close/>
                <a:moveTo>
                  <a:pt x="10376" y="11749"/>
                </a:moveTo>
                <a:lnTo>
                  <a:pt x="7564" y="11749"/>
                </a:lnTo>
                <a:lnTo>
                  <a:pt x="7564" y="6529"/>
                </a:lnTo>
                <a:lnTo>
                  <a:pt x="10376" y="6529"/>
                </a:lnTo>
                <a:cubicBezTo>
                  <a:pt x="10376" y="6529"/>
                  <a:pt x="10376" y="11749"/>
                  <a:pt x="10376" y="11749"/>
                </a:cubicBezTo>
                <a:close/>
                <a:moveTo>
                  <a:pt x="6716" y="11749"/>
                </a:moveTo>
                <a:lnTo>
                  <a:pt x="3904" y="11749"/>
                </a:lnTo>
                <a:lnTo>
                  <a:pt x="3904" y="9134"/>
                </a:lnTo>
                <a:lnTo>
                  <a:pt x="6716" y="9134"/>
                </a:lnTo>
                <a:cubicBezTo>
                  <a:pt x="6716" y="9134"/>
                  <a:pt x="6716" y="11749"/>
                  <a:pt x="6716" y="11749"/>
                </a:cubicBezTo>
                <a:close/>
                <a:moveTo>
                  <a:pt x="3946" y="7361"/>
                </a:moveTo>
                <a:lnTo>
                  <a:pt x="3578" y="6583"/>
                </a:lnTo>
                <a:lnTo>
                  <a:pt x="8850" y="3382"/>
                </a:lnTo>
                <a:cubicBezTo>
                  <a:pt x="8972" y="3309"/>
                  <a:pt x="9119" y="3313"/>
                  <a:pt x="9237" y="3394"/>
                </a:cubicBezTo>
                <a:lnTo>
                  <a:pt x="12628" y="5733"/>
                </a:lnTo>
                <a:lnTo>
                  <a:pt x="17545" y="3186"/>
                </a:lnTo>
                <a:lnTo>
                  <a:pt x="17869" y="3988"/>
                </a:lnTo>
                <a:lnTo>
                  <a:pt x="12764" y="6633"/>
                </a:lnTo>
                <a:cubicBezTo>
                  <a:pt x="12647" y="6694"/>
                  <a:pt x="12510" y="6685"/>
                  <a:pt x="12399" y="6608"/>
                </a:cubicBezTo>
                <a:lnTo>
                  <a:pt x="9022" y="4279"/>
                </a:lnTo>
                <a:cubicBezTo>
                  <a:pt x="9022" y="4279"/>
                  <a:pt x="3946" y="7361"/>
                  <a:pt x="3946" y="7361"/>
                </a:cubicBezTo>
                <a:close/>
                <a:moveTo>
                  <a:pt x="14830" y="20464"/>
                </a:moveTo>
                <a:cubicBezTo>
                  <a:pt x="14830" y="21092"/>
                  <a:pt x="14381" y="21600"/>
                  <a:pt x="13826" y="21600"/>
                </a:cubicBezTo>
                <a:lnTo>
                  <a:pt x="7774" y="21600"/>
                </a:lnTo>
                <a:cubicBezTo>
                  <a:pt x="7219" y="21600"/>
                  <a:pt x="6770" y="21092"/>
                  <a:pt x="6770" y="20464"/>
                </a:cubicBezTo>
                <a:lnTo>
                  <a:pt x="6770" y="20464"/>
                </a:lnTo>
                <a:cubicBezTo>
                  <a:pt x="6770" y="19837"/>
                  <a:pt x="7219" y="19329"/>
                  <a:pt x="7774" y="19329"/>
                </a:cubicBezTo>
                <a:lnTo>
                  <a:pt x="13826" y="19329"/>
                </a:lnTo>
                <a:cubicBezTo>
                  <a:pt x="14381" y="19329"/>
                  <a:pt x="14830" y="19837"/>
                  <a:pt x="14830" y="20464"/>
                </a:cubicBezTo>
                <a:cubicBezTo>
                  <a:pt x="14830" y="20464"/>
                  <a:pt x="14830" y="20464"/>
                  <a:pt x="14830" y="20464"/>
                </a:cubicBezTo>
                <a:close/>
                <a:moveTo>
                  <a:pt x="2061" y="1365"/>
                </a:moveTo>
                <a:lnTo>
                  <a:pt x="19539" y="1365"/>
                </a:lnTo>
                <a:cubicBezTo>
                  <a:pt x="20010" y="1365"/>
                  <a:pt x="20394" y="1799"/>
                  <a:pt x="20394" y="2332"/>
                </a:cubicBezTo>
                <a:lnTo>
                  <a:pt x="20394" y="13394"/>
                </a:lnTo>
                <a:lnTo>
                  <a:pt x="1207" y="13394"/>
                </a:lnTo>
                <a:lnTo>
                  <a:pt x="1207" y="2332"/>
                </a:lnTo>
                <a:cubicBezTo>
                  <a:pt x="1207" y="1799"/>
                  <a:pt x="1590" y="1365"/>
                  <a:pt x="2061" y="1365"/>
                </a:cubicBezTo>
                <a:close/>
                <a:moveTo>
                  <a:pt x="19539" y="0"/>
                </a:moveTo>
                <a:lnTo>
                  <a:pt x="2061" y="0"/>
                </a:lnTo>
                <a:cubicBezTo>
                  <a:pt x="924" y="0"/>
                  <a:pt x="0" y="1046"/>
                  <a:pt x="0" y="2332"/>
                </a:cubicBezTo>
                <a:lnTo>
                  <a:pt x="0" y="15685"/>
                </a:lnTo>
                <a:cubicBezTo>
                  <a:pt x="0" y="16971"/>
                  <a:pt x="924" y="18017"/>
                  <a:pt x="2061" y="18017"/>
                </a:cubicBezTo>
                <a:lnTo>
                  <a:pt x="19539" y="18017"/>
                </a:lnTo>
                <a:cubicBezTo>
                  <a:pt x="20676" y="18017"/>
                  <a:pt x="21600" y="16971"/>
                  <a:pt x="21600" y="15685"/>
                </a:cubicBezTo>
                <a:lnTo>
                  <a:pt x="21600" y="2332"/>
                </a:lnTo>
                <a:cubicBezTo>
                  <a:pt x="21600" y="1046"/>
                  <a:pt x="20676" y="0"/>
                  <a:pt x="19539" y="0"/>
                </a:cubicBezTo>
                <a:close/>
              </a:path>
            </a:pathLst>
          </a:custGeom>
          <a:solidFill>
            <a:srgbClr val="FFFFFF"/>
          </a:solidFill>
        </p:spPr>
        <p:txBody>
          <a:bodyPr anchor="ctr"/>
          <a:lstStyle/>
          <a:p>
            <a:pPr>
              <a:lnSpc>
                <a:spcPct val="120000"/>
              </a:lnSpc>
            </a:pPr>
            <a:endParaRPr/>
          </a:p>
        </p:txBody>
      </p:sp>
      <p:sp>
        <p:nvSpPr>
          <p:cNvPr id="226" name="Cirkel"/>
          <p:cNvSpPr>
            <a:spLocks noGrp="1"/>
          </p:cNvSpPr>
          <p:nvPr>
            <p:ph type="body" sz="quarter" idx="22"/>
          </p:nvPr>
        </p:nvSpPr>
        <p:spPr>
          <a:xfrm>
            <a:off x="5915453" y="2899118"/>
            <a:ext cx="950454" cy="712841"/>
          </a:xfrm>
          <a:prstGeom prst="ellipse">
            <a:avLst/>
          </a:prstGeom>
          <a:gradFill>
            <a:gsLst>
              <a:gs pos="0">
                <a:srgbClr val="00FFF4"/>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7" name="Vorm"/>
          <p:cNvSpPr>
            <a:spLocks noGrp="1"/>
          </p:cNvSpPr>
          <p:nvPr>
            <p:ph type="body" sz="quarter" idx="23"/>
          </p:nvPr>
        </p:nvSpPr>
        <p:spPr>
          <a:xfrm>
            <a:off x="6164462" y="3047489"/>
            <a:ext cx="452438" cy="396994"/>
          </a:xfrm>
          <a:custGeom>
            <a:avLst/>
            <a:gdLst/>
            <a:ahLst/>
            <a:cxnLst>
              <a:cxn ang="0">
                <a:pos x="wd2" y="hd2"/>
              </a:cxn>
              <a:cxn ang="5400000">
                <a:pos x="wd2" y="hd2"/>
              </a:cxn>
              <a:cxn ang="10800000">
                <a:pos x="wd2" y="hd2"/>
              </a:cxn>
              <a:cxn ang="16200000">
                <a:pos x="wd2" y="hd2"/>
              </a:cxn>
            </a:cxnLst>
            <a:rect l="0" t="0" r="r" b="b"/>
            <a:pathLst>
              <a:path w="20601" h="21600" extrusionOk="0">
                <a:moveTo>
                  <a:pt x="9435" y="0"/>
                </a:moveTo>
                <a:cubicBezTo>
                  <a:pt x="8792" y="0"/>
                  <a:pt x="8265" y="464"/>
                  <a:pt x="8265" y="1039"/>
                </a:cubicBezTo>
                <a:cubicBezTo>
                  <a:pt x="8265" y="1615"/>
                  <a:pt x="8792" y="2087"/>
                  <a:pt x="9435" y="2087"/>
                </a:cubicBezTo>
                <a:lnTo>
                  <a:pt x="9583" y="2087"/>
                </a:lnTo>
                <a:lnTo>
                  <a:pt x="9583" y="3153"/>
                </a:lnTo>
                <a:cubicBezTo>
                  <a:pt x="7101" y="3305"/>
                  <a:pt x="4798" y="4244"/>
                  <a:pt x="3023" y="5835"/>
                </a:cubicBezTo>
                <a:cubicBezTo>
                  <a:pt x="1077" y="7579"/>
                  <a:pt x="0" y="9897"/>
                  <a:pt x="0" y="12363"/>
                </a:cubicBezTo>
                <a:cubicBezTo>
                  <a:pt x="0" y="14829"/>
                  <a:pt x="1077" y="17147"/>
                  <a:pt x="3023" y="18891"/>
                </a:cubicBezTo>
                <a:cubicBezTo>
                  <a:pt x="4968" y="20635"/>
                  <a:pt x="7555" y="21600"/>
                  <a:pt x="10307" y="21600"/>
                </a:cubicBezTo>
                <a:cubicBezTo>
                  <a:pt x="13058" y="21600"/>
                  <a:pt x="15645" y="20635"/>
                  <a:pt x="17591" y="18891"/>
                </a:cubicBezTo>
                <a:cubicBezTo>
                  <a:pt x="21497" y="15390"/>
                  <a:pt x="21600" y="9755"/>
                  <a:pt x="17908" y="6137"/>
                </a:cubicBezTo>
                <a:lnTo>
                  <a:pt x="18938" y="4840"/>
                </a:lnTo>
                <a:cubicBezTo>
                  <a:pt x="19312" y="4372"/>
                  <a:pt x="19193" y="3728"/>
                  <a:pt x="18671" y="3393"/>
                </a:cubicBezTo>
                <a:cubicBezTo>
                  <a:pt x="18148" y="3058"/>
                  <a:pt x="17419" y="3164"/>
                  <a:pt x="17046" y="3633"/>
                </a:cubicBezTo>
                <a:lnTo>
                  <a:pt x="16144" y="4761"/>
                </a:lnTo>
                <a:cubicBezTo>
                  <a:pt x="14631" y="3823"/>
                  <a:pt x="12877" y="3266"/>
                  <a:pt x="11020" y="3153"/>
                </a:cubicBezTo>
                <a:lnTo>
                  <a:pt x="11020" y="2087"/>
                </a:lnTo>
                <a:lnTo>
                  <a:pt x="11337" y="2087"/>
                </a:lnTo>
                <a:cubicBezTo>
                  <a:pt x="11980" y="2087"/>
                  <a:pt x="12497" y="1615"/>
                  <a:pt x="12497" y="1039"/>
                </a:cubicBezTo>
                <a:cubicBezTo>
                  <a:pt x="12497" y="464"/>
                  <a:pt x="11980" y="0"/>
                  <a:pt x="11337" y="0"/>
                </a:cubicBezTo>
                <a:lnTo>
                  <a:pt x="9435" y="0"/>
                </a:lnTo>
                <a:close/>
                <a:moveTo>
                  <a:pt x="10307" y="4840"/>
                </a:moveTo>
                <a:cubicBezTo>
                  <a:pt x="12550" y="4840"/>
                  <a:pt x="14657" y="5621"/>
                  <a:pt x="16243" y="7043"/>
                </a:cubicBezTo>
                <a:cubicBezTo>
                  <a:pt x="19517" y="9978"/>
                  <a:pt x="19517" y="14749"/>
                  <a:pt x="16243" y="17683"/>
                </a:cubicBezTo>
                <a:cubicBezTo>
                  <a:pt x="14657" y="19105"/>
                  <a:pt x="12550" y="19895"/>
                  <a:pt x="10307" y="19895"/>
                </a:cubicBezTo>
                <a:cubicBezTo>
                  <a:pt x="8063" y="19895"/>
                  <a:pt x="5947" y="19105"/>
                  <a:pt x="4361" y="17683"/>
                </a:cubicBezTo>
                <a:cubicBezTo>
                  <a:pt x="2774" y="16261"/>
                  <a:pt x="1903" y="14374"/>
                  <a:pt x="1903" y="12363"/>
                </a:cubicBezTo>
                <a:cubicBezTo>
                  <a:pt x="1903" y="10353"/>
                  <a:pt x="2774" y="8465"/>
                  <a:pt x="4361" y="7043"/>
                </a:cubicBezTo>
                <a:cubicBezTo>
                  <a:pt x="5947" y="5622"/>
                  <a:pt x="8064" y="4840"/>
                  <a:pt x="10307" y="4840"/>
                </a:cubicBezTo>
                <a:close/>
                <a:moveTo>
                  <a:pt x="10297" y="6253"/>
                </a:moveTo>
                <a:cubicBezTo>
                  <a:pt x="10042" y="6253"/>
                  <a:pt x="9841" y="6441"/>
                  <a:pt x="9841" y="6670"/>
                </a:cubicBezTo>
                <a:lnTo>
                  <a:pt x="9841" y="10391"/>
                </a:lnTo>
                <a:cubicBezTo>
                  <a:pt x="8820" y="10583"/>
                  <a:pt x="8047" y="11391"/>
                  <a:pt x="8047" y="12363"/>
                </a:cubicBezTo>
                <a:cubicBezTo>
                  <a:pt x="8047" y="13477"/>
                  <a:pt x="9054" y="14379"/>
                  <a:pt x="10297" y="14379"/>
                </a:cubicBezTo>
                <a:cubicBezTo>
                  <a:pt x="11540" y="14379"/>
                  <a:pt x="12546" y="13477"/>
                  <a:pt x="12546" y="12363"/>
                </a:cubicBezTo>
                <a:cubicBezTo>
                  <a:pt x="12546" y="11391"/>
                  <a:pt x="11784" y="10583"/>
                  <a:pt x="10763" y="10391"/>
                </a:cubicBezTo>
                <a:lnTo>
                  <a:pt x="10763" y="6670"/>
                </a:lnTo>
                <a:cubicBezTo>
                  <a:pt x="10763" y="6441"/>
                  <a:pt x="10552" y="6253"/>
                  <a:pt x="10297" y="6253"/>
                </a:cubicBezTo>
                <a:close/>
              </a:path>
            </a:pathLst>
          </a:custGeom>
          <a:solidFill>
            <a:srgbClr val="FFFFFF"/>
          </a:solidFill>
        </p:spPr>
        <p:txBody>
          <a:bodyPr anchor="ctr"/>
          <a:lstStyle/>
          <a:p>
            <a:pPr>
              <a:lnSpc>
                <a:spcPct val="120000"/>
              </a:lnSpc>
            </a:pPr>
            <a:endParaRPr/>
          </a:p>
        </p:txBody>
      </p:sp>
      <p:sp>
        <p:nvSpPr>
          <p:cNvPr id="228" name="Cirkel"/>
          <p:cNvSpPr>
            <a:spLocks noGrp="1"/>
          </p:cNvSpPr>
          <p:nvPr>
            <p:ph type="body" sz="quarter" idx="24"/>
          </p:nvPr>
        </p:nvSpPr>
        <p:spPr>
          <a:xfrm>
            <a:off x="5915453" y="4007276"/>
            <a:ext cx="950454" cy="712841"/>
          </a:xfrm>
          <a:prstGeom prst="ellipse">
            <a:avLst/>
          </a:prstGeom>
          <a:gradFill>
            <a:gsLst>
              <a:gs pos="0">
                <a:srgbClr val="E6E800"/>
              </a:gs>
              <a:gs pos="100000">
                <a:srgbClr val="25B03B"/>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9" name="Vorm"/>
          <p:cNvSpPr>
            <a:spLocks noGrp="1"/>
          </p:cNvSpPr>
          <p:nvPr>
            <p:ph type="body" sz="quarter" idx="25"/>
          </p:nvPr>
        </p:nvSpPr>
        <p:spPr>
          <a:xfrm>
            <a:off x="6179624" y="4164908"/>
            <a:ext cx="422111" cy="379740"/>
          </a:xfrm>
          <a:custGeom>
            <a:avLst/>
            <a:gdLst/>
            <a:ahLst/>
            <a:cxnLst>
              <a:cxn ang="0">
                <a:pos x="wd2" y="hd2"/>
              </a:cxn>
              <a:cxn ang="5400000">
                <a:pos x="wd2" y="hd2"/>
              </a:cxn>
              <a:cxn ang="10800000">
                <a:pos x="wd2" y="hd2"/>
              </a:cxn>
              <a:cxn ang="16200000">
                <a:pos x="wd2" y="hd2"/>
              </a:cxn>
            </a:cxnLst>
            <a:rect l="0" t="0" r="r" b="b"/>
            <a:pathLst>
              <a:path w="21600" h="21600" extrusionOk="0">
                <a:moveTo>
                  <a:pt x="20178" y="4772"/>
                </a:moveTo>
                <a:cubicBezTo>
                  <a:pt x="20178" y="4309"/>
                  <a:pt x="19727" y="3932"/>
                  <a:pt x="19172" y="3932"/>
                </a:cubicBezTo>
                <a:lnTo>
                  <a:pt x="15819" y="3932"/>
                </a:lnTo>
                <a:lnTo>
                  <a:pt x="15819" y="4514"/>
                </a:lnTo>
                <a:cubicBezTo>
                  <a:pt x="15819" y="4969"/>
                  <a:pt x="15377" y="5337"/>
                  <a:pt x="14832" y="5337"/>
                </a:cubicBezTo>
                <a:lnTo>
                  <a:pt x="6768" y="5337"/>
                </a:lnTo>
                <a:cubicBezTo>
                  <a:pt x="6223" y="5337"/>
                  <a:pt x="5781" y="4969"/>
                  <a:pt x="5781" y="4514"/>
                </a:cubicBezTo>
                <a:lnTo>
                  <a:pt x="5781" y="3932"/>
                </a:lnTo>
                <a:lnTo>
                  <a:pt x="2429" y="3932"/>
                </a:lnTo>
                <a:cubicBezTo>
                  <a:pt x="1873" y="3932"/>
                  <a:pt x="1422" y="4309"/>
                  <a:pt x="1422" y="4772"/>
                </a:cubicBezTo>
                <a:lnTo>
                  <a:pt x="1422" y="19576"/>
                </a:lnTo>
                <a:cubicBezTo>
                  <a:pt x="1422" y="20038"/>
                  <a:pt x="1873" y="20415"/>
                  <a:pt x="2429" y="20415"/>
                </a:cubicBezTo>
                <a:lnTo>
                  <a:pt x="19172" y="20415"/>
                </a:lnTo>
                <a:cubicBezTo>
                  <a:pt x="19727" y="20415"/>
                  <a:pt x="20178" y="20038"/>
                  <a:pt x="20178" y="19576"/>
                </a:cubicBezTo>
                <a:cubicBezTo>
                  <a:pt x="20178" y="19576"/>
                  <a:pt x="20178" y="4772"/>
                  <a:pt x="20178" y="4772"/>
                </a:cubicBezTo>
                <a:close/>
                <a:moveTo>
                  <a:pt x="10263" y="1633"/>
                </a:moveTo>
                <a:lnTo>
                  <a:pt x="11337" y="1633"/>
                </a:lnTo>
                <a:cubicBezTo>
                  <a:pt x="11337" y="1386"/>
                  <a:pt x="11096" y="1185"/>
                  <a:pt x="10800" y="1185"/>
                </a:cubicBezTo>
                <a:cubicBezTo>
                  <a:pt x="10504" y="1185"/>
                  <a:pt x="10263" y="1386"/>
                  <a:pt x="10263" y="1633"/>
                </a:cubicBezTo>
                <a:close/>
                <a:moveTo>
                  <a:pt x="21600" y="4772"/>
                </a:moveTo>
                <a:lnTo>
                  <a:pt x="21600" y="19576"/>
                </a:lnTo>
                <a:cubicBezTo>
                  <a:pt x="21600" y="20692"/>
                  <a:pt x="20511" y="21600"/>
                  <a:pt x="19172" y="21600"/>
                </a:cubicBezTo>
                <a:lnTo>
                  <a:pt x="2429" y="21600"/>
                </a:lnTo>
                <a:cubicBezTo>
                  <a:pt x="1090" y="21600"/>
                  <a:pt x="0" y="20692"/>
                  <a:pt x="0" y="19576"/>
                </a:cubicBezTo>
                <a:lnTo>
                  <a:pt x="0" y="4772"/>
                </a:lnTo>
                <a:cubicBezTo>
                  <a:pt x="0" y="3655"/>
                  <a:pt x="1090" y="2747"/>
                  <a:pt x="2429" y="2747"/>
                </a:cubicBezTo>
                <a:lnTo>
                  <a:pt x="5781" y="2747"/>
                </a:lnTo>
                <a:lnTo>
                  <a:pt x="5781" y="2456"/>
                </a:lnTo>
                <a:cubicBezTo>
                  <a:pt x="5781" y="2002"/>
                  <a:pt x="6223" y="1633"/>
                  <a:pt x="6768" y="1633"/>
                </a:cubicBezTo>
                <a:lnTo>
                  <a:pt x="8841" y="1633"/>
                </a:lnTo>
                <a:cubicBezTo>
                  <a:pt x="8841" y="732"/>
                  <a:pt x="9720" y="0"/>
                  <a:pt x="10800" y="0"/>
                </a:cubicBezTo>
                <a:cubicBezTo>
                  <a:pt x="11880" y="0"/>
                  <a:pt x="12759" y="732"/>
                  <a:pt x="12759" y="1633"/>
                </a:cubicBezTo>
                <a:lnTo>
                  <a:pt x="14832" y="1633"/>
                </a:lnTo>
                <a:cubicBezTo>
                  <a:pt x="15377" y="1633"/>
                  <a:pt x="15819" y="2002"/>
                  <a:pt x="15819" y="2456"/>
                </a:cubicBezTo>
                <a:lnTo>
                  <a:pt x="15819" y="2747"/>
                </a:lnTo>
                <a:lnTo>
                  <a:pt x="19172" y="2747"/>
                </a:lnTo>
                <a:cubicBezTo>
                  <a:pt x="20511" y="2747"/>
                  <a:pt x="21600" y="3655"/>
                  <a:pt x="21600" y="4772"/>
                </a:cubicBezTo>
                <a:close/>
                <a:moveTo>
                  <a:pt x="3901" y="13620"/>
                </a:moveTo>
                <a:lnTo>
                  <a:pt x="17699" y="13620"/>
                </a:lnTo>
                <a:lnTo>
                  <a:pt x="17699" y="7854"/>
                </a:lnTo>
                <a:lnTo>
                  <a:pt x="11670" y="11228"/>
                </a:lnTo>
                <a:lnTo>
                  <a:pt x="7685" y="10158"/>
                </a:lnTo>
                <a:cubicBezTo>
                  <a:pt x="7685" y="10158"/>
                  <a:pt x="3901" y="13620"/>
                  <a:pt x="3901" y="13620"/>
                </a:cubicBezTo>
                <a:close/>
                <a:moveTo>
                  <a:pt x="18410" y="15961"/>
                </a:moveTo>
                <a:cubicBezTo>
                  <a:pt x="18410" y="15633"/>
                  <a:pt x="18092" y="15368"/>
                  <a:pt x="17699" y="15368"/>
                </a:cubicBezTo>
                <a:lnTo>
                  <a:pt x="3901" y="15368"/>
                </a:lnTo>
                <a:cubicBezTo>
                  <a:pt x="3508" y="15368"/>
                  <a:pt x="3190" y="15633"/>
                  <a:pt x="3190" y="15961"/>
                </a:cubicBezTo>
                <a:cubicBezTo>
                  <a:pt x="3190" y="16288"/>
                  <a:pt x="3508" y="16553"/>
                  <a:pt x="3901" y="16553"/>
                </a:cubicBezTo>
                <a:lnTo>
                  <a:pt x="17699" y="16553"/>
                </a:lnTo>
                <a:cubicBezTo>
                  <a:pt x="18092" y="16553"/>
                  <a:pt x="18410" y="16288"/>
                  <a:pt x="18410" y="15961"/>
                </a:cubicBezTo>
                <a:close/>
                <a:moveTo>
                  <a:pt x="17699" y="18788"/>
                </a:moveTo>
                <a:lnTo>
                  <a:pt x="3901" y="18788"/>
                </a:lnTo>
                <a:cubicBezTo>
                  <a:pt x="3508" y="18788"/>
                  <a:pt x="3190" y="18523"/>
                  <a:pt x="3190" y="18195"/>
                </a:cubicBezTo>
                <a:cubicBezTo>
                  <a:pt x="3190" y="17868"/>
                  <a:pt x="3508" y="17603"/>
                  <a:pt x="3901" y="17603"/>
                </a:cubicBezTo>
                <a:lnTo>
                  <a:pt x="17699" y="17603"/>
                </a:lnTo>
                <a:cubicBezTo>
                  <a:pt x="18092" y="17603"/>
                  <a:pt x="18410" y="17868"/>
                  <a:pt x="18410" y="18195"/>
                </a:cubicBezTo>
                <a:cubicBezTo>
                  <a:pt x="18410" y="18523"/>
                  <a:pt x="18092" y="18788"/>
                  <a:pt x="17699" y="18788"/>
                </a:cubicBezTo>
                <a:close/>
              </a:path>
            </a:pathLst>
          </a:custGeom>
          <a:solidFill>
            <a:srgbClr val="FFFFFF"/>
          </a:solidFill>
        </p:spPr>
        <p:txBody>
          <a:bodyPr anchor="ctr"/>
          <a:lstStyle/>
          <a:p>
            <a:pPr>
              <a:lnSpc>
                <a:spcPct val="120000"/>
              </a:lnSpc>
            </a:pPr>
            <a:endParaRPr/>
          </a:p>
        </p:txBody>
      </p:sp>
      <p:sp>
        <p:nvSpPr>
          <p:cNvPr id="230" name="Cirkel"/>
          <p:cNvSpPr>
            <a:spLocks noGrp="1"/>
          </p:cNvSpPr>
          <p:nvPr>
            <p:ph type="body" sz="quarter" idx="26"/>
          </p:nvPr>
        </p:nvSpPr>
        <p:spPr>
          <a:xfrm>
            <a:off x="5915453" y="5106504"/>
            <a:ext cx="950454" cy="712841"/>
          </a:xfrm>
          <a:prstGeom prst="ellipse">
            <a:avLst/>
          </a:prstGeom>
          <a:gradFill>
            <a:gsLst>
              <a:gs pos="0">
                <a:srgbClr val="EFC42D"/>
              </a:gs>
              <a:gs pos="100000">
                <a:srgbClr val="EB1E98"/>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31" name="Vorm"/>
          <p:cNvSpPr>
            <a:spLocks noGrp="1"/>
          </p:cNvSpPr>
          <p:nvPr>
            <p:ph type="body" sz="quarter" idx="27"/>
          </p:nvPr>
        </p:nvSpPr>
        <p:spPr>
          <a:xfrm>
            <a:off x="6122790" y="5262008"/>
            <a:ext cx="535782" cy="401833"/>
          </a:xfrm>
          <a:custGeom>
            <a:avLst/>
            <a:gdLst/>
            <a:ahLst/>
            <a:cxnLst>
              <a:cxn ang="0">
                <a:pos x="wd2" y="hd2"/>
              </a:cxn>
              <a:cxn ang="5400000">
                <a:pos x="wd2" y="hd2"/>
              </a:cxn>
              <a:cxn ang="10800000">
                <a:pos x="wd2" y="hd2"/>
              </a:cxn>
              <a:cxn ang="16200000">
                <a:pos x="wd2" y="hd2"/>
              </a:cxn>
            </a:cxnLst>
            <a:rect l="0" t="0" r="r" b="b"/>
            <a:pathLst>
              <a:path w="21592" h="21594" extrusionOk="0">
                <a:moveTo>
                  <a:pt x="17145" y="2744"/>
                </a:moveTo>
                <a:cubicBezTo>
                  <a:pt x="16683" y="3206"/>
                  <a:pt x="16683" y="3955"/>
                  <a:pt x="17145" y="4417"/>
                </a:cubicBezTo>
                <a:cubicBezTo>
                  <a:pt x="17607" y="4879"/>
                  <a:pt x="18356" y="4879"/>
                  <a:pt x="18818" y="4417"/>
                </a:cubicBezTo>
                <a:cubicBezTo>
                  <a:pt x="19280" y="3955"/>
                  <a:pt x="19280" y="3206"/>
                  <a:pt x="18818" y="2744"/>
                </a:cubicBezTo>
                <a:cubicBezTo>
                  <a:pt x="18356" y="2282"/>
                  <a:pt x="17607" y="2282"/>
                  <a:pt x="17145" y="2744"/>
                </a:cubicBezTo>
                <a:close/>
                <a:moveTo>
                  <a:pt x="12866" y="8744"/>
                </a:moveTo>
                <a:cubicBezTo>
                  <a:pt x="13519" y="9397"/>
                  <a:pt x="14368" y="9588"/>
                  <a:pt x="14930" y="9025"/>
                </a:cubicBezTo>
                <a:cubicBezTo>
                  <a:pt x="15498" y="8458"/>
                  <a:pt x="15293" y="7614"/>
                  <a:pt x="14620" y="6942"/>
                </a:cubicBezTo>
                <a:cubicBezTo>
                  <a:pt x="14015" y="6336"/>
                  <a:pt x="13142" y="6065"/>
                  <a:pt x="12556" y="6651"/>
                </a:cubicBezTo>
                <a:cubicBezTo>
                  <a:pt x="11975" y="7233"/>
                  <a:pt x="12203" y="8081"/>
                  <a:pt x="12866" y="8744"/>
                </a:cubicBezTo>
                <a:close/>
                <a:moveTo>
                  <a:pt x="15216" y="6298"/>
                </a:moveTo>
                <a:cubicBezTo>
                  <a:pt x="16294" y="7376"/>
                  <a:pt x="16255" y="8644"/>
                  <a:pt x="15369" y="9531"/>
                </a:cubicBezTo>
                <a:cubicBezTo>
                  <a:pt x="14463" y="10437"/>
                  <a:pt x="13200" y="10317"/>
                  <a:pt x="12256" y="9373"/>
                </a:cubicBezTo>
                <a:cubicBezTo>
                  <a:pt x="11269" y="8386"/>
                  <a:pt x="11193" y="7071"/>
                  <a:pt x="12099" y="6165"/>
                </a:cubicBezTo>
                <a:cubicBezTo>
                  <a:pt x="13038" y="5226"/>
                  <a:pt x="14301" y="5383"/>
                  <a:pt x="15216" y="6298"/>
                </a:cubicBezTo>
                <a:close/>
                <a:moveTo>
                  <a:pt x="11525" y="10419"/>
                </a:moveTo>
                <a:lnTo>
                  <a:pt x="10314" y="11630"/>
                </a:lnTo>
                <a:lnTo>
                  <a:pt x="11258" y="12574"/>
                </a:lnTo>
                <a:lnTo>
                  <a:pt x="12612" y="11220"/>
                </a:lnTo>
                <a:lnTo>
                  <a:pt x="13094" y="11701"/>
                </a:lnTo>
                <a:lnTo>
                  <a:pt x="11153" y="13642"/>
                </a:lnTo>
                <a:lnTo>
                  <a:pt x="7940" y="10428"/>
                </a:lnTo>
                <a:lnTo>
                  <a:pt x="9809" y="8560"/>
                </a:lnTo>
                <a:lnTo>
                  <a:pt x="10290" y="9041"/>
                </a:lnTo>
                <a:lnTo>
                  <a:pt x="9008" y="10323"/>
                </a:lnTo>
                <a:lnTo>
                  <a:pt x="9838" y="11153"/>
                </a:lnTo>
                <a:lnTo>
                  <a:pt x="11049" y="9942"/>
                </a:lnTo>
                <a:cubicBezTo>
                  <a:pt x="11049" y="9942"/>
                  <a:pt x="11525" y="10419"/>
                  <a:pt x="11525" y="10419"/>
                </a:cubicBezTo>
                <a:close/>
                <a:moveTo>
                  <a:pt x="7629" y="15888"/>
                </a:moveTo>
                <a:cubicBezTo>
                  <a:pt x="7929" y="15807"/>
                  <a:pt x="8311" y="15617"/>
                  <a:pt x="8611" y="15316"/>
                </a:cubicBezTo>
                <a:cubicBezTo>
                  <a:pt x="8988" y="14940"/>
                  <a:pt x="9021" y="14554"/>
                  <a:pt x="8759" y="14291"/>
                </a:cubicBezTo>
                <a:cubicBezTo>
                  <a:pt x="8516" y="14048"/>
                  <a:pt x="8211" y="14067"/>
                  <a:pt x="7653" y="14329"/>
                </a:cubicBezTo>
                <a:cubicBezTo>
                  <a:pt x="6933" y="14668"/>
                  <a:pt x="6313" y="14725"/>
                  <a:pt x="5851" y="14263"/>
                </a:cubicBezTo>
                <a:cubicBezTo>
                  <a:pt x="5327" y="13738"/>
                  <a:pt x="5365" y="12899"/>
                  <a:pt x="6061" y="12203"/>
                </a:cubicBezTo>
                <a:cubicBezTo>
                  <a:pt x="6409" y="11855"/>
                  <a:pt x="6742" y="11674"/>
                  <a:pt x="6995" y="11593"/>
                </a:cubicBezTo>
                <a:lnTo>
                  <a:pt x="7324" y="12208"/>
                </a:lnTo>
                <a:cubicBezTo>
                  <a:pt x="7148" y="12260"/>
                  <a:pt x="6833" y="12394"/>
                  <a:pt x="6533" y="12694"/>
                </a:cubicBezTo>
                <a:cubicBezTo>
                  <a:pt x="6161" y="13066"/>
                  <a:pt x="6199" y="13428"/>
                  <a:pt x="6385" y="13614"/>
                </a:cubicBezTo>
                <a:cubicBezTo>
                  <a:pt x="6633" y="13862"/>
                  <a:pt x="6933" y="13791"/>
                  <a:pt x="7529" y="13529"/>
                </a:cubicBezTo>
                <a:cubicBezTo>
                  <a:pt x="8297" y="13181"/>
                  <a:pt x="8850" y="13190"/>
                  <a:pt x="9312" y="13652"/>
                </a:cubicBezTo>
                <a:cubicBezTo>
                  <a:pt x="9827" y="14167"/>
                  <a:pt x="9884" y="15006"/>
                  <a:pt x="9055" y="15836"/>
                </a:cubicBezTo>
                <a:cubicBezTo>
                  <a:pt x="8716" y="16174"/>
                  <a:pt x="8268" y="16432"/>
                  <a:pt x="7987" y="16503"/>
                </a:cubicBezTo>
                <a:cubicBezTo>
                  <a:pt x="7987" y="16503"/>
                  <a:pt x="7629" y="15888"/>
                  <a:pt x="7629" y="15888"/>
                </a:cubicBezTo>
                <a:close/>
                <a:moveTo>
                  <a:pt x="12904" y="1279"/>
                </a:moveTo>
                <a:lnTo>
                  <a:pt x="1532" y="12652"/>
                </a:lnTo>
                <a:cubicBezTo>
                  <a:pt x="1361" y="12823"/>
                  <a:pt x="1267" y="13050"/>
                  <a:pt x="1267" y="13292"/>
                </a:cubicBezTo>
                <a:cubicBezTo>
                  <a:pt x="1266" y="13534"/>
                  <a:pt x="1361" y="13761"/>
                  <a:pt x="1531" y="13931"/>
                </a:cubicBezTo>
                <a:lnTo>
                  <a:pt x="7662" y="20063"/>
                </a:lnTo>
                <a:cubicBezTo>
                  <a:pt x="7833" y="20234"/>
                  <a:pt x="8060" y="20327"/>
                  <a:pt x="8301" y="20327"/>
                </a:cubicBezTo>
                <a:lnTo>
                  <a:pt x="8301" y="20327"/>
                </a:lnTo>
                <a:cubicBezTo>
                  <a:pt x="8543" y="20327"/>
                  <a:pt x="8770" y="20233"/>
                  <a:pt x="8941" y="20062"/>
                </a:cubicBezTo>
                <a:lnTo>
                  <a:pt x="20314" y="8689"/>
                </a:lnTo>
                <a:lnTo>
                  <a:pt x="20021" y="2365"/>
                </a:lnTo>
                <a:cubicBezTo>
                  <a:pt x="19996" y="2166"/>
                  <a:pt x="19903" y="1978"/>
                  <a:pt x="19759" y="1834"/>
                </a:cubicBezTo>
                <a:cubicBezTo>
                  <a:pt x="19620" y="1695"/>
                  <a:pt x="19443" y="1603"/>
                  <a:pt x="19257" y="1573"/>
                </a:cubicBezTo>
                <a:cubicBezTo>
                  <a:pt x="19257" y="1573"/>
                  <a:pt x="12904" y="1279"/>
                  <a:pt x="12904" y="1279"/>
                </a:cubicBezTo>
                <a:close/>
                <a:moveTo>
                  <a:pt x="8301" y="21594"/>
                </a:moveTo>
                <a:cubicBezTo>
                  <a:pt x="8301" y="21594"/>
                  <a:pt x="8301" y="21594"/>
                  <a:pt x="8301" y="21594"/>
                </a:cubicBezTo>
                <a:cubicBezTo>
                  <a:pt x="7722" y="21594"/>
                  <a:pt x="7176" y="21368"/>
                  <a:pt x="6766" y="20958"/>
                </a:cubicBezTo>
                <a:lnTo>
                  <a:pt x="636" y="14827"/>
                </a:lnTo>
                <a:cubicBezTo>
                  <a:pt x="226" y="14417"/>
                  <a:pt x="0" y="13872"/>
                  <a:pt x="0" y="13292"/>
                </a:cubicBezTo>
                <a:cubicBezTo>
                  <a:pt x="0" y="12712"/>
                  <a:pt x="226" y="12167"/>
                  <a:pt x="636" y="11757"/>
                </a:cubicBezTo>
                <a:lnTo>
                  <a:pt x="12206" y="185"/>
                </a:lnTo>
                <a:cubicBezTo>
                  <a:pt x="12332" y="60"/>
                  <a:pt x="12506" y="-6"/>
                  <a:pt x="12684" y="1"/>
                </a:cubicBezTo>
                <a:lnTo>
                  <a:pt x="19347" y="310"/>
                </a:lnTo>
                <a:cubicBezTo>
                  <a:pt x="19365" y="310"/>
                  <a:pt x="19383" y="312"/>
                  <a:pt x="19401" y="314"/>
                </a:cubicBezTo>
                <a:cubicBezTo>
                  <a:pt x="19869" y="377"/>
                  <a:pt x="20315" y="598"/>
                  <a:pt x="20655" y="938"/>
                </a:cubicBezTo>
                <a:cubicBezTo>
                  <a:pt x="21007" y="1291"/>
                  <a:pt x="21230" y="1756"/>
                  <a:pt x="21282" y="2247"/>
                </a:cubicBezTo>
                <a:cubicBezTo>
                  <a:pt x="21283" y="2260"/>
                  <a:pt x="21284" y="2272"/>
                  <a:pt x="21285" y="2285"/>
                </a:cubicBezTo>
                <a:lnTo>
                  <a:pt x="21592" y="8910"/>
                </a:lnTo>
                <a:cubicBezTo>
                  <a:pt x="21600" y="9088"/>
                  <a:pt x="21533" y="9261"/>
                  <a:pt x="21407" y="9387"/>
                </a:cubicBezTo>
                <a:lnTo>
                  <a:pt x="9837" y="20958"/>
                </a:lnTo>
                <a:cubicBezTo>
                  <a:pt x="9426" y="21368"/>
                  <a:pt x="8881" y="21594"/>
                  <a:pt x="8301" y="21594"/>
                </a:cubicBezTo>
                <a:close/>
              </a:path>
            </a:pathLst>
          </a:custGeom>
          <a:solidFill>
            <a:srgbClr val="FFFFFF"/>
          </a:solidFill>
        </p:spPr>
        <p:txBody>
          <a:bodyPr anchor="ctr"/>
          <a:lstStyle>
            <a:lvl1pPr algn="ctr" defTabSz="452049">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sym typeface="Gill Sans"/>
              </a:defRPr>
            </a:lvl1pPr>
          </a:lstStyle>
          <a:p>
            <a:pPr algn="ctr" defTabSz="642937">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2" name="Your Subtitle Goes Here 01"/>
          <p:cNvSpPr txBox="1">
            <a:spLocks noGrp="1"/>
          </p:cNvSpPr>
          <p:nvPr>
            <p:ph type="body" sz="quarter" idx="28"/>
          </p:nvPr>
        </p:nvSpPr>
        <p:spPr>
          <a:xfrm>
            <a:off x="7072312" y="1719522"/>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01</a:t>
            </a:r>
          </a:p>
        </p:txBody>
      </p:sp>
      <p:sp>
        <p:nvSpPr>
          <p:cNvPr id="233" name="Morbi leo risus, porta ac consectetur, vestibulum at eros. Donec sed odio dui. Donec id elit non mi gravida at eget metus."/>
          <p:cNvSpPr txBox="1">
            <a:spLocks noGrp="1"/>
          </p:cNvSpPr>
          <p:nvPr>
            <p:ph type="body" sz="quarter" idx="29"/>
          </p:nvPr>
        </p:nvSpPr>
        <p:spPr>
          <a:xfrm>
            <a:off x="7072312" y="2031783"/>
            <a:ext cx="4167188" cy="583465"/>
          </a:xfrm>
          <a:prstGeom prst="rect">
            <a:avLst/>
          </a:prstGeom>
        </p:spPr>
        <p:txBody>
          <a:bodyPr/>
          <a:lstStyle/>
          <a:p>
            <a:r>
              <a:t>Morbi leo risus, porta ac consectetur, vestibulum at eros. Donec sed odio dui. Donec id elit non mi gravida at eget metus.</a:t>
            </a:r>
          </a:p>
        </p:txBody>
      </p:sp>
      <p:sp>
        <p:nvSpPr>
          <p:cNvPr id="234" name="Your Subtitle Goes Here 02"/>
          <p:cNvSpPr txBox="1">
            <a:spLocks noGrp="1"/>
          </p:cNvSpPr>
          <p:nvPr>
            <p:ph type="body" sz="quarter" idx="30"/>
          </p:nvPr>
        </p:nvSpPr>
        <p:spPr>
          <a:xfrm>
            <a:off x="7072312" y="2834629"/>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02</a:t>
            </a:r>
          </a:p>
        </p:txBody>
      </p:sp>
      <p:sp>
        <p:nvSpPr>
          <p:cNvPr id="235" name="Etiam porta sem malesuada magna. Nullam dolor id nibh ultricies vehicula ut id elit. Morbi leo risus, porta ac consectetur ac, vestibulum at eros."/>
          <p:cNvSpPr txBox="1">
            <a:spLocks noGrp="1"/>
          </p:cNvSpPr>
          <p:nvPr>
            <p:ph type="body" sz="quarter" idx="31"/>
          </p:nvPr>
        </p:nvSpPr>
        <p:spPr>
          <a:xfrm>
            <a:off x="7072312" y="3146890"/>
            <a:ext cx="4167188" cy="583465"/>
          </a:xfrm>
          <a:prstGeom prst="rect">
            <a:avLst/>
          </a:prstGeom>
        </p:spPr>
        <p:txBody>
          <a:bodyPr/>
          <a:lstStyle/>
          <a:p>
            <a:r>
              <a:t>Etiam porta sem malesuada magna. Nullam dolor id nibh ultricies vehicula ut id elit. Morbi leo risus, porta ac consectetur ac, vestibulum at eros.</a:t>
            </a:r>
          </a:p>
        </p:txBody>
      </p:sp>
      <p:sp>
        <p:nvSpPr>
          <p:cNvPr id="236" name="Your Subtitle Goes Here 03"/>
          <p:cNvSpPr txBox="1">
            <a:spLocks noGrp="1"/>
          </p:cNvSpPr>
          <p:nvPr>
            <p:ph type="body" sz="quarter" idx="32"/>
          </p:nvPr>
        </p:nvSpPr>
        <p:spPr>
          <a:xfrm>
            <a:off x="7072312" y="3940805"/>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03</a:t>
            </a:r>
          </a:p>
        </p:txBody>
      </p:sp>
      <p:sp>
        <p:nvSpPr>
          <p:cNvPr id="237" name="Nulla vitae elit libero, a pharetra augue. Morbi leo risus, porta ac consectetur ac. Etiam porta sem malesuada magna mollis euismod."/>
          <p:cNvSpPr txBox="1">
            <a:spLocks noGrp="1"/>
          </p:cNvSpPr>
          <p:nvPr>
            <p:ph type="body" sz="quarter" idx="33"/>
          </p:nvPr>
        </p:nvSpPr>
        <p:spPr>
          <a:xfrm>
            <a:off x="7072312" y="4253066"/>
            <a:ext cx="4167188" cy="583465"/>
          </a:xfrm>
          <a:prstGeom prst="rect">
            <a:avLst/>
          </a:prstGeom>
        </p:spPr>
        <p:txBody>
          <a:bodyPr/>
          <a:lstStyle/>
          <a:p>
            <a:r>
              <a:t>Nulla vitae elit libero, a pharetra augue. Morbi leo risus, porta ac consectetur ac. Etiam porta sem malesuada magna mollis euismod.</a:t>
            </a:r>
          </a:p>
        </p:txBody>
      </p:sp>
      <p:sp>
        <p:nvSpPr>
          <p:cNvPr id="238" name="Your Subtitle Goes Here 04"/>
          <p:cNvSpPr txBox="1">
            <a:spLocks noGrp="1"/>
          </p:cNvSpPr>
          <p:nvPr>
            <p:ph type="body" sz="quarter" idx="34"/>
          </p:nvPr>
        </p:nvSpPr>
        <p:spPr>
          <a:xfrm>
            <a:off x="7072312" y="5038052"/>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04</a:t>
            </a:r>
          </a:p>
        </p:txBody>
      </p:sp>
      <p:sp>
        <p:nvSpPr>
          <p:cNvPr id="239" name="Fusce dapibus, tellus ac cursus commodo, tortor mauris condimentum nibh, ut fermentum massa justo sit amet risus."/>
          <p:cNvSpPr txBox="1">
            <a:spLocks noGrp="1"/>
          </p:cNvSpPr>
          <p:nvPr>
            <p:ph type="body" sz="quarter" idx="35"/>
          </p:nvPr>
        </p:nvSpPr>
        <p:spPr>
          <a:xfrm>
            <a:off x="7072312" y="5350313"/>
            <a:ext cx="4167188" cy="583465"/>
          </a:xfrm>
          <a:prstGeom prst="rect">
            <a:avLst/>
          </a:prstGeom>
        </p:spPr>
        <p:txBody>
          <a:bodyPr/>
          <a:lstStyle/>
          <a:p>
            <a:r>
              <a:t>Fusce dapibus, tellus ac cursus commodo, tortor mauris condimentum nibh, ut fermentum massa justo sit amet risus.</a:t>
            </a:r>
          </a:p>
        </p:txBody>
      </p:sp>
    </p:spTree>
    <p:extLst>
      <p:ext uri="{BB962C8B-B14F-4D97-AF65-F5344CB8AC3E}">
        <p14:creationId xmlns:p14="http://schemas.microsoft.com/office/powerpoint/2010/main" val="257950575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246" name="Titeltekst"/>
          <p:cNvSpPr txBox="1">
            <a:spLocks noGrp="1"/>
          </p:cNvSpPr>
          <p:nvPr>
            <p:ph type="title"/>
          </p:nvPr>
        </p:nvSpPr>
        <p:spPr>
          <a:prstGeom prst="rect">
            <a:avLst/>
          </a:prstGeom>
        </p:spPr>
        <p:txBody>
          <a:bodyPr/>
          <a:lstStyle/>
          <a:p>
            <a:r>
              <a:t>Titeltekst</a:t>
            </a:r>
          </a:p>
        </p:txBody>
      </p:sp>
      <p:sp>
        <p:nvSpPr>
          <p:cNvPr id="247"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48"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49" name="Hoofdtekst - niveau één…"/>
          <p:cNvSpPr txBox="1">
            <a:spLocks noGrp="1"/>
          </p:cNvSpPr>
          <p:nvPr>
            <p:ph type="body" sz="quarter" idx="1"/>
          </p:nvPr>
        </p:nvSpPr>
        <p:spPr>
          <a:xfrm>
            <a:off x="952500" y="5355439"/>
            <a:ext cx="10287000" cy="621726"/>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50" name="Vorm"/>
          <p:cNvSpPr>
            <a:spLocks noGrp="1"/>
          </p:cNvSpPr>
          <p:nvPr>
            <p:ph type="body" sz="quarter" idx="14"/>
          </p:nvPr>
        </p:nvSpPr>
        <p:spPr>
          <a:xfrm>
            <a:off x="4736004" y="2445913"/>
            <a:ext cx="2714462" cy="1936205"/>
          </a:xfrm>
          <a:custGeom>
            <a:avLst/>
            <a:gdLst/>
            <a:ahLst/>
            <a:cxnLst>
              <a:cxn ang="0">
                <a:pos x="wd2" y="hd2"/>
              </a:cxn>
              <a:cxn ang="5400000">
                <a:pos x="wd2" y="hd2"/>
              </a:cxn>
              <a:cxn ang="10800000">
                <a:pos x="wd2" y="hd2"/>
              </a:cxn>
              <a:cxn ang="16200000">
                <a:pos x="wd2" y="hd2"/>
              </a:cxn>
            </a:cxnLst>
            <a:rect l="0" t="0" r="r" b="b"/>
            <a:pathLst>
              <a:path w="21600" h="21600" extrusionOk="0">
                <a:moveTo>
                  <a:pt x="12255" y="18714"/>
                </a:moveTo>
                <a:lnTo>
                  <a:pt x="17475" y="21600"/>
                </a:lnTo>
                <a:lnTo>
                  <a:pt x="16478" y="15488"/>
                </a:lnTo>
                <a:lnTo>
                  <a:pt x="16200" y="13785"/>
                </a:lnTo>
                <a:lnTo>
                  <a:pt x="17377" y="12579"/>
                </a:lnTo>
                <a:lnTo>
                  <a:pt x="21600" y="8250"/>
                </a:lnTo>
                <a:lnTo>
                  <a:pt x="15764" y="7359"/>
                </a:lnTo>
                <a:lnTo>
                  <a:pt x="14137" y="7110"/>
                </a:lnTo>
                <a:lnTo>
                  <a:pt x="13410" y="5561"/>
                </a:lnTo>
                <a:lnTo>
                  <a:pt x="10800" y="0"/>
                </a:lnTo>
                <a:lnTo>
                  <a:pt x="8190" y="5561"/>
                </a:lnTo>
                <a:lnTo>
                  <a:pt x="7463" y="7110"/>
                </a:lnTo>
                <a:lnTo>
                  <a:pt x="5836" y="7359"/>
                </a:lnTo>
                <a:lnTo>
                  <a:pt x="0" y="8250"/>
                </a:lnTo>
                <a:lnTo>
                  <a:pt x="4223" y="12579"/>
                </a:lnTo>
                <a:lnTo>
                  <a:pt x="5400" y="13785"/>
                </a:lnTo>
                <a:lnTo>
                  <a:pt x="5122" y="15488"/>
                </a:lnTo>
                <a:lnTo>
                  <a:pt x="4125" y="21600"/>
                </a:lnTo>
                <a:lnTo>
                  <a:pt x="9345" y="18714"/>
                </a:lnTo>
                <a:lnTo>
                  <a:pt x="10800" y="17910"/>
                </a:lnTo>
                <a:cubicBezTo>
                  <a:pt x="10800" y="17910"/>
                  <a:pt x="12255" y="18714"/>
                  <a:pt x="12255" y="18714"/>
                </a:cubicBezTo>
                <a:close/>
              </a:path>
            </a:pathLst>
          </a:custGeom>
          <a:solidFill>
            <a:srgbClr val="FFFFFF">
              <a:alpha val="25000"/>
            </a:srgbClr>
          </a:solidFill>
        </p:spPr>
        <p:txBody>
          <a:bodyPr lIns="53578" tIns="53578" rIns="53578" bIns="53578" anchor="ctr"/>
          <a:lstStyle>
            <a:lvl1pPr algn="ctr" defTabSz="452049">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sym typeface="Gill Sans"/>
              </a:defRPr>
            </a:lvl1pPr>
          </a:lstStyle>
          <a:p>
            <a:pPr algn="ctr" defTabSz="642937">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1" name="Vorm"/>
          <p:cNvSpPr>
            <a:spLocks noGrp="1"/>
          </p:cNvSpPr>
          <p:nvPr>
            <p:ph type="body" sz="quarter" idx="15"/>
          </p:nvPr>
        </p:nvSpPr>
        <p:spPr>
          <a:xfrm>
            <a:off x="4736005" y="3883717"/>
            <a:ext cx="1254496" cy="1041110"/>
          </a:xfrm>
          <a:custGeom>
            <a:avLst/>
            <a:gdLst/>
            <a:ahLst/>
            <a:cxnLst>
              <a:cxn ang="0">
                <a:pos x="wd2" y="hd2"/>
              </a:cxn>
              <a:cxn ang="5400000">
                <a:pos x="wd2" y="hd2"/>
              </a:cxn>
              <a:cxn ang="10800000">
                <a:pos x="wd2" y="hd2"/>
              </a:cxn>
              <a:cxn ang="16200000">
                <a:pos x="wd2" y="hd2"/>
              </a:cxn>
            </a:cxnLst>
            <a:rect l="0" t="0" r="r" b="b"/>
            <a:pathLst>
              <a:path w="21600" h="21600" extrusionOk="0">
                <a:moveTo>
                  <a:pt x="20279" y="5059"/>
                </a:moveTo>
                <a:lnTo>
                  <a:pt x="8983" y="10426"/>
                </a:lnTo>
                <a:lnTo>
                  <a:pt x="10962" y="0"/>
                </a:lnTo>
                <a:lnTo>
                  <a:pt x="4099" y="0"/>
                </a:lnTo>
                <a:lnTo>
                  <a:pt x="0" y="21600"/>
                </a:lnTo>
                <a:lnTo>
                  <a:pt x="21600" y="11337"/>
                </a:lnTo>
                <a:lnTo>
                  <a:pt x="21600" y="4431"/>
                </a:lnTo>
                <a:cubicBezTo>
                  <a:pt x="21600" y="4431"/>
                  <a:pt x="20279" y="5059"/>
                  <a:pt x="20279" y="5059"/>
                </a:cubicBezTo>
                <a:close/>
              </a:path>
            </a:pathLst>
          </a:custGeom>
          <a:gradFill>
            <a:gsLst>
              <a:gs pos="0">
                <a:srgbClr val="E6E800"/>
              </a:gs>
              <a:gs pos="100000">
                <a:srgbClr val="25B03B"/>
              </a:gs>
            </a:gsLst>
            <a:lin ang="4200000"/>
          </a:gradFill>
        </p:spPr>
        <p:txBody>
          <a:bodyPr lIns="53578" tIns="53578" rIns="53578" bIns="53578"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2" name="Vorm"/>
          <p:cNvSpPr>
            <a:spLocks noGrp="1"/>
          </p:cNvSpPr>
          <p:nvPr>
            <p:ph type="body" sz="quarter" idx="16"/>
          </p:nvPr>
        </p:nvSpPr>
        <p:spPr>
          <a:xfrm>
            <a:off x="6205236" y="3883717"/>
            <a:ext cx="1254496" cy="1041110"/>
          </a:xfrm>
          <a:custGeom>
            <a:avLst/>
            <a:gdLst/>
            <a:ahLst/>
            <a:cxnLst>
              <a:cxn ang="0">
                <a:pos x="wd2" y="hd2"/>
              </a:cxn>
              <a:cxn ang="5400000">
                <a:pos x="wd2" y="hd2"/>
              </a:cxn>
              <a:cxn ang="10800000">
                <a:pos x="wd2" y="hd2"/>
              </a:cxn>
              <a:cxn ang="16200000">
                <a:pos x="wd2" y="hd2"/>
              </a:cxn>
            </a:cxnLst>
            <a:rect l="0" t="0" r="r" b="b"/>
            <a:pathLst>
              <a:path w="21600" h="21600" extrusionOk="0">
                <a:moveTo>
                  <a:pt x="17501" y="0"/>
                </a:moveTo>
                <a:lnTo>
                  <a:pt x="10638" y="0"/>
                </a:lnTo>
                <a:lnTo>
                  <a:pt x="12617" y="10426"/>
                </a:lnTo>
                <a:lnTo>
                  <a:pt x="1321" y="5059"/>
                </a:lnTo>
                <a:lnTo>
                  <a:pt x="0" y="4431"/>
                </a:lnTo>
                <a:lnTo>
                  <a:pt x="0" y="11337"/>
                </a:lnTo>
                <a:lnTo>
                  <a:pt x="21600" y="21600"/>
                </a:lnTo>
                <a:cubicBezTo>
                  <a:pt x="21600" y="21600"/>
                  <a:pt x="17501" y="0"/>
                  <a:pt x="17501" y="0"/>
                </a:cubicBezTo>
                <a:close/>
              </a:path>
            </a:pathLst>
          </a:custGeom>
          <a:gradFill>
            <a:gsLst>
              <a:gs pos="0">
                <a:srgbClr val="00FFF4"/>
              </a:gs>
              <a:gs pos="100000">
                <a:srgbClr val="0A32BE"/>
              </a:gs>
            </a:gsLst>
            <a:lin ang="4200000"/>
          </a:gradFill>
        </p:spPr>
        <p:txBody>
          <a:bodyPr lIns="53578" tIns="53578" rIns="53578" bIns="53578"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3" name="Vorm"/>
          <p:cNvSpPr>
            <a:spLocks noGrp="1"/>
          </p:cNvSpPr>
          <p:nvPr>
            <p:ph type="body" sz="quarter" idx="17"/>
          </p:nvPr>
        </p:nvSpPr>
        <p:spPr>
          <a:xfrm>
            <a:off x="6095240" y="1785938"/>
            <a:ext cx="2201439" cy="1940325"/>
          </a:xfrm>
          <a:custGeom>
            <a:avLst/>
            <a:gdLst/>
            <a:ahLst/>
            <a:cxnLst>
              <a:cxn ang="0">
                <a:pos x="wd2" y="hd2"/>
              </a:cxn>
              <a:cxn ang="5400000">
                <a:pos x="wd2" y="hd2"/>
              </a:cxn>
              <a:cxn ang="10800000">
                <a:pos x="wd2" y="hd2"/>
              </a:cxn>
              <a:cxn ang="16200000">
                <a:pos x="wd2" y="hd2"/>
              </a:cxn>
            </a:cxnLst>
            <a:rect l="0" t="0" r="r" b="b"/>
            <a:pathLst>
              <a:path w="21600" h="21600" extrusionOk="0">
                <a:moveTo>
                  <a:pt x="6675" y="11508"/>
                </a:moveTo>
                <a:lnTo>
                  <a:pt x="0" y="0"/>
                </a:lnTo>
                <a:lnTo>
                  <a:pt x="0" y="0"/>
                </a:lnTo>
                <a:lnTo>
                  <a:pt x="0" y="7411"/>
                </a:lnTo>
                <a:lnTo>
                  <a:pt x="0" y="7411"/>
                </a:lnTo>
                <a:lnTo>
                  <a:pt x="3218" y="12960"/>
                </a:lnTo>
                <a:lnTo>
                  <a:pt x="4115" y="14506"/>
                </a:lnTo>
                <a:lnTo>
                  <a:pt x="6121" y="14754"/>
                </a:lnTo>
                <a:lnTo>
                  <a:pt x="13317" y="15644"/>
                </a:lnTo>
                <a:lnTo>
                  <a:pt x="8110" y="19963"/>
                </a:lnTo>
                <a:lnTo>
                  <a:pt x="6658" y="21167"/>
                </a:lnTo>
                <a:lnTo>
                  <a:pt x="6746" y="21600"/>
                </a:lnTo>
                <a:lnTo>
                  <a:pt x="11658" y="21600"/>
                </a:lnTo>
                <a:lnTo>
                  <a:pt x="21600" y="13354"/>
                </a:lnTo>
                <a:cubicBezTo>
                  <a:pt x="21600" y="13354"/>
                  <a:pt x="6675" y="11508"/>
                  <a:pt x="6675" y="11508"/>
                </a:cubicBezTo>
                <a:close/>
              </a:path>
            </a:pathLst>
          </a:custGeom>
          <a:gradFill>
            <a:gsLst>
              <a:gs pos="0">
                <a:srgbClr val="EFC42D"/>
              </a:gs>
              <a:gs pos="100000">
                <a:srgbClr val="EB1E98"/>
              </a:gs>
            </a:gsLst>
            <a:lin ang="4200000"/>
          </a:gradFill>
        </p:spPr>
        <p:txBody>
          <a:bodyPr lIns="53578" tIns="53578" rIns="53578" bIns="53578"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4" name="Vorm"/>
          <p:cNvSpPr>
            <a:spLocks noGrp="1"/>
          </p:cNvSpPr>
          <p:nvPr>
            <p:ph type="body" sz="quarter" idx="18"/>
          </p:nvPr>
        </p:nvSpPr>
        <p:spPr>
          <a:xfrm>
            <a:off x="3895321" y="1785938"/>
            <a:ext cx="2201435" cy="1940318"/>
          </a:xfrm>
          <a:custGeom>
            <a:avLst/>
            <a:gdLst/>
            <a:ahLst/>
            <a:cxnLst>
              <a:cxn ang="0">
                <a:pos x="wd2" y="hd2"/>
              </a:cxn>
              <a:cxn ang="5400000">
                <a:pos x="wd2" y="hd2"/>
              </a:cxn>
              <a:cxn ang="10800000">
                <a:pos x="wd2" y="hd2"/>
              </a:cxn>
              <a:cxn ang="16200000">
                <a:pos x="wd2" y="hd2"/>
              </a:cxn>
            </a:cxnLst>
            <a:rect l="0" t="0" r="r" b="b"/>
            <a:pathLst>
              <a:path w="21600" h="21600" extrusionOk="0">
                <a:moveTo>
                  <a:pt x="14925" y="11508"/>
                </a:moveTo>
                <a:lnTo>
                  <a:pt x="0" y="13354"/>
                </a:lnTo>
                <a:lnTo>
                  <a:pt x="9942" y="21600"/>
                </a:lnTo>
                <a:lnTo>
                  <a:pt x="14854" y="21600"/>
                </a:lnTo>
                <a:lnTo>
                  <a:pt x="14942" y="21167"/>
                </a:lnTo>
                <a:lnTo>
                  <a:pt x="13491" y="19963"/>
                </a:lnTo>
                <a:lnTo>
                  <a:pt x="8283" y="15644"/>
                </a:lnTo>
                <a:lnTo>
                  <a:pt x="15480" y="14754"/>
                </a:lnTo>
                <a:lnTo>
                  <a:pt x="17485" y="14506"/>
                </a:lnTo>
                <a:lnTo>
                  <a:pt x="18382" y="12960"/>
                </a:lnTo>
                <a:lnTo>
                  <a:pt x="21600" y="7411"/>
                </a:lnTo>
                <a:lnTo>
                  <a:pt x="21600" y="0"/>
                </a:lnTo>
                <a:cubicBezTo>
                  <a:pt x="21600" y="0"/>
                  <a:pt x="14925" y="11508"/>
                  <a:pt x="14925" y="11508"/>
                </a:cubicBezTo>
                <a:close/>
              </a:path>
            </a:pathLst>
          </a:custGeom>
          <a:gradFill>
            <a:gsLst>
              <a:gs pos="0">
                <a:srgbClr val="AF32DC"/>
              </a:gs>
              <a:gs pos="100000">
                <a:srgbClr val="0A32BE"/>
              </a:gs>
            </a:gsLst>
            <a:lin ang="4200000"/>
          </a:gradFill>
        </p:spPr>
        <p:txBody>
          <a:bodyPr lIns="53578" tIns="53578" rIns="53578" bIns="53578"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5" name="Subtitle Goes Here 02"/>
          <p:cNvSpPr txBox="1">
            <a:spLocks noGrp="1"/>
          </p:cNvSpPr>
          <p:nvPr>
            <p:ph type="body" sz="quarter" idx="19"/>
          </p:nvPr>
        </p:nvSpPr>
        <p:spPr>
          <a:xfrm>
            <a:off x="7141773" y="1875169"/>
            <a:ext cx="2976563"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Subtitle Goes Here 02</a:t>
            </a:r>
          </a:p>
        </p:txBody>
      </p:sp>
      <p:sp>
        <p:nvSpPr>
          <p:cNvPr id="256" name="Donec sed odio dui. Vestibulum id ligula porta felis euismod semper."/>
          <p:cNvSpPr txBox="1">
            <a:spLocks noGrp="1"/>
          </p:cNvSpPr>
          <p:nvPr>
            <p:ph type="body" sz="quarter" idx="20"/>
          </p:nvPr>
        </p:nvSpPr>
        <p:spPr>
          <a:xfrm>
            <a:off x="7141773" y="2205289"/>
            <a:ext cx="2976563" cy="403493"/>
          </a:xfrm>
          <a:prstGeom prst="rect">
            <a:avLst/>
          </a:prstGeom>
        </p:spPr>
        <p:txBody>
          <a:bodyPr/>
          <a:lstStyle/>
          <a:p>
            <a:r>
              <a:t>Donec sed odio dui. Vestibulum id ligula porta felis euismod semper.</a:t>
            </a:r>
          </a:p>
        </p:txBody>
      </p:sp>
      <p:sp>
        <p:nvSpPr>
          <p:cNvPr id="257" name="Subtitle Goes Here 01"/>
          <p:cNvSpPr txBox="1">
            <a:spLocks noGrp="1"/>
          </p:cNvSpPr>
          <p:nvPr>
            <p:ph type="body" sz="quarter" idx="21"/>
          </p:nvPr>
        </p:nvSpPr>
        <p:spPr>
          <a:xfrm>
            <a:off x="2081616" y="1875169"/>
            <a:ext cx="2976563" cy="272159"/>
          </a:xfrm>
          <a:prstGeom prst="rect">
            <a:avLst/>
          </a:prstGeom>
        </p:spPr>
        <p:txBody>
          <a:bodyPr anchor="ctr"/>
          <a:lstStyle>
            <a:lvl1pPr algn="r">
              <a:lnSpc>
                <a:spcPct val="110000"/>
              </a:lnSpc>
              <a:spcBef>
                <a:spcPts val="0"/>
              </a:spcBef>
              <a:defRPr sz="1547">
                <a:latin typeface="Helvetica Neue Medium"/>
                <a:ea typeface="Helvetica Neue Medium"/>
                <a:cs typeface="Helvetica Neue Medium"/>
                <a:sym typeface="Helvetica Neue Medium"/>
              </a:defRPr>
            </a:lvl1pPr>
          </a:lstStyle>
          <a:p>
            <a:r>
              <a:t>Subtitle Goes Here 01</a:t>
            </a:r>
          </a:p>
        </p:txBody>
      </p:sp>
      <p:sp>
        <p:nvSpPr>
          <p:cNvPr id="258" name="Etiam porta sem malesuada magna augue mollis euismod."/>
          <p:cNvSpPr txBox="1">
            <a:spLocks noGrp="1"/>
          </p:cNvSpPr>
          <p:nvPr>
            <p:ph type="body" sz="quarter" idx="22"/>
          </p:nvPr>
        </p:nvSpPr>
        <p:spPr>
          <a:xfrm>
            <a:off x="2081616" y="2205289"/>
            <a:ext cx="2976563" cy="403493"/>
          </a:xfrm>
          <a:prstGeom prst="rect">
            <a:avLst/>
          </a:prstGeom>
        </p:spPr>
        <p:txBody>
          <a:bodyPr/>
          <a:lstStyle>
            <a:lvl1pPr algn="r"/>
          </a:lstStyle>
          <a:p>
            <a:r>
              <a:t>Etiam porta sem malesuada magna augue mollis euismod.</a:t>
            </a:r>
          </a:p>
        </p:txBody>
      </p:sp>
      <p:sp>
        <p:nvSpPr>
          <p:cNvPr id="259" name="Subtitle Goes Here 04"/>
          <p:cNvSpPr txBox="1">
            <a:spLocks noGrp="1"/>
          </p:cNvSpPr>
          <p:nvPr>
            <p:ph type="body" sz="quarter" idx="23"/>
          </p:nvPr>
        </p:nvSpPr>
        <p:spPr>
          <a:xfrm>
            <a:off x="7975210" y="3928997"/>
            <a:ext cx="2976563"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Subtitle Goes Here 04</a:t>
            </a:r>
          </a:p>
        </p:txBody>
      </p:sp>
      <p:sp>
        <p:nvSpPr>
          <p:cNvPr id="260" name="Vivamus sagittis lacus vel laoreet rutrum faucibus dolor auctor."/>
          <p:cNvSpPr txBox="1">
            <a:spLocks noGrp="1"/>
          </p:cNvSpPr>
          <p:nvPr>
            <p:ph type="body" sz="quarter" idx="24"/>
          </p:nvPr>
        </p:nvSpPr>
        <p:spPr>
          <a:xfrm>
            <a:off x="7975210" y="4259116"/>
            <a:ext cx="2976563" cy="403494"/>
          </a:xfrm>
          <a:prstGeom prst="rect">
            <a:avLst/>
          </a:prstGeom>
        </p:spPr>
        <p:txBody>
          <a:bodyPr/>
          <a:lstStyle/>
          <a:p>
            <a:r>
              <a:t>Vivamus sagittis lacus vel laoreet rutrum faucibus dolor auctor. </a:t>
            </a:r>
          </a:p>
        </p:txBody>
      </p:sp>
      <p:sp>
        <p:nvSpPr>
          <p:cNvPr id="261" name="Subtitle Goes Here 03"/>
          <p:cNvSpPr txBox="1">
            <a:spLocks noGrp="1"/>
          </p:cNvSpPr>
          <p:nvPr>
            <p:ph type="body" sz="quarter" idx="25"/>
          </p:nvPr>
        </p:nvSpPr>
        <p:spPr>
          <a:xfrm>
            <a:off x="1307710" y="3928997"/>
            <a:ext cx="2976563" cy="272159"/>
          </a:xfrm>
          <a:prstGeom prst="rect">
            <a:avLst/>
          </a:prstGeom>
        </p:spPr>
        <p:txBody>
          <a:bodyPr anchor="ctr"/>
          <a:lstStyle>
            <a:lvl1pPr algn="r">
              <a:lnSpc>
                <a:spcPct val="110000"/>
              </a:lnSpc>
              <a:spcBef>
                <a:spcPts val="0"/>
              </a:spcBef>
              <a:defRPr sz="1547">
                <a:latin typeface="Helvetica Neue Medium"/>
                <a:ea typeface="Helvetica Neue Medium"/>
                <a:cs typeface="Helvetica Neue Medium"/>
                <a:sym typeface="Helvetica Neue Medium"/>
              </a:defRPr>
            </a:lvl1pPr>
          </a:lstStyle>
          <a:p>
            <a:r>
              <a:t>Subtitle Goes Here 03</a:t>
            </a:r>
          </a:p>
        </p:txBody>
      </p:sp>
      <p:sp>
        <p:nvSpPr>
          <p:cNvPr id="262" name="Nullam id dolor id nibh ultricies vehicula ut id elit."/>
          <p:cNvSpPr txBox="1">
            <a:spLocks noGrp="1"/>
          </p:cNvSpPr>
          <p:nvPr>
            <p:ph type="body" sz="quarter" idx="26"/>
          </p:nvPr>
        </p:nvSpPr>
        <p:spPr>
          <a:xfrm>
            <a:off x="1307710" y="4259116"/>
            <a:ext cx="2976563" cy="403494"/>
          </a:xfrm>
          <a:prstGeom prst="rect">
            <a:avLst/>
          </a:prstGeom>
        </p:spPr>
        <p:txBody>
          <a:bodyPr/>
          <a:lstStyle>
            <a:lvl1pPr algn="r"/>
          </a:lstStyle>
          <a:p>
            <a:r>
              <a:t>Nullam id dolor id nibh ultricies vehicula ut id elit.</a:t>
            </a:r>
          </a:p>
        </p:txBody>
      </p:sp>
    </p:spTree>
    <p:extLst>
      <p:ext uri="{BB962C8B-B14F-4D97-AF65-F5344CB8AC3E}">
        <p14:creationId xmlns:p14="http://schemas.microsoft.com/office/powerpoint/2010/main" val="393540062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269" name="Titeltekst"/>
          <p:cNvSpPr txBox="1">
            <a:spLocks noGrp="1"/>
          </p:cNvSpPr>
          <p:nvPr>
            <p:ph type="title"/>
          </p:nvPr>
        </p:nvSpPr>
        <p:spPr>
          <a:prstGeom prst="rect">
            <a:avLst/>
          </a:prstGeom>
        </p:spPr>
        <p:txBody>
          <a:bodyPr/>
          <a:lstStyle/>
          <a:p>
            <a:r>
              <a:t>Titeltekst</a:t>
            </a:r>
          </a:p>
        </p:txBody>
      </p:sp>
      <p:sp>
        <p:nvSpPr>
          <p:cNvPr id="27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71"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72" name="Hoofdtekst - niveau één…"/>
          <p:cNvSpPr txBox="1">
            <a:spLocks noGrp="1"/>
          </p:cNvSpPr>
          <p:nvPr>
            <p:ph type="body" sz="quarter" idx="1"/>
          </p:nvPr>
        </p:nvSpPr>
        <p:spPr>
          <a:xfrm>
            <a:off x="952500" y="5355439"/>
            <a:ext cx="10287000" cy="621726"/>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73" name="Vorm"/>
          <p:cNvSpPr>
            <a:spLocks noGrp="1"/>
          </p:cNvSpPr>
          <p:nvPr>
            <p:ph type="body" sz="quarter" idx="14"/>
          </p:nvPr>
        </p:nvSpPr>
        <p:spPr>
          <a:xfrm>
            <a:off x="952500" y="2580050"/>
            <a:ext cx="2979168" cy="2375018"/>
          </a:xfrm>
          <a:custGeom>
            <a:avLst/>
            <a:gdLst/>
            <a:ahLst/>
            <a:cxnLst>
              <a:cxn ang="0">
                <a:pos x="wd2" y="hd2"/>
              </a:cxn>
              <a:cxn ang="5400000">
                <a:pos x="wd2" y="hd2"/>
              </a:cxn>
              <a:cxn ang="10800000">
                <a:pos x="wd2" y="hd2"/>
              </a:cxn>
              <a:cxn ang="16200000">
                <a:pos x="wd2" y="hd2"/>
              </a:cxn>
            </a:cxnLst>
            <a:rect l="0" t="0" r="r" b="b"/>
            <a:pathLst>
              <a:path w="21600" h="21600" extrusionOk="0">
                <a:moveTo>
                  <a:pt x="21600" y="1297"/>
                </a:moveTo>
                <a:lnTo>
                  <a:pt x="19188" y="1297"/>
                </a:lnTo>
                <a:lnTo>
                  <a:pt x="17513" y="0"/>
                </a:lnTo>
                <a:lnTo>
                  <a:pt x="15841" y="1297"/>
                </a:lnTo>
                <a:lnTo>
                  <a:pt x="0" y="1297"/>
                </a:lnTo>
                <a:lnTo>
                  <a:pt x="0" y="21600"/>
                </a:lnTo>
                <a:lnTo>
                  <a:pt x="21600" y="21600"/>
                </a:lnTo>
                <a:lnTo>
                  <a:pt x="21600" y="1297"/>
                </a:lnTo>
                <a:close/>
              </a:path>
            </a:pathLst>
          </a:custGeom>
          <a:gradFill>
            <a:gsLst>
              <a:gs pos="0">
                <a:srgbClr val="AF32DC"/>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4" name="Cirkel"/>
          <p:cNvSpPr>
            <a:spLocks noGrp="1"/>
          </p:cNvSpPr>
          <p:nvPr>
            <p:ph type="body" sz="quarter" idx="15"/>
          </p:nvPr>
        </p:nvSpPr>
        <p:spPr>
          <a:xfrm>
            <a:off x="2891265" y="1785937"/>
            <a:ext cx="950454" cy="712841"/>
          </a:xfrm>
          <a:prstGeom prst="ellipse">
            <a:avLst/>
          </a:prstGeom>
          <a:gradFill>
            <a:gsLst>
              <a:gs pos="0">
                <a:srgbClr val="AF32DC"/>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5" name="Your Subtitle Goes Here 01"/>
          <p:cNvSpPr>
            <a:spLocks noGrp="1"/>
          </p:cNvSpPr>
          <p:nvPr>
            <p:ph type="body" sz="quarter" idx="16"/>
          </p:nvPr>
        </p:nvSpPr>
        <p:spPr>
          <a:xfrm>
            <a:off x="1251459" y="3032050"/>
            <a:ext cx="2381251" cy="535782"/>
          </a:xfrm>
          <a:prstGeom prst="rect">
            <a:avLst/>
          </a:prstGeom>
        </p:spPr>
        <p:txBody>
          <a:bodyPr anchor="b"/>
          <a:lstStyle>
            <a:lvl1pPr marL="178587" marR="178587"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01</a:t>
            </a:r>
          </a:p>
        </p:txBody>
      </p:sp>
      <p:sp>
        <p:nvSpPr>
          <p:cNvPr id="276" name="Vivamus sagittis lacus vel augue laoreet rutrum faucibus dolor auctor. Cras justo odio, dapibus ac facilisis in egestas."/>
          <p:cNvSpPr>
            <a:spLocks noGrp="1"/>
          </p:cNvSpPr>
          <p:nvPr>
            <p:ph type="body" sz="quarter" idx="17"/>
          </p:nvPr>
        </p:nvSpPr>
        <p:spPr>
          <a:xfrm>
            <a:off x="1251459" y="3753428"/>
            <a:ext cx="2381251" cy="941009"/>
          </a:xfrm>
          <a:prstGeom prst="rect">
            <a:avLst/>
          </a:prstGeom>
        </p:spPr>
        <p:txBody>
          <a:bodyPr/>
          <a:lstStyle>
            <a:lvl1pPr algn="ctr">
              <a:lnSpc>
                <a:spcPct val="100000"/>
              </a:lnSpc>
              <a:spcBef>
                <a:spcPts val="0"/>
              </a:spcBef>
              <a:defRPr sz="1547" b="1">
                <a:solidFill>
                  <a:srgbClr val="FFFFFF"/>
                </a:solidFill>
              </a:defRPr>
            </a:lvl1pPr>
          </a:lstStyle>
          <a:p>
            <a:r>
              <a:t>Vivamus sagittis lacus vel augue laoreet rutrum faucibus dolor auctor. Cras justo odio, dapibus ac facilisis in egestas.</a:t>
            </a:r>
          </a:p>
        </p:txBody>
      </p:sp>
      <p:sp>
        <p:nvSpPr>
          <p:cNvPr id="277" name="Vorm"/>
          <p:cNvSpPr>
            <a:spLocks noGrp="1"/>
          </p:cNvSpPr>
          <p:nvPr>
            <p:ph type="body" sz="quarter" idx="18"/>
          </p:nvPr>
        </p:nvSpPr>
        <p:spPr>
          <a:xfrm>
            <a:off x="4606488" y="2580050"/>
            <a:ext cx="2979168" cy="2375018"/>
          </a:xfrm>
          <a:custGeom>
            <a:avLst/>
            <a:gdLst/>
            <a:ahLst/>
            <a:cxnLst>
              <a:cxn ang="0">
                <a:pos x="wd2" y="hd2"/>
              </a:cxn>
              <a:cxn ang="5400000">
                <a:pos x="wd2" y="hd2"/>
              </a:cxn>
              <a:cxn ang="10800000">
                <a:pos x="wd2" y="hd2"/>
              </a:cxn>
              <a:cxn ang="16200000">
                <a:pos x="wd2" y="hd2"/>
              </a:cxn>
            </a:cxnLst>
            <a:rect l="0" t="0" r="r" b="b"/>
            <a:pathLst>
              <a:path w="21600" h="21600" extrusionOk="0">
                <a:moveTo>
                  <a:pt x="21600" y="1297"/>
                </a:moveTo>
                <a:lnTo>
                  <a:pt x="19188" y="1297"/>
                </a:lnTo>
                <a:lnTo>
                  <a:pt x="17513" y="0"/>
                </a:lnTo>
                <a:lnTo>
                  <a:pt x="15841" y="1297"/>
                </a:lnTo>
                <a:lnTo>
                  <a:pt x="0" y="1297"/>
                </a:lnTo>
                <a:lnTo>
                  <a:pt x="0" y="21600"/>
                </a:lnTo>
                <a:lnTo>
                  <a:pt x="21600" y="21600"/>
                </a:lnTo>
                <a:lnTo>
                  <a:pt x="21600" y="1297"/>
                </a:lnTo>
                <a:close/>
              </a:path>
            </a:pathLst>
          </a:custGeom>
          <a:gradFill>
            <a:gsLst>
              <a:gs pos="0">
                <a:srgbClr val="E6E800"/>
              </a:gs>
              <a:gs pos="100000">
                <a:srgbClr val="25B03B"/>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8" name="Cirkel"/>
          <p:cNvSpPr>
            <a:spLocks noGrp="1"/>
          </p:cNvSpPr>
          <p:nvPr>
            <p:ph type="body" sz="quarter" idx="19"/>
          </p:nvPr>
        </p:nvSpPr>
        <p:spPr>
          <a:xfrm>
            <a:off x="6545254" y="1785937"/>
            <a:ext cx="950454" cy="712841"/>
          </a:xfrm>
          <a:prstGeom prst="ellipse">
            <a:avLst/>
          </a:prstGeom>
          <a:gradFill>
            <a:gsLst>
              <a:gs pos="0">
                <a:srgbClr val="E6E800"/>
              </a:gs>
              <a:gs pos="100000">
                <a:srgbClr val="25B03B"/>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9" name="Your Subtitle Goes Here 02"/>
          <p:cNvSpPr>
            <a:spLocks noGrp="1"/>
          </p:cNvSpPr>
          <p:nvPr>
            <p:ph type="body" sz="quarter" idx="20"/>
          </p:nvPr>
        </p:nvSpPr>
        <p:spPr>
          <a:xfrm>
            <a:off x="4905447" y="3032050"/>
            <a:ext cx="2381251" cy="535782"/>
          </a:xfrm>
          <a:prstGeom prst="rect">
            <a:avLst/>
          </a:prstGeom>
        </p:spPr>
        <p:txBody>
          <a:bodyPr anchor="b"/>
          <a:lstStyle>
            <a:lvl1pPr marL="178587" marR="178587"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02</a:t>
            </a:r>
          </a:p>
        </p:txBody>
      </p:sp>
      <p:sp>
        <p:nvSpPr>
          <p:cNvPr id="280" name="Maecenas sed diam eget risus varius blandit sit amet non magna. Morbi leo risus, consectetur, vestibulum at eros."/>
          <p:cNvSpPr>
            <a:spLocks noGrp="1"/>
          </p:cNvSpPr>
          <p:nvPr>
            <p:ph type="body" sz="quarter" idx="21"/>
          </p:nvPr>
        </p:nvSpPr>
        <p:spPr>
          <a:xfrm>
            <a:off x="4905447" y="3753428"/>
            <a:ext cx="2381251" cy="941009"/>
          </a:xfrm>
          <a:prstGeom prst="rect">
            <a:avLst/>
          </a:prstGeom>
        </p:spPr>
        <p:txBody>
          <a:bodyPr/>
          <a:lstStyle>
            <a:lvl1pPr algn="ctr">
              <a:lnSpc>
                <a:spcPct val="100000"/>
              </a:lnSpc>
              <a:spcBef>
                <a:spcPts val="0"/>
              </a:spcBef>
              <a:defRPr sz="1547" b="1">
                <a:solidFill>
                  <a:srgbClr val="FFFFFF"/>
                </a:solidFill>
              </a:defRPr>
            </a:lvl1pPr>
          </a:lstStyle>
          <a:p>
            <a:r>
              <a:t>Maecenas sed diam eget risus varius blandit sit amet non magna. Morbi leo risus, consectetur, vestibulum at eros.</a:t>
            </a:r>
          </a:p>
        </p:txBody>
      </p:sp>
      <p:sp>
        <p:nvSpPr>
          <p:cNvPr id="281" name="Vorm"/>
          <p:cNvSpPr>
            <a:spLocks noGrp="1"/>
          </p:cNvSpPr>
          <p:nvPr>
            <p:ph type="body" sz="quarter" idx="22"/>
          </p:nvPr>
        </p:nvSpPr>
        <p:spPr>
          <a:xfrm>
            <a:off x="8260477" y="2580050"/>
            <a:ext cx="2979168" cy="2375018"/>
          </a:xfrm>
          <a:custGeom>
            <a:avLst/>
            <a:gdLst/>
            <a:ahLst/>
            <a:cxnLst>
              <a:cxn ang="0">
                <a:pos x="wd2" y="hd2"/>
              </a:cxn>
              <a:cxn ang="5400000">
                <a:pos x="wd2" y="hd2"/>
              </a:cxn>
              <a:cxn ang="10800000">
                <a:pos x="wd2" y="hd2"/>
              </a:cxn>
              <a:cxn ang="16200000">
                <a:pos x="wd2" y="hd2"/>
              </a:cxn>
            </a:cxnLst>
            <a:rect l="0" t="0" r="r" b="b"/>
            <a:pathLst>
              <a:path w="21600" h="21600" extrusionOk="0">
                <a:moveTo>
                  <a:pt x="21600" y="1297"/>
                </a:moveTo>
                <a:lnTo>
                  <a:pt x="19188" y="1297"/>
                </a:lnTo>
                <a:lnTo>
                  <a:pt x="17513" y="0"/>
                </a:lnTo>
                <a:lnTo>
                  <a:pt x="15841" y="1297"/>
                </a:lnTo>
                <a:lnTo>
                  <a:pt x="0" y="1297"/>
                </a:lnTo>
                <a:lnTo>
                  <a:pt x="0" y="21600"/>
                </a:lnTo>
                <a:lnTo>
                  <a:pt x="21600" y="21600"/>
                </a:lnTo>
                <a:lnTo>
                  <a:pt x="21600" y="1297"/>
                </a:lnTo>
                <a:close/>
              </a:path>
            </a:pathLst>
          </a:custGeom>
          <a:gradFill>
            <a:gsLst>
              <a:gs pos="0">
                <a:srgbClr val="EFC42D"/>
              </a:gs>
              <a:gs pos="100000">
                <a:srgbClr val="EB1E98"/>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2" name="Cirkel"/>
          <p:cNvSpPr>
            <a:spLocks noGrp="1"/>
          </p:cNvSpPr>
          <p:nvPr>
            <p:ph type="body" sz="quarter" idx="23"/>
          </p:nvPr>
        </p:nvSpPr>
        <p:spPr>
          <a:xfrm>
            <a:off x="10199242" y="1785937"/>
            <a:ext cx="950454" cy="712841"/>
          </a:xfrm>
          <a:prstGeom prst="ellipse">
            <a:avLst/>
          </a:prstGeom>
          <a:gradFill>
            <a:gsLst>
              <a:gs pos="0">
                <a:srgbClr val="EFC42D"/>
              </a:gs>
              <a:gs pos="100000">
                <a:srgbClr val="EB1E98"/>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3" name="Your Subtitle Goes Here 03"/>
          <p:cNvSpPr>
            <a:spLocks noGrp="1"/>
          </p:cNvSpPr>
          <p:nvPr>
            <p:ph type="body" sz="quarter" idx="24"/>
          </p:nvPr>
        </p:nvSpPr>
        <p:spPr>
          <a:xfrm>
            <a:off x="8559435" y="3032050"/>
            <a:ext cx="2381251" cy="535782"/>
          </a:xfrm>
          <a:prstGeom prst="rect">
            <a:avLst/>
          </a:prstGeom>
        </p:spPr>
        <p:txBody>
          <a:bodyPr anchor="b"/>
          <a:lstStyle>
            <a:lvl1pPr marL="178587" marR="178587"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03</a:t>
            </a:r>
          </a:p>
        </p:txBody>
      </p:sp>
      <p:sp>
        <p:nvSpPr>
          <p:cNvPr id="284" name="Fusce dapibus, tellus ac cursus commodo, tortor mauris condimentum nibh, ut fermentum massa justo sit amet."/>
          <p:cNvSpPr>
            <a:spLocks noGrp="1"/>
          </p:cNvSpPr>
          <p:nvPr>
            <p:ph type="body" sz="quarter" idx="25"/>
          </p:nvPr>
        </p:nvSpPr>
        <p:spPr>
          <a:xfrm>
            <a:off x="8559435" y="3753428"/>
            <a:ext cx="2381251" cy="941009"/>
          </a:xfrm>
          <a:prstGeom prst="rect">
            <a:avLst/>
          </a:prstGeom>
        </p:spPr>
        <p:txBody>
          <a:bodyPr/>
          <a:lstStyle>
            <a:lvl1pPr algn="ctr">
              <a:lnSpc>
                <a:spcPct val="100000"/>
              </a:lnSpc>
              <a:spcBef>
                <a:spcPts val="0"/>
              </a:spcBef>
              <a:defRPr sz="1547" b="1">
                <a:solidFill>
                  <a:srgbClr val="FFFFFF"/>
                </a:solidFill>
              </a:defRPr>
            </a:lvl1pPr>
          </a:lstStyle>
          <a:p>
            <a:r>
              <a:t>Fusce dapibus, tellus ac cursus commodo, tortor mauris condimentum nibh, ut fermentum massa justo sit amet.</a:t>
            </a:r>
          </a:p>
        </p:txBody>
      </p:sp>
      <p:sp>
        <p:nvSpPr>
          <p:cNvPr id="285" name="Vorm"/>
          <p:cNvSpPr>
            <a:spLocks noGrp="1"/>
          </p:cNvSpPr>
          <p:nvPr>
            <p:ph type="body" sz="quarter" idx="26"/>
          </p:nvPr>
        </p:nvSpPr>
        <p:spPr>
          <a:xfrm>
            <a:off x="3070156" y="1946918"/>
            <a:ext cx="592673" cy="346231"/>
          </a:xfrm>
          <a:custGeom>
            <a:avLst/>
            <a:gdLst/>
            <a:ahLst/>
            <a:cxnLst>
              <a:cxn ang="0">
                <a:pos x="wd2" y="hd2"/>
              </a:cxn>
              <a:cxn ang="5400000">
                <a:pos x="wd2" y="hd2"/>
              </a:cxn>
              <a:cxn ang="10800000">
                <a:pos x="wd2" y="hd2"/>
              </a:cxn>
              <a:cxn ang="16200000">
                <a:pos x="wd2" y="hd2"/>
              </a:cxn>
            </a:cxnLst>
            <a:rect l="0" t="0" r="r" b="b"/>
            <a:pathLst>
              <a:path w="21600" h="21600" extrusionOk="0">
                <a:moveTo>
                  <a:pt x="19937" y="19253"/>
                </a:moveTo>
                <a:lnTo>
                  <a:pt x="15823" y="19253"/>
                </a:lnTo>
                <a:cubicBezTo>
                  <a:pt x="15658" y="19253"/>
                  <a:pt x="15524" y="19081"/>
                  <a:pt x="15524" y="18869"/>
                </a:cubicBezTo>
                <a:cubicBezTo>
                  <a:pt x="15524" y="18656"/>
                  <a:pt x="15658" y="18485"/>
                  <a:pt x="15823" y="18485"/>
                </a:cubicBezTo>
                <a:lnTo>
                  <a:pt x="19937" y="18485"/>
                </a:lnTo>
                <a:cubicBezTo>
                  <a:pt x="20102" y="18485"/>
                  <a:pt x="20236" y="18656"/>
                  <a:pt x="20236" y="18869"/>
                </a:cubicBezTo>
                <a:cubicBezTo>
                  <a:pt x="20236" y="19081"/>
                  <a:pt x="20102" y="19253"/>
                  <a:pt x="19937" y="19253"/>
                </a:cubicBezTo>
                <a:close/>
                <a:moveTo>
                  <a:pt x="6076" y="18869"/>
                </a:moveTo>
                <a:cubicBezTo>
                  <a:pt x="6076" y="19081"/>
                  <a:pt x="5943" y="19253"/>
                  <a:pt x="5777" y="19253"/>
                </a:cubicBezTo>
                <a:lnTo>
                  <a:pt x="1663" y="19253"/>
                </a:lnTo>
                <a:cubicBezTo>
                  <a:pt x="1498" y="19253"/>
                  <a:pt x="1364" y="19081"/>
                  <a:pt x="1364" y="18869"/>
                </a:cubicBezTo>
                <a:cubicBezTo>
                  <a:pt x="1364" y="18656"/>
                  <a:pt x="1498" y="18485"/>
                  <a:pt x="1663" y="18485"/>
                </a:cubicBezTo>
                <a:lnTo>
                  <a:pt x="5777" y="18485"/>
                </a:lnTo>
                <a:cubicBezTo>
                  <a:pt x="5943" y="18485"/>
                  <a:pt x="6076" y="18656"/>
                  <a:pt x="6076" y="18869"/>
                </a:cubicBezTo>
                <a:close/>
                <a:moveTo>
                  <a:pt x="7417" y="5828"/>
                </a:moveTo>
                <a:cubicBezTo>
                  <a:pt x="7417" y="5616"/>
                  <a:pt x="7551" y="5444"/>
                  <a:pt x="7716" y="5444"/>
                </a:cubicBezTo>
                <a:lnTo>
                  <a:pt x="13883" y="5444"/>
                </a:lnTo>
                <a:cubicBezTo>
                  <a:pt x="14049" y="5444"/>
                  <a:pt x="14183" y="5616"/>
                  <a:pt x="14183" y="5828"/>
                </a:cubicBezTo>
                <a:cubicBezTo>
                  <a:pt x="14183" y="6040"/>
                  <a:pt x="14049" y="6212"/>
                  <a:pt x="13883" y="6212"/>
                </a:cubicBezTo>
                <a:lnTo>
                  <a:pt x="7716" y="6212"/>
                </a:lnTo>
                <a:cubicBezTo>
                  <a:pt x="7551" y="6212"/>
                  <a:pt x="7417" y="6040"/>
                  <a:pt x="7417" y="5828"/>
                </a:cubicBezTo>
                <a:close/>
                <a:moveTo>
                  <a:pt x="7716" y="3204"/>
                </a:moveTo>
                <a:lnTo>
                  <a:pt x="13883" y="3204"/>
                </a:lnTo>
                <a:cubicBezTo>
                  <a:pt x="14049" y="3204"/>
                  <a:pt x="14183" y="3376"/>
                  <a:pt x="14183" y="3588"/>
                </a:cubicBezTo>
                <a:cubicBezTo>
                  <a:pt x="14183" y="3800"/>
                  <a:pt x="14049" y="3972"/>
                  <a:pt x="13883" y="3972"/>
                </a:cubicBezTo>
                <a:lnTo>
                  <a:pt x="7716" y="3972"/>
                </a:lnTo>
                <a:cubicBezTo>
                  <a:pt x="7551" y="3972"/>
                  <a:pt x="7417" y="3800"/>
                  <a:pt x="7417" y="3588"/>
                </a:cubicBezTo>
                <a:cubicBezTo>
                  <a:pt x="7417" y="3376"/>
                  <a:pt x="7551" y="3204"/>
                  <a:pt x="7716" y="3204"/>
                </a:cubicBezTo>
                <a:close/>
                <a:moveTo>
                  <a:pt x="20476" y="16137"/>
                </a:moveTo>
                <a:lnTo>
                  <a:pt x="18179" y="16137"/>
                </a:lnTo>
                <a:lnTo>
                  <a:pt x="18179" y="13060"/>
                </a:lnTo>
                <a:cubicBezTo>
                  <a:pt x="18179" y="12848"/>
                  <a:pt x="18045" y="12676"/>
                  <a:pt x="17880" y="12676"/>
                </a:cubicBezTo>
                <a:lnTo>
                  <a:pt x="11099" y="12676"/>
                </a:lnTo>
                <a:lnTo>
                  <a:pt x="11099" y="9416"/>
                </a:lnTo>
                <a:lnTo>
                  <a:pt x="14423" y="9416"/>
                </a:lnTo>
                <a:cubicBezTo>
                  <a:pt x="15043" y="9416"/>
                  <a:pt x="15547" y="8770"/>
                  <a:pt x="15547" y="7974"/>
                </a:cubicBezTo>
                <a:lnTo>
                  <a:pt x="15547" y="1443"/>
                </a:lnTo>
                <a:cubicBezTo>
                  <a:pt x="15547" y="646"/>
                  <a:pt x="15043" y="0"/>
                  <a:pt x="14423" y="0"/>
                </a:cubicBezTo>
                <a:lnTo>
                  <a:pt x="7177" y="0"/>
                </a:lnTo>
                <a:cubicBezTo>
                  <a:pt x="6557" y="0"/>
                  <a:pt x="6053" y="646"/>
                  <a:pt x="6053" y="1443"/>
                </a:cubicBezTo>
                <a:lnTo>
                  <a:pt x="6053" y="7974"/>
                </a:lnTo>
                <a:cubicBezTo>
                  <a:pt x="6053" y="8770"/>
                  <a:pt x="6557" y="9416"/>
                  <a:pt x="7177" y="9416"/>
                </a:cubicBezTo>
                <a:lnTo>
                  <a:pt x="10501" y="9416"/>
                </a:lnTo>
                <a:lnTo>
                  <a:pt x="10501" y="12676"/>
                </a:lnTo>
                <a:lnTo>
                  <a:pt x="3720" y="12676"/>
                </a:lnTo>
                <a:cubicBezTo>
                  <a:pt x="3555" y="12676"/>
                  <a:pt x="3421" y="12848"/>
                  <a:pt x="3421" y="13060"/>
                </a:cubicBezTo>
                <a:lnTo>
                  <a:pt x="3421" y="16137"/>
                </a:lnTo>
                <a:lnTo>
                  <a:pt x="1124" y="16137"/>
                </a:lnTo>
                <a:cubicBezTo>
                  <a:pt x="503" y="16137"/>
                  <a:pt x="0" y="16783"/>
                  <a:pt x="0" y="17580"/>
                </a:cubicBezTo>
                <a:lnTo>
                  <a:pt x="0" y="20157"/>
                </a:lnTo>
                <a:cubicBezTo>
                  <a:pt x="0" y="20954"/>
                  <a:pt x="503" y="21600"/>
                  <a:pt x="1124" y="21600"/>
                </a:cubicBezTo>
                <a:lnTo>
                  <a:pt x="6316" y="21600"/>
                </a:lnTo>
                <a:cubicBezTo>
                  <a:pt x="6937" y="21600"/>
                  <a:pt x="7440" y="20954"/>
                  <a:pt x="7440" y="20157"/>
                </a:cubicBezTo>
                <a:lnTo>
                  <a:pt x="7440" y="17580"/>
                </a:lnTo>
                <a:cubicBezTo>
                  <a:pt x="7440" y="16783"/>
                  <a:pt x="6937" y="16137"/>
                  <a:pt x="6316" y="16137"/>
                </a:cubicBezTo>
                <a:lnTo>
                  <a:pt x="4019" y="16137"/>
                </a:lnTo>
                <a:lnTo>
                  <a:pt x="4019" y="13444"/>
                </a:lnTo>
                <a:lnTo>
                  <a:pt x="17581" y="13444"/>
                </a:lnTo>
                <a:lnTo>
                  <a:pt x="17581" y="16137"/>
                </a:lnTo>
                <a:lnTo>
                  <a:pt x="15284" y="16137"/>
                </a:lnTo>
                <a:cubicBezTo>
                  <a:pt x="14663" y="16137"/>
                  <a:pt x="14160" y="16783"/>
                  <a:pt x="14160" y="17580"/>
                </a:cubicBezTo>
                <a:lnTo>
                  <a:pt x="14160" y="20157"/>
                </a:lnTo>
                <a:cubicBezTo>
                  <a:pt x="14160" y="20954"/>
                  <a:pt x="14663" y="21600"/>
                  <a:pt x="15284" y="21600"/>
                </a:cubicBezTo>
                <a:lnTo>
                  <a:pt x="20476" y="21600"/>
                </a:lnTo>
                <a:cubicBezTo>
                  <a:pt x="21097" y="21600"/>
                  <a:pt x="21600" y="20954"/>
                  <a:pt x="21600" y="20157"/>
                </a:cubicBezTo>
                <a:lnTo>
                  <a:pt x="21600" y="17580"/>
                </a:lnTo>
                <a:cubicBezTo>
                  <a:pt x="21600" y="16783"/>
                  <a:pt x="21097" y="16137"/>
                  <a:pt x="20476" y="16137"/>
                </a:cubicBezTo>
                <a:close/>
              </a:path>
            </a:pathLst>
          </a:custGeom>
          <a:solidFill>
            <a:srgbClr val="FFFFFF"/>
          </a:solidFill>
        </p:spPr>
        <p:txBody>
          <a:bodyPr anchor="ctr"/>
          <a:lstStyle/>
          <a:p>
            <a:pPr>
              <a:lnSpc>
                <a:spcPct val="120000"/>
              </a:lnSpc>
            </a:pPr>
            <a:endParaRPr/>
          </a:p>
        </p:txBody>
      </p:sp>
      <p:sp>
        <p:nvSpPr>
          <p:cNvPr id="286" name="Vorm"/>
          <p:cNvSpPr>
            <a:spLocks noGrp="1"/>
          </p:cNvSpPr>
          <p:nvPr>
            <p:ph type="body" sz="quarter" idx="27"/>
          </p:nvPr>
        </p:nvSpPr>
        <p:spPr>
          <a:xfrm>
            <a:off x="10458775" y="1979308"/>
            <a:ext cx="431390" cy="326100"/>
          </a:xfrm>
          <a:custGeom>
            <a:avLst/>
            <a:gdLst/>
            <a:ahLst/>
            <a:cxnLst>
              <a:cxn ang="0">
                <a:pos x="wd2" y="hd2"/>
              </a:cxn>
              <a:cxn ang="5400000">
                <a:pos x="wd2" y="hd2"/>
              </a:cxn>
              <a:cxn ang="10800000">
                <a:pos x="wd2" y="hd2"/>
              </a:cxn>
              <a:cxn ang="16200000">
                <a:pos x="wd2" y="hd2"/>
              </a:cxn>
            </a:cxnLst>
            <a:rect l="0" t="0" r="r" b="b"/>
            <a:pathLst>
              <a:path w="20903" h="21600" extrusionOk="0">
                <a:moveTo>
                  <a:pt x="19359" y="16289"/>
                </a:moveTo>
                <a:cubicBezTo>
                  <a:pt x="17156" y="15391"/>
                  <a:pt x="15180" y="14745"/>
                  <a:pt x="14255" y="14347"/>
                </a:cubicBezTo>
                <a:cubicBezTo>
                  <a:pt x="13104" y="13852"/>
                  <a:pt x="12635" y="12368"/>
                  <a:pt x="12719" y="11587"/>
                </a:cubicBezTo>
                <a:cubicBezTo>
                  <a:pt x="13385" y="10933"/>
                  <a:pt x="15474" y="8097"/>
                  <a:pt x="15196" y="4915"/>
                </a:cubicBezTo>
                <a:cubicBezTo>
                  <a:pt x="14778" y="137"/>
                  <a:pt x="10743" y="0"/>
                  <a:pt x="10445" y="0"/>
                </a:cubicBezTo>
                <a:cubicBezTo>
                  <a:pt x="10147" y="0"/>
                  <a:pt x="6124" y="137"/>
                  <a:pt x="5706" y="4915"/>
                </a:cubicBezTo>
                <a:cubicBezTo>
                  <a:pt x="5428" y="8097"/>
                  <a:pt x="7517" y="10933"/>
                  <a:pt x="8183" y="11587"/>
                </a:cubicBezTo>
                <a:cubicBezTo>
                  <a:pt x="8267" y="12368"/>
                  <a:pt x="7798" y="13852"/>
                  <a:pt x="6647" y="14347"/>
                </a:cubicBezTo>
                <a:cubicBezTo>
                  <a:pt x="5722" y="14745"/>
                  <a:pt x="3746" y="15391"/>
                  <a:pt x="1543" y="16289"/>
                </a:cubicBezTo>
                <a:cubicBezTo>
                  <a:pt x="-349" y="17060"/>
                  <a:pt x="31" y="19630"/>
                  <a:pt x="31" y="19630"/>
                </a:cubicBezTo>
                <a:cubicBezTo>
                  <a:pt x="4286" y="21581"/>
                  <a:pt x="10452" y="21600"/>
                  <a:pt x="10457" y="21600"/>
                </a:cubicBezTo>
                <a:cubicBezTo>
                  <a:pt x="10695" y="21600"/>
                  <a:pt x="16616" y="21581"/>
                  <a:pt x="20871" y="19630"/>
                </a:cubicBezTo>
                <a:cubicBezTo>
                  <a:pt x="20871" y="19630"/>
                  <a:pt x="21251" y="17060"/>
                  <a:pt x="19359" y="16289"/>
                </a:cubicBezTo>
                <a:close/>
              </a:path>
            </a:pathLst>
          </a:custGeom>
          <a:solidFill>
            <a:srgbClr val="FFFFFF"/>
          </a:solidFill>
        </p:spPr>
        <p:txBody>
          <a:bodyPr anchor="ctr"/>
          <a:lstStyle/>
          <a:p>
            <a:pPr>
              <a:lnSpc>
                <a:spcPct val="120000"/>
              </a:lnSpc>
            </a:pPr>
            <a:endParaRPr/>
          </a:p>
        </p:txBody>
      </p:sp>
      <p:sp>
        <p:nvSpPr>
          <p:cNvPr id="287" name="Vorm"/>
          <p:cNvSpPr>
            <a:spLocks noGrp="1"/>
          </p:cNvSpPr>
          <p:nvPr>
            <p:ph type="body" sz="quarter" idx="28"/>
          </p:nvPr>
        </p:nvSpPr>
        <p:spPr>
          <a:xfrm>
            <a:off x="6764311" y="1967049"/>
            <a:ext cx="512339" cy="326100"/>
          </a:xfrm>
          <a:custGeom>
            <a:avLst/>
            <a:gdLst/>
            <a:ahLst/>
            <a:cxnLst>
              <a:cxn ang="0">
                <a:pos x="wd2" y="hd2"/>
              </a:cxn>
              <a:cxn ang="5400000">
                <a:pos x="wd2" y="hd2"/>
              </a:cxn>
              <a:cxn ang="10800000">
                <a:pos x="wd2" y="hd2"/>
              </a:cxn>
              <a:cxn ang="16200000">
                <a:pos x="wd2" y="hd2"/>
              </a:cxn>
            </a:cxnLst>
            <a:rect l="0" t="0" r="r" b="b"/>
            <a:pathLst>
              <a:path w="21600" h="21600" extrusionOk="0">
                <a:moveTo>
                  <a:pt x="8663" y="15033"/>
                </a:moveTo>
                <a:lnTo>
                  <a:pt x="6146" y="13657"/>
                </a:lnTo>
                <a:cubicBezTo>
                  <a:pt x="6012" y="13584"/>
                  <a:pt x="5925" y="13428"/>
                  <a:pt x="5920" y="13255"/>
                </a:cubicBezTo>
                <a:cubicBezTo>
                  <a:pt x="5915" y="13082"/>
                  <a:pt x="5994" y="12920"/>
                  <a:pt x="6123" y="12837"/>
                </a:cubicBezTo>
                <a:lnTo>
                  <a:pt x="8628" y="11224"/>
                </a:lnTo>
                <a:lnTo>
                  <a:pt x="9002" y="12030"/>
                </a:lnTo>
                <a:lnTo>
                  <a:pt x="7175" y="13206"/>
                </a:lnTo>
                <a:lnTo>
                  <a:pt x="8991" y="14199"/>
                </a:lnTo>
                <a:cubicBezTo>
                  <a:pt x="8991" y="14199"/>
                  <a:pt x="8663" y="15033"/>
                  <a:pt x="8663" y="15033"/>
                </a:cubicBezTo>
                <a:close/>
                <a:moveTo>
                  <a:pt x="12955" y="15033"/>
                </a:moveTo>
                <a:lnTo>
                  <a:pt x="12627" y="14199"/>
                </a:lnTo>
                <a:lnTo>
                  <a:pt x="14442" y="13206"/>
                </a:lnTo>
                <a:lnTo>
                  <a:pt x="12615" y="12030"/>
                </a:lnTo>
                <a:lnTo>
                  <a:pt x="12989" y="11224"/>
                </a:lnTo>
                <a:lnTo>
                  <a:pt x="15495" y="12837"/>
                </a:lnTo>
                <a:cubicBezTo>
                  <a:pt x="15624" y="12920"/>
                  <a:pt x="15702" y="13082"/>
                  <a:pt x="15697" y="13255"/>
                </a:cubicBezTo>
                <a:cubicBezTo>
                  <a:pt x="15693" y="13428"/>
                  <a:pt x="15605" y="13584"/>
                  <a:pt x="15472" y="13657"/>
                </a:cubicBezTo>
                <a:cubicBezTo>
                  <a:pt x="15472" y="13657"/>
                  <a:pt x="12955" y="15033"/>
                  <a:pt x="12955" y="15033"/>
                </a:cubicBezTo>
                <a:close/>
                <a:moveTo>
                  <a:pt x="10119" y="16669"/>
                </a:moveTo>
                <a:lnTo>
                  <a:pt x="9387" y="16349"/>
                </a:lnTo>
                <a:lnTo>
                  <a:pt x="11442" y="9811"/>
                </a:lnTo>
                <a:lnTo>
                  <a:pt x="12174" y="10131"/>
                </a:lnTo>
                <a:cubicBezTo>
                  <a:pt x="12174" y="10131"/>
                  <a:pt x="10119" y="16669"/>
                  <a:pt x="10119" y="16669"/>
                </a:cubicBezTo>
                <a:close/>
                <a:moveTo>
                  <a:pt x="20394" y="19172"/>
                </a:moveTo>
                <a:cubicBezTo>
                  <a:pt x="20394" y="19727"/>
                  <a:pt x="20010" y="20178"/>
                  <a:pt x="19539" y="20178"/>
                </a:cubicBezTo>
                <a:lnTo>
                  <a:pt x="2061" y="20178"/>
                </a:lnTo>
                <a:cubicBezTo>
                  <a:pt x="1590" y="20178"/>
                  <a:pt x="1206" y="19727"/>
                  <a:pt x="1206" y="19172"/>
                </a:cubicBezTo>
                <a:lnTo>
                  <a:pt x="1206" y="6040"/>
                </a:lnTo>
                <a:lnTo>
                  <a:pt x="20394" y="6040"/>
                </a:lnTo>
                <a:cubicBezTo>
                  <a:pt x="20394" y="6040"/>
                  <a:pt x="20394" y="19172"/>
                  <a:pt x="20394" y="19172"/>
                </a:cubicBezTo>
                <a:close/>
                <a:moveTo>
                  <a:pt x="3110" y="2320"/>
                </a:moveTo>
                <a:cubicBezTo>
                  <a:pt x="3572" y="2320"/>
                  <a:pt x="3947" y="2762"/>
                  <a:pt x="3947" y="3307"/>
                </a:cubicBezTo>
                <a:cubicBezTo>
                  <a:pt x="3947" y="3851"/>
                  <a:pt x="3572" y="4294"/>
                  <a:pt x="3110" y="4294"/>
                </a:cubicBezTo>
                <a:cubicBezTo>
                  <a:pt x="2648" y="4294"/>
                  <a:pt x="2272" y="3851"/>
                  <a:pt x="2272" y="3307"/>
                </a:cubicBezTo>
                <a:cubicBezTo>
                  <a:pt x="2272" y="2762"/>
                  <a:pt x="2648" y="2320"/>
                  <a:pt x="3110" y="2320"/>
                </a:cubicBezTo>
                <a:close/>
                <a:moveTo>
                  <a:pt x="5319" y="2320"/>
                </a:moveTo>
                <a:cubicBezTo>
                  <a:pt x="5781" y="2320"/>
                  <a:pt x="6157" y="2762"/>
                  <a:pt x="6157" y="3307"/>
                </a:cubicBezTo>
                <a:cubicBezTo>
                  <a:pt x="6157" y="3851"/>
                  <a:pt x="5781" y="4294"/>
                  <a:pt x="5319" y="4294"/>
                </a:cubicBezTo>
                <a:cubicBezTo>
                  <a:pt x="4857" y="4294"/>
                  <a:pt x="4481" y="3851"/>
                  <a:pt x="4481" y="3307"/>
                </a:cubicBezTo>
                <a:cubicBezTo>
                  <a:pt x="4481" y="2762"/>
                  <a:pt x="4857" y="2320"/>
                  <a:pt x="5319" y="2320"/>
                </a:cubicBezTo>
                <a:close/>
                <a:moveTo>
                  <a:pt x="7529" y="2320"/>
                </a:moveTo>
                <a:cubicBezTo>
                  <a:pt x="7991" y="2320"/>
                  <a:pt x="8366" y="2762"/>
                  <a:pt x="8366" y="3307"/>
                </a:cubicBezTo>
                <a:cubicBezTo>
                  <a:pt x="8366" y="3851"/>
                  <a:pt x="7991" y="4294"/>
                  <a:pt x="7529" y="4294"/>
                </a:cubicBezTo>
                <a:cubicBezTo>
                  <a:pt x="7067" y="4294"/>
                  <a:pt x="6691" y="3851"/>
                  <a:pt x="6691" y="3307"/>
                </a:cubicBezTo>
                <a:cubicBezTo>
                  <a:pt x="6691" y="2762"/>
                  <a:pt x="7067" y="2320"/>
                  <a:pt x="7529" y="2320"/>
                </a:cubicBezTo>
                <a:close/>
                <a:moveTo>
                  <a:pt x="19539" y="0"/>
                </a:moveTo>
                <a:lnTo>
                  <a:pt x="2061" y="0"/>
                </a:lnTo>
                <a:cubicBezTo>
                  <a:pt x="924" y="0"/>
                  <a:pt x="0" y="1089"/>
                  <a:pt x="0" y="2428"/>
                </a:cubicBezTo>
                <a:lnTo>
                  <a:pt x="0" y="19172"/>
                </a:lnTo>
                <a:cubicBezTo>
                  <a:pt x="0" y="20511"/>
                  <a:pt x="924" y="21600"/>
                  <a:pt x="2061" y="21600"/>
                </a:cubicBezTo>
                <a:lnTo>
                  <a:pt x="19539" y="21600"/>
                </a:lnTo>
                <a:cubicBezTo>
                  <a:pt x="20676" y="21600"/>
                  <a:pt x="21600" y="20511"/>
                  <a:pt x="21600" y="19172"/>
                </a:cubicBezTo>
                <a:lnTo>
                  <a:pt x="21600" y="2428"/>
                </a:lnTo>
                <a:cubicBezTo>
                  <a:pt x="21600" y="1089"/>
                  <a:pt x="20676" y="0"/>
                  <a:pt x="19539" y="0"/>
                </a:cubicBezTo>
                <a:close/>
              </a:path>
            </a:pathLst>
          </a:custGeom>
          <a:solidFill>
            <a:srgbClr val="FFFFFF"/>
          </a:solidFill>
        </p:spPr>
        <p:txBody>
          <a:bodyPr anchor="ctr"/>
          <a:lstStyle/>
          <a:p>
            <a:pPr>
              <a:lnSpc>
                <a:spcPct val="120000"/>
              </a:lnSpc>
            </a:pPr>
            <a:endParaRPr/>
          </a:p>
        </p:txBody>
      </p:sp>
    </p:spTree>
    <p:extLst>
      <p:ext uri="{BB962C8B-B14F-4D97-AF65-F5344CB8AC3E}">
        <p14:creationId xmlns:p14="http://schemas.microsoft.com/office/powerpoint/2010/main" val="183331150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294" name="Titeltekst"/>
          <p:cNvSpPr txBox="1">
            <a:spLocks noGrp="1"/>
          </p:cNvSpPr>
          <p:nvPr>
            <p:ph type="title"/>
          </p:nvPr>
        </p:nvSpPr>
        <p:spPr>
          <a:prstGeom prst="rect">
            <a:avLst/>
          </a:prstGeom>
        </p:spPr>
        <p:txBody>
          <a:bodyPr/>
          <a:lstStyle/>
          <a:p>
            <a:r>
              <a:t>Titeltekst</a:t>
            </a:r>
          </a:p>
        </p:txBody>
      </p:sp>
      <p:sp>
        <p:nvSpPr>
          <p:cNvPr id="295"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96"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97" name="Hoofdtekst - niveau één…"/>
          <p:cNvSpPr txBox="1">
            <a:spLocks noGrp="1"/>
          </p:cNvSpPr>
          <p:nvPr>
            <p:ph type="body" sz="quarter" idx="1"/>
          </p:nvPr>
        </p:nvSpPr>
        <p:spPr>
          <a:xfrm>
            <a:off x="952500" y="5355439"/>
            <a:ext cx="10287000" cy="621726"/>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98" name="Vorm"/>
          <p:cNvSpPr>
            <a:spLocks noGrp="1"/>
          </p:cNvSpPr>
          <p:nvPr>
            <p:ph type="body" sz="quarter" idx="14"/>
          </p:nvPr>
        </p:nvSpPr>
        <p:spPr>
          <a:xfrm>
            <a:off x="952500" y="2080617"/>
            <a:ext cx="2976555" cy="223255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7"/>
                  <a:pt x="2881" y="3017"/>
                </a:cubicBezTo>
                <a:cubicBezTo>
                  <a:pt x="-961" y="7038"/>
                  <a:pt x="-961" y="13558"/>
                  <a:pt x="2881" y="17579"/>
                </a:cubicBezTo>
                <a:cubicBezTo>
                  <a:pt x="6724" y="21600"/>
                  <a:pt x="12954" y="21600"/>
                  <a:pt x="16797" y="17579"/>
                </a:cubicBezTo>
                <a:cubicBezTo>
                  <a:pt x="20639" y="13558"/>
                  <a:pt x="20639" y="7038"/>
                  <a:pt x="16797" y="3017"/>
                </a:cubicBezTo>
                <a:cubicBezTo>
                  <a:pt x="14876" y="1007"/>
                  <a:pt x="12358" y="0"/>
                  <a:pt x="9840" y="0"/>
                </a:cubicBezTo>
                <a:close/>
                <a:moveTo>
                  <a:pt x="9840" y="2059"/>
                </a:moveTo>
                <a:cubicBezTo>
                  <a:pt x="11855" y="2059"/>
                  <a:pt x="13868" y="2863"/>
                  <a:pt x="15404" y="4471"/>
                </a:cubicBezTo>
                <a:cubicBezTo>
                  <a:pt x="18478" y="7688"/>
                  <a:pt x="18478" y="12905"/>
                  <a:pt x="15404" y="16122"/>
                </a:cubicBezTo>
                <a:cubicBezTo>
                  <a:pt x="12331" y="19339"/>
                  <a:pt x="7347" y="19339"/>
                  <a:pt x="4274" y="16122"/>
                </a:cubicBezTo>
                <a:cubicBezTo>
                  <a:pt x="1200" y="12905"/>
                  <a:pt x="1200" y="7688"/>
                  <a:pt x="4274" y="4471"/>
                </a:cubicBezTo>
                <a:cubicBezTo>
                  <a:pt x="5810" y="2863"/>
                  <a:pt x="7826" y="2059"/>
                  <a:pt x="9840" y="2059"/>
                </a:cubicBezTo>
                <a:close/>
                <a:moveTo>
                  <a:pt x="9840" y="4119"/>
                </a:moveTo>
                <a:cubicBezTo>
                  <a:pt x="8329" y="4119"/>
                  <a:pt x="6816" y="4722"/>
                  <a:pt x="5663" y="5928"/>
                </a:cubicBezTo>
                <a:cubicBezTo>
                  <a:pt x="3358" y="8341"/>
                  <a:pt x="3358" y="12253"/>
                  <a:pt x="5663" y="14665"/>
                </a:cubicBezTo>
                <a:cubicBezTo>
                  <a:pt x="7969" y="17078"/>
                  <a:pt x="11709" y="17078"/>
                  <a:pt x="14015" y="14665"/>
                </a:cubicBezTo>
                <a:cubicBezTo>
                  <a:pt x="16320" y="12253"/>
                  <a:pt x="16320" y="8341"/>
                  <a:pt x="14015" y="5928"/>
                </a:cubicBezTo>
                <a:cubicBezTo>
                  <a:pt x="12862" y="4722"/>
                  <a:pt x="11351" y="4119"/>
                  <a:pt x="9840" y="4119"/>
                </a:cubicBezTo>
                <a:close/>
                <a:moveTo>
                  <a:pt x="9840" y="6178"/>
                </a:moveTo>
                <a:cubicBezTo>
                  <a:pt x="10847" y="6178"/>
                  <a:pt x="11854" y="6581"/>
                  <a:pt x="12622" y="7385"/>
                </a:cubicBezTo>
                <a:cubicBezTo>
                  <a:pt x="14159" y="8994"/>
                  <a:pt x="14159" y="11600"/>
                  <a:pt x="12622" y="13208"/>
                </a:cubicBezTo>
                <a:cubicBezTo>
                  <a:pt x="11085" y="14817"/>
                  <a:pt x="8593" y="14817"/>
                  <a:pt x="7056" y="13208"/>
                </a:cubicBezTo>
                <a:cubicBezTo>
                  <a:pt x="5519" y="11600"/>
                  <a:pt x="5519" y="8994"/>
                  <a:pt x="7056" y="7385"/>
                </a:cubicBezTo>
                <a:cubicBezTo>
                  <a:pt x="7824" y="6581"/>
                  <a:pt x="8833" y="6178"/>
                  <a:pt x="9840" y="6178"/>
                </a:cubicBezTo>
                <a:close/>
              </a:path>
            </a:pathLst>
          </a:custGeom>
          <a:solidFill>
            <a:srgbClr val="D0DBE6"/>
          </a:solidFill>
        </p:spPr>
        <p:txBody>
          <a:bodyPr/>
          <a:lstStyle>
            <a:lvl1pPr algn="ctr">
              <a:lnSpc>
                <a:spcPct val="120000"/>
              </a:lnSpc>
              <a:spcBef>
                <a:spcPts val="0"/>
              </a:spcBef>
              <a:defRPr>
                <a:latin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endParaRPr/>
          </a:p>
        </p:txBody>
      </p:sp>
      <p:sp>
        <p:nvSpPr>
          <p:cNvPr id="299" name="Cirkel"/>
          <p:cNvSpPr>
            <a:spLocks noGrp="1"/>
          </p:cNvSpPr>
          <p:nvPr>
            <p:ph type="body" sz="quarter" idx="15"/>
          </p:nvPr>
        </p:nvSpPr>
        <p:spPr>
          <a:xfrm>
            <a:off x="2143249" y="2973550"/>
            <a:ext cx="595271" cy="446453"/>
          </a:xfrm>
          <a:prstGeom prst="ellipse">
            <a:avLst/>
          </a:prstGeom>
          <a:gradFill>
            <a:gsLst>
              <a:gs pos="0">
                <a:srgbClr val="EB1E98"/>
              </a:gs>
              <a:gs pos="100000">
                <a:srgbClr val="EFC42D"/>
              </a:gs>
            </a:gsLst>
            <a:lin ang="4200000"/>
          </a:gradFill>
        </p:spPr>
        <p:txBody>
          <a:bodyP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0" name="Vorm"/>
          <p:cNvSpPr>
            <a:spLocks noGrp="1"/>
          </p:cNvSpPr>
          <p:nvPr>
            <p:ph type="body" sz="quarter" idx="16"/>
          </p:nvPr>
        </p:nvSpPr>
        <p:spPr>
          <a:xfrm>
            <a:off x="2440777" y="2661047"/>
            <a:ext cx="9751223" cy="1071563"/>
          </a:xfrm>
          <a:custGeom>
            <a:avLst/>
            <a:gdLst/>
            <a:ahLst/>
            <a:cxnLst>
              <a:cxn ang="0">
                <a:pos x="wd2" y="hd2"/>
              </a:cxn>
              <a:cxn ang="5400000">
                <a:pos x="wd2" y="hd2"/>
              </a:cxn>
              <a:cxn ang="10800000">
                <a:pos x="wd2" y="hd2"/>
              </a:cxn>
              <a:cxn ang="16200000">
                <a:pos x="wd2" y="hd2"/>
              </a:cxn>
            </a:cxnLst>
            <a:rect l="0" t="0" r="r" b="b"/>
            <a:pathLst>
              <a:path w="21600" h="21600" extrusionOk="0">
                <a:moveTo>
                  <a:pt x="1850" y="0"/>
                </a:moveTo>
                <a:lnTo>
                  <a:pt x="0" y="10800"/>
                </a:lnTo>
                <a:lnTo>
                  <a:pt x="1850" y="21600"/>
                </a:lnTo>
                <a:lnTo>
                  <a:pt x="21600" y="21600"/>
                </a:lnTo>
                <a:lnTo>
                  <a:pt x="21600" y="0"/>
                </a:lnTo>
                <a:lnTo>
                  <a:pt x="1850" y="0"/>
                </a:lnTo>
                <a:close/>
              </a:path>
            </a:pathLst>
          </a:custGeom>
          <a:gradFill>
            <a:gsLst>
              <a:gs pos="0">
                <a:srgbClr val="00FFF4"/>
              </a:gs>
              <a:gs pos="100000">
                <a:srgbClr val="0A32BE"/>
              </a:gs>
            </a:gsLst>
            <a:lin ang="4200000"/>
          </a:gradFill>
        </p:spPr>
        <p:txBody>
          <a:bodyP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1" name="Lijn"/>
          <p:cNvSpPr>
            <a:spLocks noGrp="1"/>
          </p:cNvSpPr>
          <p:nvPr>
            <p:ph type="body" sz="quarter" idx="17"/>
          </p:nvPr>
        </p:nvSpPr>
        <p:spPr>
          <a:xfrm flipV="1">
            <a:off x="4881563" y="3539331"/>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2" name="Subtitle Goes Here 01"/>
          <p:cNvSpPr txBox="1">
            <a:spLocks noGrp="1"/>
          </p:cNvSpPr>
          <p:nvPr>
            <p:ph type="body" sz="quarter" idx="18"/>
          </p:nvPr>
        </p:nvSpPr>
        <p:spPr>
          <a:xfrm>
            <a:off x="3690938" y="4029115"/>
            <a:ext cx="2381250"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01</a:t>
            </a:r>
          </a:p>
        </p:txBody>
      </p:sp>
      <p:sp>
        <p:nvSpPr>
          <p:cNvPr id="303" name="Nullam quis risus eget urna mollis ornare vel eu leo."/>
          <p:cNvSpPr txBox="1">
            <a:spLocks noGrp="1"/>
          </p:cNvSpPr>
          <p:nvPr>
            <p:ph type="body" sz="quarter" idx="19"/>
          </p:nvPr>
        </p:nvSpPr>
        <p:spPr>
          <a:xfrm>
            <a:off x="3690938" y="4341375"/>
            <a:ext cx="2381250" cy="403493"/>
          </a:xfrm>
          <a:prstGeom prst="rect">
            <a:avLst/>
          </a:prstGeom>
        </p:spPr>
        <p:txBody>
          <a:bodyPr/>
          <a:lstStyle>
            <a:lvl1pPr>
              <a:lnSpc>
                <a:spcPct val="120000"/>
              </a:lnSpc>
            </a:lvl1pPr>
          </a:lstStyle>
          <a:p>
            <a:r>
              <a:t>Nullam quis risus eget urna mollis ornare vel eu leo.</a:t>
            </a:r>
          </a:p>
        </p:txBody>
      </p:sp>
      <p:sp>
        <p:nvSpPr>
          <p:cNvPr id="304" name="Lijn"/>
          <p:cNvSpPr>
            <a:spLocks noGrp="1"/>
          </p:cNvSpPr>
          <p:nvPr>
            <p:ph type="body" sz="quarter" idx="20"/>
          </p:nvPr>
        </p:nvSpPr>
        <p:spPr>
          <a:xfrm flipV="1">
            <a:off x="10048875" y="3539331"/>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5" name="Subtitle Goes Here 03"/>
          <p:cNvSpPr txBox="1">
            <a:spLocks noGrp="1"/>
          </p:cNvSpPr>
          <p:nvPr>
            <p:ph type="body" sz="quarter" idx="21"/>
          </p:nvPr>
        </p:nvSpPr>
        <p:spPr>
          <a:xfrm>
            <a:off x="8858250" y="4029115"/>
            <a:ext cx="2381250"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03</a:t>
            </a:r>
          </a:p>
        </p:txBody>
      </p:sp>
      <p:sp>
        <p:nvSpPr>
          <p:cNvPr id="306" name="Cum sociis natoque penatibus et magnis dis parturient."/>
          <p:cNvSpPr txBox="1">
            <a:spLocks noGrp="1"/>
          </p:cNvSpPr>
          <p:nvPr>
            <p:ph type="body" sz="quarter" idx="22"/>
          </p:nvPr>
        </p:nvSpPr>
        <p:spPr>
          <a:xfrm>
            <a:off x="8858250" y="4341375"/>
            <a:ext cx="2381250" cy="403493"/>
          </a:xfrm>
          <a:prstGeom prst="rect">
            <a:avLst/>
          </a:prstGeom>
        </p:spPr>
        <p:txBody>
          <a:bodyPr/>
          <a:lstStyle>
            <a:lvl1pPr>
              <a:lnSpc>
                <a:spcPct val="120000"/>
              </a:lnSpc>
            </a:lvl1pPr>
          </a:lstStyle>
          <a:p>
            <a:r>
              <a:t>Cum sociis natoque penatibus et magnis dis parturient.</a:t>
            </a:r>
          </a:p>
        </p:txBody>
      </p:sp>
      <p:sp>
        <p:nvSpPr>
          <p:cNvPr id="307" name="Lijn"/>
          <p:cNvSpPr>
            <a:spLocks noGrp="1"/>
          </p:cNvSpPr>
          <p:nvPr>
            <p:ph type="body" sz="quarter" idx="23"/>
          </p:nvPr>
        </p:nvSpPr>
        <p:spPr>
          <a:xfrm>
            <a:off x="7465219" y="2456977"/>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8" name="Subtitle Goes Here 02"/>
          <p:cNvSpPr txBox="1">
            <a:spLocks noGrp="1"/>
          </p:cNvSpPr>
          <p:nvPr>
            <p:ph type="body" sz="quarter" idx="24"/>
          </p:nvPr>
        </p:nvSpPr>
        <p:spPr>
          <a:xfrm>
            <a:off x="6274594" y="1741223"/>
            <a:ext cx="2381250"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02</a:t>
            </a:r>
          </a:p>
        </p:txBody>
      </p:sp>
      <p:sp>
        <p:nvSpPr>
          <p:cNvPr id="309" name="Morbi leo risus, consectetur ac, vestibulum at eros."/>
          <p:cNvSpPr txBox="1">
            <a:spLocks noGrp="1"/>
          </p:cNvSpPr>
          <p:nvPr>
            <p:ph type="body" sz="quarter" idx="25"/>
          </p:nvPr>
        </p:nvSpPr>
        <p:spPr>
          <a:xfrm>
            <a:off x="6274594" y="2053485"/>
            <a:ext cx="2381250" cy="403493"/>
          </a:xfrm>
          <a:prstGeom prst="rect">
            <a:avLst/>
          </a:prstGeom>
        </p:spPr>
        <p:txBody>
          <a:bodyPr/>
          <a:lstStyle>
            <a:lvl1pPr>
              <a:lnSpc>
                <a:spcPct val="120000"/>
              </a:lnSpc>
            </a:lvl1pPr>
          </a:lstStyle>
          <a:p>
            <a:r>
              <a:t>Morbi leo risus, consectetur ac, vestibulum at eros.</a:t>
            </a:r>
          </a:p>
        </p:txBody>
      </p:sp>
    </p:spTree>
    <p:extLst>
      <p:ext uri="{BB962C8B-B14F-4D97-AF65-F5344CB8AC3E}">
        <p14:creationId xmlns:p14="http://schemas.microsoft.com/office/powerpoint/2010/main" val="64179229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316" name="Rechthoek"/>
          <p:cNvSpPr>
            <a:spLocks noGrp="1"/>
          </p:cNvSpPr>
          <p:nvPr>
            <p:ph type="body" sz="quarter" idx="13"/>
          </p:nvPr>
        </p:nvSpPr>
        <p:spPr>
          <a:xfrm>
            <a:off x="-1" y="2661047"/>
            <a:ext cx="8572501" cy="1071563"/>
          </a:xfrm>
          <a:prstGeom prst="rect">
            <a:avLst/>
          </a:prstGeom>
          <a:gradFill>
            <a:gsLst>
              <a:gs pos="0">
                <a:srgbClr val="0A32BE"/>
              </a:gs>
              <a:gs pos="100000">
                <a:srgbClr val="AF32DC"/>
              </a:gs>
            </a:gsLst>
            <a:lin ang="4200000"/>
          </a:gradFill>
        </p:spPr>
        <p:txBody>
          <a:bodyP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17" name="Titeltekst"/>
          <p:cNvSpPr txBox="1">
            <a:spLocks noGrp="1"/>
          </p:cNvSpPr>
          <p:nvPr>
            <p:ph type="title"/>
          </p:nvPr>
        </p:nvSpPr>
        <p:spPr>
          <a:prstGeom prst="rect">
            <a:avLst/>
          </a:prstGeom>
        </p:spPr>
        <p:txBody>
          <a:bodyPr/>
          <a:lstStyle/>
          <a:p>
            <a:r>
              <a:t>Titeltekst</a:t>
            </a:r>
          </a:p>
        </p:txBody>
      </p:sp>
      <p:sp>
        <p:nvSpPr>
          <p:cNvPr id="31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19" name="/ Presentation Name / 2030"/>
          <p:cNvSpPr txBox="1">
            <a:spLocks noGrp="1"/>
          </p:cNvSpPr>
          <p:nvPr>
            <p:ph type="body" sz="quarter" idx="14"/>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20" name="Hoofdtekst - niveau één…"/>
          <p:cNvSpPr txBox="1">
            <a:spLocks noGrp="1"/>
          </p:cNvSpPr>
          <p:nvPr>
            <p:ph type="body" sz="quarter" idx="1"/>
          </p:nvPr>
        </p:nvSpPr>
        <p:spPr>
          <a:xfrm>
            <a:off x="952500" y="5355439"/>
            <a:ext cx="10287000" cy="621726"/>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1" name="Lijn"/>
          <p:cNvSpPr>
            <a:spLocks noGrp="1"/>
          </p:cNvSpPr>
          <p:nvPr>
            <p:ph type="body" sz="quarter" idx="15"/>
          </p:nvPr>
        </p:nvSpPr>
        <p:spPr>
          <a:xfrm flipV="1">
            <a:off x="6048375" y="3539331"/>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2" name="Subtitle Goes Here 05"/>
          <p:cNvSpPr txBox="1">
            <a:spLocks noGrp="1"/>
          </p:cNvSpPr>
          <p:nvPr>
            <p:ph type="body" sz="quarter" idx="16"/>
          </p:nvPr>
        </p:nvSpPr>
        <p:spPr>
          <a:xfrm>
            <a:off x="4857750" y="4029115"/>
            <a:ext cx="2381250"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05</a:t>
            </a:r>
          </a:p>
        </p:txBody>
      </p:sp>
      <p:sp>
        <p:nvSpPr>
          <p:cNvPr id="323" name="Lorem ipsum dolor sit amet, consectetur adipiscing elit."/>
          <p:cNvSpPr txBox="1">
            <a:spLocks noGrp="1"/>
          </p:cNvSpPr>
          <p:nvPr>
            <p:ph type="body" sz="quarter" idx="17"/>
          </p:nvPr>
        </p:nvSpPr>
        <p:spPr>
          <a:xfrm>
            <a:off x="4857750" y="4341375"/>
            <a:ext cx="2381250" cy="403493"/>
          </a:xfrm>
          <a:prstGeom prst="rect">
            <a:avLst/>
          </a:prstGeom>
        </p:spPr>
        <p:txBody>
          <a:bodyPr/>
          <a:lstStyle>
            <a:lvl1pPr>
              <a:lnSpc>
                <a:spcPct val="120000"/>
              </a:lnSpc>
            </a:lvl1pPr>
          </a:lstStyle>
          <a:p>
            <a:r>
              <a:t>Lorem ipsum dolor sit amet, consectetur adipiscing elit.</a:t>
            </a:r>
          </a:p>
        </p:txBody>
      </p:sp>
      <p:sp>
        <p:nvSpPr>
          <p:cNvPr id="324" name="Lijn"/>
          <p:cNvSpPr>
            <a:spLocks noGrp="1"/>
          </p:cNvSpPr>
          <p:nvPr>
            <p:ph type="body" sz="quarter" idx="18"/>
          </p:nvPr>
        </p:nvSpPr>
        <p:spPr>
          <a:xfrm>
            <a:off x="2143125" y="2456977"/>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5" name="Subtitle Goes Here 04"/>
          <p:cNvSpPr txBox="1">
            <a:spLocks noGrp="1"/>
          </p:cNvSpPr>
          <p:nvPr>
            <p:ph type="body" sz="quarter" idx="19"/>
          </p:nvPr>
        </p:nvSpPr>
        <p:spPr>
          <a:xfrm>
            <a:off x="952500" y="1741223"/>
            <a:ext cx="2381250"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04</a:t>
            </a:r>
          </a:p>
        </p:txBody>
      </p:sp>
      <p:sp>
        <p:nvSpPr>
          <p:cNvPr id="326" name="Sed posuere consectetur est at lobortis."/>
          <p:cNvSpPr txBox="1">
            <a:spLocks noGrp="1"/>
          </p:cNvSpPr>
          <p:nvPr>
            <p:ph type="body" sz="quarter" idx="20"/>
          </p:nvPr>
        </p:nvSpPr>
        <p:spPr>
          <a:xfrm>
            <a:off x="952500" y="2053485"/>
            <a:ext cx="2381250" cy="403493"/>
          </a:xfrm>
          <a:prstGeom prst="rect">
            <a:avLst/>
          </a:prstGeom>
        </p:spPr>
        <p:txBody>
          <a:bodyPr/>
          <a:lstStyle>
            <a:lvl1pPr>
              <a:lnSpc>
                <a:spcPct val="120000"/>
              </a:lnSpc>
            </a:lvl1pPr>
          </a:lstStyle>
          <a:p>
            <a:r>
              <a:t>Sed posuere consectetur est at lobortis.</a:t>
            </a:r>
          </a:p>
        </p:txBody>
      </p:sp>
      <p:sp>
        <p:nvSpPr>
          <p:cNvPr id="327" name="Vorm"/>
          <p:cNvSpPr>
            <a:spLocks noGrp="1"/>
          </p:cNvSpPr>
          <p:nvPr>
            <p:ph type="body" sz="quarter" idx="21"/>
          </p:nvPr>
        </p:nvSpPr>
        <p:spPr>
          <a:xfrm>
            <a:off x="9133765" y="2610666"/>
            <a:ext cx="1758785" cy="1121943"/>
          </a:xfrm>
          <a:custGeom>
            <a:avLst/>
            <a:gdLst/>
            <a:ahLst/>
            <a:cxnLst>
              <a:cxn ang="0">
                <a:pos x="wd2" y="hd2"/>
              </a:cxn>
              <a:cxn ang="5400000">
                <a:pos x="wd2" y="hd2"/>
              </a:cxn>
              <a:cxn ang="10800000">
                <a:pos x="wd2" y="hd2"/>
              </a:cxn>
              <a:cxn ang="16200000">
                <a:pos x="wd2" y="hd2"/>
              </a:cxn>
            </a:cxnLst>
            <a:rect l="0" t="0" r="r" b="b"/>
            <a:pathLst>
              <a:path w="21298" h="21419" extrusionOk="0">
                <a:moveTo>
                  <a:pt x="20840" y="3138"/>
                </a:moveTo>
                <a:cubicBezTo>
                  <a:pt x="21446" y="2425"/>
                  <a:pt x="21451" y="1263"/>
                  <a:pt x="20851" y="544"/>
                </a:cubicBezTo>
                <a:cubicBezTo>
                  <a:pt x="20248" y="-181"/>
                  <a:pt x="19263" y="-181"/>
                  <a:pt x="18659" y="544"/>
                </a:cubicBezTo>
                <a:lnTo>
                  <a:pt x="10193" y="16984"/>
                </a:lnTo>
                <a:lnTo>
                  <a:pt x="2628" y="8313"/>
                </a:lnTo>
                <a:cubicBezTo>
                  <a:pt x="2022" y="7601"/>
                  <a:pt x="1046" y="7607"/>
                  <a:pt x="446" y="8326"/>
                </a:cubicBezTo>
                <a:cubicBezTo>
                  <a:pt x="-149" y="9041"/>
                  <a:pt x="-149" y="10193"/>
                  <a:pt x="446" y="10907"/>
                </a:cubicBezTo>
                <a:lnTo>
                  <a:pt x="9558" y="20881"/>
                </a:lnTo>
                <a:cubicBezTo>
                  <a:pt x="9860" y="21240"/>
                  <a:pt x="10251" y="21419"/>
                  <a:pt x="10643" y="21419"/>
                </a:cubicBezTo>
                <a:cubicBezTo>
                  <a:pt x="11035" y="21419"/>
                  <a:pt x="11427" y="21240"/>
                  <a:pt x="11728" y="20881"/>
                </a:cubicBezTo>
                <a:lnTo>
                  <a:pt x="20840" y="3138"/>
                </a:lnTo>
                <a:close/>
              </a:path>
            </a:pathLst>
          </a:custGeom>
          <a:gradFill>
            <a:gsLst>
              <a:gs pos="0">
                <a:srgbClr val="E6E800"/>
              </a:gs>
              <a:gs pos="100000">
                <a:srgbClr val="25B03B"/>
              </a:gs>
            </a:gsLst>
            <a:lin ang="4200000"/>
          </a:gradFill>
        </p:spPr>
        <p:txBody>
          <a:bodyP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8" name="Lijn"/>
          <p:cNvSpPr>
            <a:spLocks noGrp="1"/>
          </p:cNvSpPr>
          <p:nvPr>
            <p:ph type="body" sz="quarter" idx="22"/>
          </p:nvPr>
        </p:nvSpPr>
        <p:spPr>
          <a:xfrm>
            <a:off x="9953625" y="2456977"/>
            <a:ext cx="1" cy="806436"/>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9" name="Subtitle Goes Here 06"/>
          <p:cNvSpPr txBox="1">
            <a:spLocks noGrp="1"/>
          </p:cNvSpPr>
          <p:nvPr>
            <p:ph type="body" sz="quarter" idx="23"/>
          </p:nvPr>
        </p:nvSpPr>
        <p:spPr>
          <a:xfrm>
            <a:off x="8763000" y="1741223"/>
            <a:ext cx="2381250"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06</a:t>
            </a:r>
          </a:p>
        </p:txBody>
      </p:sp>
      <p:sp>
        <p:nvSpPr>
          <p:cNvPr id="330" name="Sed posuere consectetur est at lobortis."/>
          <p:cNvSpPr txBox="1">
            <a:spLocks noGrp="1"/>
          </p:cNvSpPr>
          <p:nvPr>
            <p:ph type="body" sz="quarter" idx="24"/>
          </p:nvPr>
        </p:nvSpPr>
        <p:spPr>
          <a:xfrm>
            <a:off x="8763000" y="2053485"/>
            <a:ext cx="2381250" cy="403493"/>
          </a:xfrm>
          <a:prstGeom prst="rect">
            <a:avLst/>
          </a:prstGeom>
        </p:spPr>
        <p:txBody>
          <a:bodyPr/>
          <a:lstStyle>
            <a:lvl1pPr>
              <a:lnSpc>
                <a:spcPct val="120000"/>
              </a:lnSpc>
            </a:lvl1pPr>
          </a:lstStyle>
          <a:p>
            <a:r>
              <a:t>Sed posuere consectetur est at lobortis.</a:t>
            </a:r>
          </a:p>
        </p:txBody>
      </p:sp>
    </p:spTree>
    <p:extLst>
      <p:ext uri="{BB962C8B-B14F-4D97-AF65-F5344CB8AC3E}">
        <p14:creationId xmlns:p14="http://schemas.microsoft.com/office/powerpoint/2010/main" val="146883691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8">
    <p:bg>
      <p:bgPr>
        <a:gradFill flip="none" rotWithShape="1">
          <a:gsLst>
            <a:gs pos="0">
              <a:srgbClr val="EFC42D"/>
            </a:gs>
            <a:gs pos="100000">
              <a:srgbClr val="EB1E98"/>
            </a:gs>
          </a:gsLst>
          <a:lin ang="4200000" scaled="0"/>
        </a:gradFill>
        <a:effectLst/>
      </p:bgPr>
    </p:bg>
    <p:spTree>
      <p:nvGrpSpPr>
        <p:cNvPr id="1" name=""/>
        <p:cNvGrpSpPr/>
        <p:nvPr/>
      </p:nvGrpSpPr>
      <p:grpSpPr>
        <a:xfrm>
          <a:off x="0" y="0"/>
          <a:ext cx="0" cy="0"/>
          <a:chOff x="0" y="0"/>
          <a:chExt cx="0" cy="0"/>
        </a:xfrm>
      </p:grpSpPr>
      <p:sp>
        <p:nvSpPr>
          <p:cNvPr id="337" name="Photo-Placeholder1.jpg"/>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338" name="Titeltekst"/>
          <p:cNvSpPr txBox="1">
            <a:spLocks noGrp="1"/>
          </p:cNvSpPr>
          <p:nvPr>
            <p:ph type="title"/>
          </p:nvPr>
        </p:nvSpPr>
        <p:spPr>
          <a:xfrm>
            <a:off x="952500" y="714375"/>
            <a:ext cx="5357813" cy="2321719"/>
          </a:xfrm>
          <a:prstGeom prst="rect">
            <a:avLst/>
          </a:prstGeom>
        </p:spPr>
        <p:txBody>
          <a:bodyPr/>
          <a:lstStyle>
            <a:lvl1pPr>
              <a:defRPr>
                <a:solidFill>
                  <a:srgbClr val="FFFFFF"/>
                </a:solidFill>
              </a:defRPr>
            </a:lvl1pPr>
          </a:lstStyle>
          <a:p>
            <a:r>
              <a:t>Titeltekst</a:t>
            </a:r>
          </a:p>
        </p:txBody>
      </p:sp>
      <p:sp>
        <p:nvSpPr>
          <p:cNvPr id="339" name="Hoofdtekst - niveau één…"/>
          <p:cNvSpPr txBox="1">
            <a:spLocks noGrp="1"/>
          </p:cNvSpPr>
          <p:nvPr>
            <p:ph type="body" sz="quarter" idx="1"/>
          </p:nvPr>
        </p:nvSpPr>
        <p:spPr>
          <a:xfrm>
            <a:off x="952500" y="3125391"/>
            <a:ext cx="5357813" cy="625078"/>
          </a:xfrm>
          <a:prstGeom prst="rect">
            <a:avLst/>
          </a:prstGeom>
        </p:spPr>
        <p:txBody>
          <a:bodyPr/>
          <a:lstStyle>
            <a:lvl1pPr>
              <a:lnSpc>
                <a:spcPct val="120000"/>
              </a:lnSpc>
              <a:spcBef>
                <a:spcPts val="0"/>
              </a:spcBef>
              <a:defRPr sz="1195">
                <a:solidFill>
                  <a:srgbClr val="FFFFFF"/>
                </a:solidFill>
                <a:latin typeface="Helvetica Neue"/>
                <a:ea typeface="Helvetica Neue"/>
                <a:cs typeface="Helvetica Neue"/>
                <a:sym typeface="Helvetica Neue"/>
              </a:defRPr>
            </a:lvl1pPr>
            <a:lvl2pPr>
              <a:lnSpc>
                <a:spcPct val="120000"/>
              </a:lnSpc>
              <a:spcBef>
                <a:spcPts val="0"/>
              </a:spcBef>
              <a:defRPr sz="1195">
                <a:solidFill>
                  <a:srgbClr val="FFFFFF"/>
                </a:solidFill>
                <a:latin typeface="Helvetica Neue"/>
                <a:ea typeface="Helvetica Neue"/>
                <a:cs typeface="Helvetica Neue"/>
                <a:sym typeface="Helvetica Neue"/>
              </a:defRPr>
            </a:lvl2pPr>
            <a:lvl3pPr>
              <a:lnSpc>
                <a:spcPct val="120000"/>
              </a:lnSpc>
              <a:spcBef>
                <a:spcPts val="0"/>
              </a:spcBef>
              <a:defRPr sz="1195">
                <a:solidFill>
                  <a:srgbClr val="FFFFFF"/>
                </a:solidFill>
                <a:latin typeface="Helvetica Neue"/>
                <a:ea typeface="Helvetica Neue"/>
                <a:cs typeface="Helvetica Neue"/>
                <a:sym typeface="Helvetica Neue"/>
              </a:defRPr>
            </a:lvl3pPr>
            <a:lvl4pPr>
              <a:lnSpc>
                <a:spcPct val="120000"/>
              </a:lnSpc>
              <a:spcBef>
                <a:spcPts val="0"/>
              </a:spcBef>
              <a:defRPr sz="1195">
                <a:solidFill>
                  <a:srgbClr val="FFFFFF"/>
                </a:solidFill>
                <a:latin typeface="Helvetica Neue"/>
                <a:ea typeface="Helvetica Neue"/>
                <a:cs typeface="Helvetica Neue"/>
                <a:sym typeface="Helvetica Neue"/>
              </a:defRPr>
            </a:lvl4pPr>
            <a:lvl5pPr>
              <a:lnSpc>
                <a:spcPct val="120000"/>
              </a:lnSpc>
              <a:spcBef>
                <a:spcPts val="0"/>
              </a:spcBef>
              <a:defRPr sz="1195">
                <a:solidFill>
                  <a:srgbClr val="FFFFFF"/>
                </a:solidFill>
                <a:latin typeface="Helvetica Neue"/>
                <a:ea typeface="Helvetica Neue"/>
                <a:cs typeface="Helvetica Neue"/>
                <a:sym typeface="Helvetica Neue"/>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40" name="Next Slide"/>
          <p:cNvSpPr>
            <a:spLocks noGrp="1"/>
          </p:cNvSpPr>
          <p:nvPr>
            <p:ph type="body" sz="quarter" idx="14"/>
          </p:nvPr>
        </p:nvSpPr>
        <p:spPr>
          <a:xfrm>
            <a:off x="952500" y="4632310"/>
            <a:ext cx="2500313" cy="405534"/>
          </a:xfrm>
          <a:prstGeom prst="roundRect">
            <a:avLst>
              <a:gd name="adj" fmla="val 50000"/>
            </a:avLst>
          </a:prstGeom>
          <a:solidFill>
            <a:srgbClr val="FFFFFF"/>
          </a:solidFill>
        </p:spPr>
        <p:txBody>
          <a:bodyPr anchor="ctr"/>
          <a:lstStyle>
            <a:lvl1pPr algn="ctr">
              <a:lnSpc>
                <a:spcPct val="100000"/>
              </a:lnSpc>
              <a:spcBef>
                <a:spcPts val="0"/>
              </a:spcBef>
              <a:defRPr sz="1195" cap="all" spc="60">
                <a:solidFill>
                  <a:srgbClr val="EB1E98"/>
                </a:solidFill>
                <a:latin typeface="Helvetica Neue Medium"/>
                <a:ea typeface="Helvetica Neue Medium"/>
                <a:cs typeface="Helvetica Neue Medium"/>
                <a:sym typeface="Helvetica Neue Medium"/>
              </a:defRPr>
            </a:lvl1pPr>
          </a:lstStyle>
          <a:p>
            <a:r>
              <a:t>Next Slide</a:t>
            </a:r>
          </a:p>
        </p:txBody>
      </p:sp>
      <p:sp>
        <p:nvSpPr>
          <p:cNvPr id="341" name="Vorm"/>
          <p:cNvSpPr>
            <a:spLocks noGrp="1"/>
          </p:cNvSpPr>
          <p:nvPr>
            <p:ph type="body" sz="quarter" idx="15"/>
          </p:nvPr>
        </p:nvSpPr>
        <p:spPr>
          <a:xfrm>
            <a:off x="3012882" y="4737095"/>
            <a:ext cx="150315" cy="195965"/>
          </a:xfrm>
          <a:custGeom>
            <a:avLst/>
            <a:gdLst/>
            <a:ahLst/>
            <a:cxnLst>
              <a:cxn ang="0">
                <a:pos x="wd2" y="hd2"/>
              </a:cxn>
              <a:cxn ang="5400000">
                <a:pos x="wd2" y="hd2"/>
              </a:cxn>
              <a:cxn ang="10800000">
                <a:pos x="wd2" y="hd2"/>
              </a:cxn>
              <a:cxn ang="16200000">
                <a:pos x="wd2" y="hd2"/>
              </a:cxn>
            </a:cxnLst>
            <a:rect l="0" t="0" r="r" b="b"/>
            <a:pathLst>
              <a:path w="21600" h="21600" extrusionOk="0">
                <a:moveTo>
                  <a:pt x="0" y="20572"/>
                </a:moveTo>
                <a:lnTo>
                  <a:pt x="1787" y="21600"/>
                </a:lnTo>
                <a:lnTo>
                  <a:pt x="21600" y="10739"/>
                </a:lnTo>
                <a:lnTo>
                  <a:pt x="1947" y="0"/>
                </a:lnTo>
                <a:lnTo>
                  <a:pt x="160" y="1028"/>
                </a:lnTo>
                <a:lnTo>
                  <a:pt x="17573" y="10739"/>
                </a:lnTo>
                <a:lnTo>
                  <a:pt x="0" y="20572"/>
                </a:lnTo>
                <a:close/>
              </a:path>
            </a:pathLst>
          </a:custGeom>
          <a:solidFill>
            <a:srgbClr val="EB1E98"/>
          </a:solidFill>
        </p:spPr>
        <p:txBody>
          <a:bodyPr anchor="ctr"/>
          <a:lstStyle>
            <a:lvl1pPr>
              <a:lnSpc>
                <a:spcPct val="120000"/>
              </a:lnSpc>
              <a:spcBef>
                <a:spcPts val="0"/>
              </a:spcBef>
              <a:defRPr sz="1700">
                <a:solidFill>
                  <a:srgbClr val="FFFFFF"/>
                </a:solidFill>
                <a:latin typeface="Helvetica Neue"/>
                <a:sym typeface="Helvetica Neue"/>
              </a:defRPr>
            </a:lvl1pPr>
          </a:lstStyle>
          <a:p>
            <a:pPr>
              <a:lnSpc>
                <a:spcPct val="120000"/>
              </a:lnSpc>
              <a:spcBef>
                <a:spcPts val="0"/>
              </a:spcBef>
              <a:defRPr sz="1700">
                <a:solidFill>
                  <a:srgbClr val="FFFFFF"/>
                </a:solidFill>
                <a:latin typeface="Helvetica Neue"/>
                <a:ea typeface="Helvetica Neue"/>
                <a:cs typeface="Helvetica Neue"/>
                <a:sym typeface="Helvetica Neue"/>
              </a:defRPr>
            </a:pPr>
            <a:endParaRPr/>
          </a:p>
        </p:txBody>
      </p:sp>
      <p:sp>
        <p:nvSpPr>
          <p:cNvPr id="342" name="/ Presentation Name / 2030"/>
          <p:cNvSpPr txBox="1">
            <a:spLocks noGrp="1"/>
          </p:cNvSpPr>
          <p:nvPr>
            <p:ph type="body" sz="quarter" idx="16"/>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43" name="Dianummer"/>
          <p:cNvSpPr txBox="1">
            <a:spLocks noGrp="1"/>
          </p:cNvSpPr>
          <p:nvPr>
            <p:ph type="sldNum" sz="quarter" idx="2"/>
          </p:nvPr>
        </p:nvSpPr>
        <p:spPr>
          <a:xfrm>
            <a:off x="238125" y="6625828"/>
            <a:ext cx="246862" cy="162352"/>
          </a:xfrm>
          <a:prstGeom prst="rect">
            <a:avLst/>
          </a:prstGeom>
        </p:spPr>
        <p:txBody>
          <a:bodyPr/>
          <a:lstStyle/>
          <a:p>
            <a:fld id="{86CB4B4D-7CA3-9044-876B-883B54F8677D}" type="slidenum">
              <a:t>‹nr.›</a:t>
            </a:fld>
            <a:endParaRPr/>
          </a:p>
        </p:txBody>
      </p:sp>
      <p:sp>
        <p:nvSpPr>
          <p:cNvPr id="344" name="Vorm"/>
          <p:cNvSpPr>
            <a:spLocks noGrp="1"/>
          </p:cNvSpPr>
          <p:nvPr>
            <p:ph type="body" sz="half" idx="17"/>
          </p:nvPr>
        </p:nvSpPr>
        <p:spPr>
          <a:xfrm rot="20970000">
            <a:off x="7106990" y="1087499"/>
            <a:ext cx="6073183" cy="5013833"/>
          </a:xfrm>
          <a:custGeom>
            <a:avLst/>
            <a:gdLst/>
            <a:ahLst/>
            <a:cxnLst>
              <a:cxn ang="0">
                <a:pos x="wd2" y="hd2"/>
              </a:cxn>
              <a:cxn ang="5400000">
                <a:pos x="wd2" y="hd2"/>
              </a:cxn>
              <a:cxn ang="10800000">
                <a:pos x="wd2" y="hd2"/>
              </a:cxn>
              <a:cxn ang="16200000">
                <a:pos x="wd2" y="hd2"/>
              </a:cxn>
            </a:cxnLst>
            <a:rect l="0" t="0" r="r" b="b"/>
            <a:pathLst>
              <a:path w="21598" h="21600" extrusionOk="0">
                <a:moveTo>
                  <a:pt x="10827" y="0"/>
                </a:moveTo>
                <a:cubicBezTo>
                  <a:pt x="9899" y="0"/>
                  <a:pt x="9028" y="328"/>
                  <a:pt x="8372" y="924"/>
                </a:cubicBezTo>
                <a:lnTo>
                  <a:pt x="6021" y="3060"/>
                </a:lnTo>
                <a:lnTo>
                  <a:pt x="6020" y="3060"/>
                </a:lnTo>
                <a:lnTo>
                  <a:pt x="1054" y="3060"/>
                </a:lnTo>
                <a:lnTo>
                  <a:pt x="1054" y="9351"/>
                </a:lnTo>
                <a:lnTo>
                  <a:pt x="223" y="8835"/>
                </a:lnTo>
                <a:cubicBezTo>
                  <a:pt x="270" y="8496"/>
                  <a:pt x="511" y="8278"/>
                  <a:pt x="836" y="7988"/>
                </a:cubicBezTo>
                <a:cubicBezTo>
                  <a:pt x="877" y="7952"/>
                  <a:pt x="919" y="7913"/>
                  <a:pt x="962" y="7875"/>
                </a:cubicBezTo>
                <a:lnTo>
                  <a:pt x="1053" y="7791"/>
                </a:lnTo>
                <a:lnTo>
                  <a:pt x="1053" y="7521"/>
                </a:lnTo>
                <a:lnTo>
                  <a:pt x="813" y="7740"/>
                </a:lnTo>
                <a:cubicBezTo>
                  <a:pt x="771" y="7778"/>
                  <a:pt x="729" y="7816"/>
                  <a:pt x="688" y="7852"/>
                </a:cubicBezTo>
                <a:cubicBezTo>
                  <a:pt x="429" y="8084"/>
                  <a:pt x="197" y="8295"/>
                  <a:pt x="82" y="8570"/>
                </a:cubicBezTo>
                <a:cubicBezTo>
                  <a:pt x="69" y="8601"/>
                  <a:pt x="58" y="8631"/>
                  <a:pt x="49" y="8662"/>
                </a:cubicBezTo>
                <a:cubicBezTo>
                  <a:pt x="17" y="8770"/>
                  <a:pt x="6" y="8880"/>
                  <a:pt x="2" y="8991"/>
                </a:cubicBezTo>
                <a:cubicBezTo>
                  <a:pt x="-1" y="9060"/>
                  <a:pt x="-1" y="9129"/>
                  <a:pt x="2" y="9198"/>
                </a:cubicBezTo>
                <a:cubicBezTo>
                  <a:pt x="2" y="9292"/>
                  <a:pt x="2" y="9386"/>
                  <a:pt x="2" y="9480"/>
                </a:cubicBezTo>
                <a:cubicBezTo>
                  <a:pt x="2" y="13510"/>
                  <a:pt x="2" y="17540"/>
                  <a:pt x="2" y="21570"/>
                </a:cubicBezTo>
                <a:lnTo>
                  <a:pt x="2" y="21600"/>
                </a:lnTo>
                <a:lnTo>
                  <a:pt x="21597" y="21600"/>
                </a:lnTo>
                <a:lnTo>
                  <a:pt x="21597" y="21428"/>
                </a:lnTo>
                <a:lnTo>
                  <a:pt x="21597" y="9108"/>
                </a:lnTo>
                <a:cubicBezTo>
                  <a:pt x="21599" y="9050"/>
                  <a:pt x="21599" y="8991"/>
                  <a:pt x="21595" y="8933"/>
                </a:cubicBezTo>
                <a:cubicBezTo>
                  <a:pt x="21590" y="8840"/>
                  <a:pt x="21578" y="8747"/>
                  <a:pt x="21556" y="8656"/>
                </a:cubicBezTo>
                <a:cubicBezTo>
                  <a:pt x="21545" y="8610"/>
                  <a:pt x="21531" y="8564"/>
                  <a:pt x="21515" y="8519"/>
                </a:cubicBezTo>
                <a:cubicBezTo>
                  <a:pt x="21455" y="8350"/>
                  <a:pt x="21367" y="8194"/>
                  <a:pt x="21243" y="8060"/>
                </a:cubicBezTo>
                <a:cubicBezTo>
                  <a:pt x="21123" y="7931"/>
                  <a:pt x="20972" y="7823"/>
                  <a:pt x="20817" y="7727"/>
                </a:cubicBezTo>
                <a:cubicBezTo>
                  <a:pt x="20741" y="7680"/>
                  <a:pt x="20664" y="7635"/>
                  <a:pt x="20586" y="7592"/>
                </a:cubicBezTo>
                <a:lnTo>
                  <a:pt x="20573" y="3060"/>
                </a:lnTo>
                <a:lnTo>
                  <a:pt x="15634" y="3060"/>
                </a:lnTo>
                <a:lnTo>
                  <a:pt x="13283" y="924"/>
                </a:lnTo>
                <a:cubicBezTo>
                  <a:pt x="12627" y="328"/>
                  <a:pt x="11754" y="0"/>
                  <a:pt x="10827" y="0"/>
                </a:cubicBezTo>
                <a:close/>
                <a:moveTo>
                  <a:pt x="10827" y="191"/>
                </a:moveTo>
                <a:cubicBezTo>
                  <a:pt x="11698" y="191"/>
                  <a:pt x="12518" y="499"/>
                  <a:pt x="13134" y="1059"/>
                </a:cubicBezTo>
                <a:lnTo>
                  <a:pt x="15335" y="3060"/>
                </a:lnTo>
                <a:lnTo>
                  <a:pt x="15332" y="3060"/>
                </a:lnTo>
                <a:lnTo>
                  <a:pt x="6319" y="3060"/>
                </a:lnTo>
                <a:lnTo>
                  <a:pt x="8521" y="1059"/>
                </a:lnTo>
                <a:cubicBezTo>
                  <a:pt x="9137" y="499"/>
                  <a:pt x="9955" y="191"/>
                  <a:pt x="10827" y="191"/>
                </a:cubicBezTo>
                <a:close/>
                <a:moveTo>
                  <a:pt x="1265" y="3251"/>
                </a:moveTo>
                <a:lnTo>
                  <a:pt x="5810" y="3251"/>
                </a:lnTo>
                <a:lnTo>
                  <a:pt x="5811" y="3251"/>
                </a:lnTo>
                <a:lnTo>
                  <a:pt x="6108" y="3251"/>
                </a:lnTo>
                <a:lnTo>
                  <a:pt x="15543" y="3251"/>
                </a:lnTo>
                <a:lnTo>
                  <a:pt x="15832" y="3251"/>
                </a:lnTo>
                <a:cubicBezTo>
                  <a:pt x="15835" y="3251"/>
                  <a:pt x="16968" y="3251"/>
                  <a:pt x="18100" y="3251"/>
                </a:cubicBezTo>
                <a:cubicBezTo>
                  <a:pt x="19232" y="3251"/>
                  <a:pt x="20363" y="3251"/>
                  <a:pt x="20363" y="3251"/>
                </a:cubicBezTo>
                <a:lnTo>
                  <a:pt x="20363" y="7369"/>
                </a:lnTo>
                <a:lnTo>
                  <a:pt x="20361" y="9495"/>
                </a:lnTo>
                <a:lnTo>
                  <a:pt x="12253" y="14607"/>
                </a:lnTo>
                <a:lnTo>
                  <a:pt x="10837" y="13577"/>
                </a:lnTo>
                <a:lnTo>
                  <a:pt x="9382" y="14618"/>
                </a:lnTo>
                <a:lnTo>
                  <a:pt x="1265" y="9484"/>
                </a:lnTo>
                <a:cubicBezTo>
                  <a:pt x="1265" y="9468"/>
                  <a:pt x="1265" y="9011"/>
                  <a:pt x="1265" y="8557"/>
                </a:cubicBezTo>
                <a:cubicBezTo>
                  <a:pt x="1265" y="8104"/>
                  <a:pt x="1265" y="7654"/>
                  <a:pt x="1265" y="7651"/>
                </a:cubicBezTo>
                <a:lnTo>
                  <a:pt x="1265" y="7381"/>
                </a:lnTo>
                <a:lnTo>
                  <a:pt x="1265" y="7380"/>
                </a:lnTo>
                <a:lnTo>
                  <a:pt x="1265" y="3251"/>
                </a:lnTo>
                <a:close/>
                <a:moveTo>
                  <a:pt x="10987" y="5010"/>
                </a:moveTo>
                <a:cubicBezTo>
                  <a:pt x="10471" y="5010"/>
                  <a:pt x="9992" y="5098"/>
                  <a:pt x="9548" y="5272"/>
                </a:cubicBezTo>
                <a:cubicBezTo>
                  <a:pt x="9105" y="5446"/>
                  <a:pt x="8716" y="5685"/>
                  <a:pt x="8385" y="5988"/>
                </a:cubicBezTo>
                <a:cubicBezTo>
                  <a:pt x="8054" y="6291"/>
                  <a:pt x="7795" y="6647"/>
                  <a:pt x="7606" y="7055"/>
                </a:cubicBezTo>
                <a:cubicBezTo>
                  <a:pt x="7418" y="7463"/>
                  <a:pt x="7324" y="7901"/>
                  <a:pt x="7324" y="8370"/>
                </a:cubicBezTo>
                <a:cubicBezTo>
                  <a:pt x="7324" y="8838"/>
                  <a:pt x="7412" y="9277"/>
                  <a:pt x="7591" y="9686"/>
                </a:cubicBezTo>
                <a:cubicBezTo>
                  <a:pt x="7769" y="10094"/>
                  <a:pt x="8021" y="10451"/>
                  <a:pt x="8344" y="10758"/>
                </a:cubicBezTo>
                <a:cubicBezTo>
                  <a:pt x="8668" y="11064"/>
                  <a:pt x="9059" y="11305"/>
                  <a:pt x="9515" y="11482"/>
                </a:cubicBezTo>
                <a:cubicBezTo>
                  <a:pt x="9971" y="11659"/>
                  <a:pt x="10477" y="11748"/>
                  <a:pt x="11032" y="11748"/>
                </a:cubicBezTo>
                <a:cubicBezTo>
                  <a:pt x="11633" y="11748"/>
                  <a:pt x="12186" y="11634"/>
                  <a:pt x="12688" y="11405"/>
                </a:cubicBezTo>
                <a:cubicBezTo>
                  <a:pt x="13190" y="11177"/>
                  <a:pt x="13619" y="10871"/>
                  <a:pt x="13976" y="10486"/>
                </a:cubicBezTo>
                <a:lnTo>
                  <a:pt x="13827" y="10370"/>
                </a:lnTo>
                <a:cubicBezTo>
                  <a:pt x="13504" y="10719"/>
                  <a:pt x="13099" y="11004"/>
                  <a:pt x="12613" y="11230"/>
                </a:cubicBezTo>
                <a:cubicBezTo>
                  <a:pt x="12127" y="11455"/>
                  <a:pt x="11600" y="11568"/>
                  <a:pt x="11032" y="11568"/>
                </a:cubicBezTo>
                <a:cubicBezTo>
                  <a:pt x="10516" y="11568"/>
                  <a:pt x="10044" y="11484"/>
                  <a:pt x="9614" y="11316"/>
                </a:cubicBezTo>
                <a:cubicBezTo>
                  <a:pt x="9184" y="11148"/>
                  <a:pt x="8816" y="10917"/>
                  <a:pt x="8509" y="10626"/>
                </a:cubicBezTo>
                <a:cubicBezTo>
                  <a:pt x="8202" y="10335"/>
                  <a:pt x="7963" y="9996"/>
                  <a:pt x="7795" y="9609"/>
                </a:cubicBezTo>
                <a:cubicBezTo>
                  <a:pt x="7626" y="9222"/>
                  <a:pt x="7542" y="8808"/>
                  <a:pt x="7542" y="8370"/>
                </a:cubicBezTo>
                <a:cubicBezTo>
                  <a:pt x="7542" y="7955"/>
                  <a:pt x="7628" y="7556"/>
                  <a:pt x="7800" y="7172"/>
                </a:cubicBezTo>
                <a:cubicBezTo>
                  <a:pt x="7972" y="6788"/>
                  <a:pt x="8209" y="6448"/>
                  <a:pt x="8513" y="6154"/>
                </a:cubicBezTo>
                <a:cubicBezTo>
                  <a:pt x="8817" y="5860"/>
                  <a:pt x="9180" y="5625"/>
                  <a:pt x="9599" y="5451"/>
                </a:cubicBezTo>
                <a:cubicBezTo>
                  <a:pt x="10019" y="5277"/>
                  <a:pt x="10480" y="5191"/>
                  <a:pt x="10982" y="5191"/>
                </a:cubicBezTo>
                <a:cubicBezTo>
                  <a:pt x="11438" y="5191"/>
                  <a:pt x="11861" y="5257"/>
                  <a:pt x="12251" y="5389"/>
                </a:cubicBezTo>
                <a:cubicBezTo>
                  <a:pt x="12641" y="5521"/>
                  <a:pt x="12979" y="5705"/>
                  <a:pt x="13267" y="5942"/>
                </a:cubicBezTo>
                <a:cubicBezTo>
                  <a:pt x="13555" y="6180"/>
                  <a:pt x="13780" y="6459"/>
                  <a:pt x="13942" y="6780"/>
                </a:cubicBezTo>
                <a:cubicBezTo>
                  <a:pt x="14104" y="7101"/>
                  <a:pt x="14185" y="7451"/>
                  <a:pt x="14185" y="7829"/>
                </a:cubicBezTo>
                <a:cubicBezTo>
                  <a:pt x="14185" y="8100"/>
                  <a:pt x="14151" y="8361"/>
                  <a:pt x="14085" y="8613"/>
                </a:cubicBezTo>
                <a:cubicBezTo>
                  <a:pt x="14019" y="8866"/>
                  <a:pt x="13917" y="9091"/>
                  <a:pt x="13779" y="9289"/>
                </a:cubicBezTo>
                <a:cubicBezTo>
                  <a:pt x="13640" y="9487"/>
                  <a:pt x="13461" y="9647"/>
                  <a:pt x="13243" y="9767"/>
                </a:cubicBezTo>
                <a:cubicBezTo>
                  <a:pt x="13025" y="9887"/>
                  <a:pt x="12763" y="9946"/>
                  <a:pt x="12459" y="9946"/>
                </a:cubicBezTo>
                <a:cubicBezTo>
                  <a:pt x="12287" y="9946"/>
                  <a:pt x="12143" y="9907"/>
                  <a:pt x="12024" y="9829"/>
                </a:cubicBezTo>
                <a:cubicBezTo>
                  <a:pt x="11905" y="9751"/>
                  <a:pt x="11845" y="9616"/>
                  <a:pt x="11845" y="9424"/>
                </a:cubicBezTo>
                <a:cubicBezTo>
                  <a:pt x="11845" y="9352"/>
                  <a:pt x="11855" y="9265"/>
                  <a:pt x="11875" y="9163"/>
                </a:cubicBezTo>
                <a:cubicBezTo>
                  <a:pt x="11895" y="9061"/>
                  <a:pt x="11918" y="8968"/>
                  <a:pt x="11945" y="8884"/>
                </a:cubicBezTo>
                <a:lnTo>
                  <a:pt x="12625" y="6749"/>
                </a:lnTo>
                <a:lnTo>
                  <a:pt x="12415" y="6749"/>
                </a:lnTo>
                <a:lnTo>
                  <a:pt x="12212" y="7406"/>
                </a:lnTo>
                <a:lnTo>
                  <a:pt x="12172" y="7406"/>
                </a:lnTo>
                <a:cubicBezTo>
                  <a:pt x="12139" y="7154"/>
                  <a:pt x="12034" y="6955"/>
                  <a:pt x="11859" y="6808"/>
                </a:cubicBezTo>
                <a:cubicBezTo>
                  <a:pt x="11684" y="6660"/>
                  <a:pt x="11445" y="6586"/>
                  <a:pt x="11141" y="6586"/>
                </a:cubicBezTo>
                <a:cubicBezTo>
                  <a:pt x="10844" y="6586"/>
                  <a:pt x="10573" y="6661"/>
                  <a:pt x="10328" y="6811"/>
                </a:cubicBezTo>
                <a:cubicBezTo>
                  <a:pt x="10084" y="6961"/>
                  <a:pt x="9875" y="7154"/>
                  <a:pt x="9703" y="7388"/>
                </a:cubicBezTo>
                <a:cubicBezTo>
                  <a:pt x="9531" y="7623"/>
                  <a:pt x="9399" y="7881"/>
                  <a:pt x="9306" y="8163"/>
                </a:cubicBezTo>
                <a:cubicBezTo>
                  <a:pt x="9213" y="8445"/>
                  <a:pt x="9168" y="8719"/>
                  <a:pt x="9168" y="8983"/>
                </a:cubicBezTo>
                <a:cubicBezTo>
                  <a:pt x="9168" y="9127"/>
                  <a:pt x="9189" y="9268"/>
                  <a:pt x="9232" y="9406"/>
                </a:cubicBezTo>
                <a:cubicBezTo>
                  <a:pt x="9275" y="9544"/>
                  <a:pt x="9342" y="9665"/>
                  <a:pt x="9435" y="9770"/>
                </a:cubicBezTo>
                <a:cubicBezTo>
                  <a:pt x="9528" y="9875"/>
                  <a:pt x="9645" y="9961"/>
                  <a:pt x="9788" y="10027"/>
                </a:cubicBezTo>
                <a:cubicBezTo>
                  <a:pt x="9930" y="10093"/>
                  <a:pt x="10100" y="10127"/>
                  <a:pt x="10298" y="10127"/>
                </a:cubicBezTo>
                <a:cubicBezTo>
                  <a:pt x="10463" y="10127"/>
                  <a:pt x="10617" y="10101"/>
                  <a:pt x="10760" y="10050"/>
                </a:cubicBezTo>
                <a:cubicBezTo>
                  <a:pt x="10902" y="9999"/>
                  <a:pt x="11029" y="9936"/>
                  <a:pt x="11141" y="9861"/>
                </a:cubicBezTo>
                <a:cubicBezTo>
                  <a:pt x="11253" y="9786"/>
                  <a:pt x="11350" y="9700"/>
                  <a:pt x="11433" y="9604"/>
                </a:cubicBezTo>
                <a:cubicBezTo>
                  <a:pt x="11516" y="9508"/>
                  <a:pt x="11584" y="9415"/>
                  <a:pt x="11637" y="9325"/>
                </a:cubicBezTo>
                <a:lnTo>
                  <a:pt x="11657" y="9325"/>
                </a:lnTo>
                <a:cubicBezTo>
                  <a:pt x="11617" y="9607"/>
                  <a:pt x="11679" y="9812"/>
                  <a:pt x="11841" y="9938"/>
                </a:cubicBezTo>
                <a:cubicBezTo>
                  <a:pt x="12003" y="10064"/>
                  <a:pt x="12210" y="10127"/>
                  <a:pt x="12462" y="10127"/>
                </a:cubicBezTo>
                <a:cubicBezTo>
                  <a:pt x="12774" y="10127"/>
                  <a:pt x="13051" y="10068"/>
                  <a:pt x="13293" y="9951"/>
                </a:cubicBezTo>
                <a:cubicBezTo>
                  <a:pt x="13535" y="9834"/>
                  <a:pt x="13737" y="9673"/>
                  <a:pt x="13900" y="9469"/>
                </a:cubicBezTo>
                <a:cubicBezTo>
                  <a:pt x="14062" y="9265"/>
                  <a:pt x="14187" y="9021"/>
                  <a:pt x="14273" y="8739"/>
                </a:cubicBezTo>
                <a:cubicBezTo>
                  <a:pt x="14359" y="8457"/>
                  <a:pt x="14402" y="8154"/>
                  <a:pt x="14402" y="7829"/>
                </a:cubicBezTo>
                <a:cubicBezTo>
                  <a:pt x="14402" y="7427"/>
                  <a:pt x="14319" y="7054"/>
                  <a:pt x="14150" y="6708"/>
                </a:cubicBezTo>
                <a:cubicBezTo>
                  <a:pt x="13981" y="6363"/>
                  <a:pt x="13744" y="6064"/>
                  <a:pt x="13439" y="5812"/>
                </a:cubicBezTo>
                <a:cubicBezTo>
                  <a:pt x="13135" y="5560"/>
                  <a:pt x="12775" y="5363"/>
                  <a:pt x="12358" y="5222"/>
                </a:cubicBezTo>
                <a:cubicBezTo>
                  <a:pt x="11941" y="5081"/>
                  <a:pt x="11484" y="5010"/>
                  <a:pt x="10987" y="5010"/>
                </a:cubicBezTo>
                <a:close/>
                <a:moveTo>
                  <a:pt x="11141" y="6767"/>
                </a:moveTo>
                <a:cubicBezTo>
                  <a:pt x="11300" y="6767"/>
                  <a:pt x="11435" y="6791"/>
                  <a:pt x="11548" y="6839"/>
                </a:cubicBezTo>
                <a:cubicBezTo>
                  <a:pt x="11660" y="6887"/>
                  <a:pt x="11753" y="6953"/>
                  <a:pt x="11825" y="7037"/>
                </a:cubicBezTo>
                <a:cubicBezTo>
                  <a:pt x="11898" y="7121"/>
                  <a:pt x="11952" y="7219"/>
                  <a:pt x="11988" y="7330"/>
                </a:cubicBezTo>
                <a:cubicBezTo>
                  <a:pt x="12025" y="7441"/>
                  <a:pt x="12044" y="7556"/>
                  <a:pt x="12044" y="7676"/>
                </a:cubicBezTo>
                <a:cubicBezTo>
                  <a:pt x="12044" y="7839"/>
                  <a:pt x="12007" y="8048"/>
                  <a:pt x="11934" y="8303"/>
                </a:cubicBezTo>
                <a:cubicBezTo>
                  <a:pt x="11862" y="8558"/>
                  <a:pt x="11754" y="8807"/>
                  <a:pt x="11612" y="9050"/>
                </a:cubicBezTo>
                <a:cubicBezTo>
                  <a:pt x="11470" y="9293"/>
                  <a:pt x="11293" y="9504"/>
                  <a:pt x="11082" y="9681"/>
                </a:cubicBezTo>
                <a:cubicBezTo>
                  <a:pt x="10870" y="9858"/>
                  <a:pt x="10626" y="9946"/>
                  <a:pt x="10348" y="9946"/>
                </a:cubicBezTo>
                <a:cubicBezTo>
                  <a:pt x="10017" y="9946"/>
                  <a:pt x="9774" y="9854"/>
                  <a:pt x="9619" y="9671"/>
                </a:cubicBezTo>
                <a:cubicBezTo>
                  <a:pt x="9464" y="9488"/>
                  <a:pt x="9386" y="9261"/>
                  <a:pt x="9386" y="8991"/>
                </a:cubicBezTo>
                <a:cubicBezTo>
                  <a:pt x="9386" y="8757"/>
                  <a:pt x="9425" y="8510"/>
                  <a:pt x="9505" y="8249"/>
                </a:cubicBezTo>
                <a:cubicBezTo>
                  <a:pt x="9584" y="7988"/>
                  <a:pt x="9698" y="7748"/>
                  <a:pt x="9847" y="7528"/>
                </a:cubicBezTo>
                <a:cubicBezTo>
                  <a:pt x="9995" y="7309"/>
                  <a:pt x="10178" y="7127"/>
                  <a:pt x="10397" y="6983"/>
                </a:cubicBezTo>
                <a:cubicBezTo>
                  <a:pt x="10615" y="6839"/>
                  <a:pt x="10863" y="6767"/>
                  <a:pt x="11141" y="6767"/>
                </a:cubicBezTo>
                <a:close/>
                <a:moveTo>
                  <a:pt x="20586" y="7843"/>
                </a:moveTo>
                <a:cubicBezTo>
                  <a:pt x="20636" y="7867"/>
                  <a:pt x="20685" y="7893"/>
                  <a:pt x="20732" y="7920"/>
                </a:cubicBezTo>
                <a:cubicBezTo>
                  <a:pt x="20818" y="7970"/>
                  <a:pt x="20900" y="8026"/>
                  <a:pt x="20974" y="8088"/>
                </a:cubicBezTo>
                <a:cubicBezTo>
                  <a:pt x="21050" y="8150"/>
                  <a:pt x="21119" y="8220"/>
                  <a:pt x="21176" y="8298"/>
                </a:cubicBezTo>
                <a:cubicBezTo>
                  <a:pt x="21236" y="8381"/>
                  <a:pt x="21282" y="8472"/>
                  <a:pt x="21315" y="8567"/>
                </a:cubicBezTo>
                <a:cubicBezTo>
                  <a:pt x="21347" y="8658"/>
                  <a:pt x="21369" y="8753"/>
                  <a:pt x="21378" y="8849"/>
                </a:cubicBezTo>
                <a:lnTo>
                  <a:pt x="20586" y="9350"/>
                </a:lnTo>
                <a:lnTo>
                  <a:pt x="20586" y="7843"/>
                </a:lnTo>
                <a:close/>
                <a:moveTo>
                  <a:pt x="212" y="9033"/>
                </a:moveTo>
                <a:lnTo>
                  <a:pt x="9188" y="14740"/>
                </a:lnTo>
                <a:lnTo>
                  <a:pt x="212" y="21276"/>
                </a:lnTo>
                <a:lnTo>
                  <a:pt x="212" y="9129"/>
                </a:lnTo>
                <a:lnTo>
                  <a:pt x="212" y="9064"/>
                </a:lnTo>
                <a:lnTo>
                  <a:pt x="212" y="9033"/>
                </a:lnTo>
                <a:close/>
                <a:moveTo>
                  <a:pt x="21386" y="9058"/>
                </a:moveTo>
                <a:lnTo>
                  <a:pt x="21386" y="9064"/>
                </a:lnTo>
                <a:lnTo>
                  <a:pt x="21386" y="21275"/>
                </a:lnTo>
                <a:lnTo>
                  <a:pt x="12430" y="14728"/>
                </a:lnTo>
                <a:lnTo>
                  <a:pt x="21386" y="9058"/>
                </a:lnTo>
                <a:close/>
                <a:moveTo>
                  <a:pt x="10837" y="13822"/>
                </a:moveTo>
                <a:lnTo>
                  <a:pt x="12103" y="14742"/>
                </a:lnTo>
                <a:lnTo>
                  <a:pt x="12105" y="14741"/>
                </a:lnTo>
                <a:lnTo>
                  <a:pt x="21193" y="21379"/>
                </a:lnTo>
                <a:lnTo>
                  <a:pt x="407" y="21379"/>
                </a:lnTo>
                <a:lnTo>
                  <a:pt x="9428" y="14833"/>
                </a:lnTo>
                <a:lnTo>
                  <a:pt x="9426" y="14832"/>
                </a:lnTo>
                <a:lnTo>
                  <a:pt x="10837" y="13822"/>
                </a:lnTo>
                <a:close/>
              </a:path>
            </a:pathLst>
          </a:custGeom>
          <a:solidFill>
            <a:srgbClr val="FFFFFF"/>
          </a:solidFill>
        </p:spPr>
        <p:txBody>
          <a:bodyPr anchor="ctr"/>
          <a:lstStyle/>
          <a:p>
            <a:pPr>
              <a:lnSpc>
                <a:spcPct val="120000"/>
              </a:lnSpc>
            </a:pPr>
            <a:endParaRPr/>
          </a:p>
        </p:txBody>
      </p:sp>
    </p:spTree>
    <p:extLst>
      <p:ext uri="{BB962C8B-B14F-4D97-AF65-F5344CB8AC3E}">
        <p14:creationId xmlns:p14="http://schemas.microsoft.com/office/powerpoint/2010/main" val="103202296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351" name="Titeltekst"/>
          <p:cNvSpPr txBox="1">
            <a:spLocks noGrp="1"/>
          </p:cNvSpPr>
          <p:nvPr>
            <p:ph type="title"/>
          </p:nvPr>
        </p:nvSpPr>
        <p:spPr>
          <a:prstGeom prst="rect">
            <a:avLst/>
          </a:prstGeom>
        </p:spPr>
        <p:txBody>
          <a:bodyPr/>
          <a:lstStyle/>
          <a:p>
            <a:r>
              <a:t>Titeltekst</a:t>
            </a:r>
          </a:p>
        </p:txBody>
      </p:sp>
      <p:sp>
        <p:nvSpPr>
          <p:cNvPr id="35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53"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54" name="Cirkel"/>
          <p:cNvSpPr>
            <a:spLocks noGrp="1"/>
          </p:cNvSpPr>
          <p:nvPr>
            <p:ph type="body" sz="quarter" idx="14"/>
          </p:nvPr>
        </p:nvSpPr>
        <p:spPr>
          <a:xfrm>
            <a:off x="5500688" y="2415141"/>
            <a:ext cx="1190625" cy="892969"/>
          </a:xfrm>
          <a:prstGeom prst="ellipse">
            <a:avLst/>
          </a:prstGeom>
          <a:gradFill>
            <a:gsLst>
              <a:gs pos="0">
                <a:srgbClr val="EFC42D"/>
              </a:gs>
              <a:gs pos="100000">
                <a:srgbClr val="EB1E98"/>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5" name="Cirkel"/>
          <p:cNvSpPr>
            <a:spLocks noGrp="1"/>
          </p:cNvSpPr>
          <p:nvPr>
            <p:ph type="body" sz="quarter" idx="15"/>
          </p:nvPr>
        </p:nvSpPr>
        <p:spPr>
          <a:xfrm>
            <a:off x="1845469" y="2415141"/>
            <a:ext cx="1190625" cy="892969"/>
          </a:xfrm>
          <a:prstGeom prst="ellipse">
            <a:avLst/>
          </a:prstGeom>
          <a:gradFill>
            <a:gsLst>
              <a:gs pos="0">
                <a:srgbClr val="AF32DC"/>
              </a:gs>
              <a:gs pos="100000">
                <a:srgbClr val="0A32BE"/>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6" name="Cirkel"/>
          <p:cNvSpPr>
            <a:spLocks noGrp="1"/>
          </p:cNvSpPr>
          <p:nvPr>
            <p:ph type="body" sz="quarter" idx="16"/>
          </p:nvPr>
        </p:nvSpPr>
        <p:spPr>
          <a:xfrm>
            <a:off x="9155906" y="2415141"/>
            <a:ext cx="1190625" cy="892969"/>
          </a:xfrm>
          <a:prstGeom prst="ellipse">
            <a:avLst/>
          </a:prstGeom>
          <a:gradFill>
            <a:gsLst>
              <a:gs pos="0">
                <a:srgbClr val="E6E800"/>
              </a:gs>
              <a:gs pos="100000">
                <a:srgbClr val="25B03B"/>
              </a:gs>
            </a:gsLst>
            <a:lin ang="4200000"/>
          </a:gradFill>
        </p:spPr>
        <p:txBody>
          <a:bodyPr anchor="ctr"/>
          <a:lstStyle>
            <a:lvl1pPr marL="178587" marR="178587" algn="ctr">
              <a:lnSpc>
                <a:spcPct val="110000"/>
              </a:lnSpc>
              <a:spcBef>
                <a:spcPts val="0"/>
              </a:spcBef>
              <a:defRPr sz="2200">
                <a:solidFill>
                  <a:srgbClr val="FFFFFF"/>
                </a:solidFill>
                <a:latin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7" name="+789 456 123 01…"/>
          <p:cNvSpPr>
            <a:spLocks noGrp="1"/>
          </p:cNvSpPr>
          <p:nvPr>
            <p:ph type="body" sz="quarter" idx="17"/>
          </p:nvPr>
        </p:nvSpPr>
        <p:spPr>
          <a:xfrm>
            <a:off x="4607719" y="3445617"/>
            <a:ext cx="2976563" cy="491134"/>
          </a:xfrm>
          <a:prstGeom prst="rect">
            <a:avLst/>
          </a:prstGeom>
        </p:spPr>
        <p:txBody>
          <a:bodyPr/>
          <a:lstStyle>
            <a:lvl1pPr algn="ctr">
              <a:lnSpc>
                <a:spcPct val="120000"/>
              </a:lnSpc>
              <a:spcBef>
                <a:spcPts val="0"/>
              </a:spcBef>
              <a:defRPr>
                <a:latin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r>
              <a:t>+789 456 123 01</a:t>
            </a:r>
          </a:p>
          <a:p>
            <a:pPr algn="ctr">
              <a:lnSpc>
                <a:spcPct val="120000"/>
              </a:lnSpc>
              <a:spcBef>
                <a:spcPts val="0"/>
              </a:spcBef>
              <a:defRPr>
                <a:latin typeface="Helvetica Neue Medium"/>
                <a:ea typeface="Helvetica Neue Medium"/>
                <a:cs typeface="Helvetica Neue Medium"/>
                <a:sym typeface="Helvetica Neue Medium"/>
              </a:defRPr>
            </a:pPr>
            <a:r>
              <a:t>+789 456 123 02</a:t>
            </a:r>
          </a:p>
        </p:txBody>
      </p:sp>
      <p:sp>
        <p:nvSpPr>
          <p:cNvPr id="358" name="name1@companyname.com…"/>
          <p:cNvSpPr>
            <a:spLocks noGrp="1"/>
          </p:cNvSpPr>
          <p:nvPr>
            <p:ph type="body" sz="quarter" idx="18"/>
          </p:nvPr>
        </p:nvSpPr>
        <p:spPr>
          <a:xfrm>
            <a:off x="952500" y="3445617"/>
            <a:ext cx="2976563" cy="491134"/>
          </a:xfrm>
          <a:prstGeom prst="rect">
            <a:avLst/>
          </a:prstGeom>
        </p:spPr>
        <p:txBody>
          <a:bodyPr/>
          <a:lstStyle>
            <a:lvl1pPr algn="ctr">
              <a:lnSpc>
                <a:spcPct val="120000"/>
              </a:lnSpc>
              <a:spcBef>
                <a:spcPts val="0"/>
              </a:spcBef>
              <a:defRPr>
                <a:latin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r>
              <a:t>name1@companyname.com</a:t>
            </a:r>
          </a:p>
          <a:p>
            <a:pPr algn="ctr">
              <a:lnSpc>
                <a:spcPct val="120000"/>
              </a:lnSpc>
              <a:spcBef>
                <a:spcPts val="0"/>
              </a:spcBef>
              <a:defRPr>
                <a:latin typeface="Helvetica Neue Medium"/>
                <a:ea typeface="Helvetica Neue Medium"/>
                <a:cs typeface="Helvetica Neue Medium"/>
                <a:sym typeface="Helvetica Neue Medium"/>
              </a:defRPr>
            </a:pPr>
            <a:r>
              <a:t>name2@companyname.com</a:t>
            </a:r>
          </a:p>
        </p:txBody>
      </p:sp>
      <p:sp>
        <p:nvSpPr>
          <p:cNvPr id="359" name="Work Street Work City,…"/>
          <p:cNvSpPr>
            <a:spLocks noGrp="1"/>
          </p:cNvSpPr>
          <p:nvPr>
            <p:ph type="body" sz="quarter" idx="19"/>
          </p:nvPr>
        </p:nvSpPr>
        <p:spPr>
          <a:xfrm>
            <a:off x="8262937" y="3445617"/>
            <a:ext cx="2976563" cy="491134"/>
          </a:xfrm>
          <a:prstGeom prst="rect">
            <a:avLst/>
          </a:prstGeom>
        </p:spPr>
        <p:txBody>
          <a:bodyPr/>
          <a:lstStyle>
            <a:lvl1pPr algn="ctr">
              <a:lnSpc>
                <a:spcPct val="120000"/>
              </a:lnSpc>
              <a:spcBef>
                <a:spcPts val="0"/>
              </a:spcBef>
              <a:defRPr>
                <a:latin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r>
              <a:t>Work Street Work City, </a:t>
            </a:r>
          </a:p>
          <a:p>
            <a:pPr algn="ctr">
              <a:lnSpc>
                <a:spcPct val="120000"/>
              </a:lnSpc>
              <a:spcBef>
                <a:spcPts val="0"/>
              </a:spcBef>
              <a:defRPr>
                <a:latin typeface="Helvetica Neue Medium"/>
                <a:ea typeface="Helvetica Neue Medium"/>
                <a:cs typeface="Helvetica Neue Medium"/>
                <a:sym typeface="Helvetica Neue Medium"/>
              </a:defRPr>
            </a:pPr>
            <a:r>
              <a:t>Work State Work ZIP</a:t>
            </a:r>
          </a:p>
        </p:txBody>
      </p:sp>
      <p:sp>
        <p:nvSpPr>
          <p:cNvPr id="360" name="Vorm"/>
          <p:cNvSpPr>
            <a:spLocks noGrp="1"/>
          </p:cNvSpPr>
          <p:nvPr>
            <p:ph type="body" sz="quarter" idx="20"/>
          </p:nvPr>
        </p:nvSpPr>
        <p:spPr>
          <a:xfrm>
            <a:off x="5945329" y="2667260"/>
            <a:ext cx="301343" cy="388731"/>
          </a:xfrm>
          <a:custGeom>
            <a:avLst/>
            <a:gdLst/>
            <a:ahLst/>
            <a:cxnLst>
              <a:cxn ang="0">
                <a:pos x="wd2" y="hd2"/>
              </a:cxn>
              <a:cxn ang="5400000">
                <a:pos x="wd2" y="hd2"/>
              </a:cxn>
              <a:cxn ang="10800000">
                <a:pos x="wd2" y="hd2"/>
              </a:cxn>
              <a:cxn ang="16200000">
                <a:pos x="wd2" y="hd2"/>
              </a:cxn>
            </a:cxnLst>
            <a:rect l="0" t="0" r="r" b="b"/>
            <a:pathLst>
              <a:path w="21600" h="21600" extrusionOk="0">
                <a:moveTo>
                  <a:pt x="1728" y="0"/>
                </a:moveTo>
                <a:cubicBezTo>
                  <a:pt x="774" y="0"/>
                  <a:pt x="0" y="450"/>
                  <a:pt x="0" y="1005"/>
                </a:cubicBezTo>
                <a:lnTo>
                  <a:pt x="0" y="20595"/>
                </a:lnTo>
                <a:cubicBezTo>
                  <a:pt x="0" y="21150"/>
                  <a:pt x="774" y="21600"/>
                  <a:pt x="1728" y="21600"/>
                </a:cubicBezTo>
                <a:lnTo>
                  <a:pt x="19872" y="21600"/>
                </a:lnTo>
                <a:cubicBezTo>
                  <a:pt x="20826" y="21600"/>
                  <a:pt x="21600" y="21150"/>
                  <a:pt x="21600" y="20595"/>
                </a:cubicBezTo>
                <a:cubicBezTo>
                  <a:pt x="21600" y="20595"/>
                  <a:pt x="21600" y="1005"/>
                  <a:pt x="21600" y="1005"/>
                </a:cubicBezTo>
                <a:cubicBezTo>
                  <a:pt x="21600" y="450"/>
                  <a:pt x="20826" y="0"/>
                  <a:pt x="19872" y="0"/>
                </a:cubicBezTo>
                <a:lnTo>
                  <a:pt x="1728" y="0"/>
                </a:lnTo>
                <a:close/>
                <a:moveTo>
                  <a:pt x="8276" y="1005"/>
                </a:moveTo>
                <a:lnTo>
                  <a:pt x="13324" y="1005"/>
                </a:lnTo>
                <a:cubicBezTo>
                  <a:pt x="13716" y="1005"/>
                  <a:pt x="14040" y="1161"/>
                  <a:pt x="14040" y="1295"/>
                </a:cubicBezTo>
                <a:cubicBezTo>
                  <a:pt x="14040" y="1295"/>
                  <a:pt x="14040" y="1397"/>
                  <a:pt x="14040" y="1397"/>
                </a:cubicBezTo>
                <a:cubicBezTo>
                  <a:pt x="14040" y="1531"/>
                  <a:pt x="13716" y="1758"/>
                  <a:pt x="13324" y="1758"/>
                </a:cubicBezTo>
                <a:lnTo>
                  <a:pt x="8276" y="1758"/>
                </a:lnTo>
                <a:cubicBezTo>
                  <a:pt x="7884" y="1758"/>
                  <a:pt x="7560" y="1531"/>
                  <a:pt x="7560" y="1397"/>
                </a:cubicBezTo>
                <a:lnTo>
                  <a:pt x="7560" y="1295"/>
                </a:lnTo>
                <a:cubicBezTo>
                  <a:pt x="7560" y="1161"/>
                  <a:pt x="7884" y="1005"/>
                  <a:pt x="8276" y="1005"/>
                </a:cubicBezTo>
                <a:close/>
                <a:moveTo>
                  <a:pt x="2808" y="2512"/>
                </a:moveTo>
                <a:lnTo>
                  <a:pt x="18792" y="2512"/>
                </a:lnTo>
                <a:cubicBezTo>
                  <a:pt x="19746" y="2512"/>
                  <a:pt x="20520" y="2961"/>
                  <a:pt x="20520" y="3516"/>
                </a:cubicBezTo>
                <a:cubicBezTo>
                  <a:pt x="20520" y="3516"/>
                  <a:pt x="20520" y="16828"/>
                  <a:pt x="20520" y="16828"/>
                </a:cubicBezTo>
                <a:cubicBezTo>
                  <a:pt x="20520" y="17383"/>
                  <a:pt x="19746" y="17833"/>
                  <a:pt x="18792" y="17833"/>
                </a:cubicBezTo>
                <a:lnTo>
                  <a:pt x="2808" y="17833"/>
                </a:lnTo>
                <a:cubicBezTo>
                  <a:pt x="1854" y="17833"/>
                  <a:pt x="1080" y="17383"/>
                  <a:pt x="1080" y="16828"/>
                </a:cubicBezTo>
                <a:lnTo>
                  <a:pt x="1080" y="3516"/>
                </a:lnTo>
                <a:cubicBezTo>
                  <a:pt x="1080" y="2961"/>
                  <a:pt x="1854" y="2512"/>
                  <a:pt x="2808" y="2512"/>
                </a:cubicBezTo>
                <a:close/>
                <a:moveTo>
                  <a:pt x="10800" y="18586"/>
                </a:moveTo>
                <a:cubicBezTo>
                  <a:pt x="11878" y="18586"/>
                  <a:pt x="12757" y="19097"/>
                  <a:pt x="12757" y="19724"/>
                </a:cubicBezTo>
                <a:cubicBezTo>
                  <a:pt x="12757" y="20351"/>
                  <a:pt x="11878" y="20854"/>
                  <a:pt x="10800" y="20854"/>
                </a:cubicBezTo>
                <a:cubicBezTo>
                  <a:pt x="9722" y="20854"/>
                  <a:pt x="8843" y="20351"/>
                  <a:pt x="8843" y="19724"/>
                </a:cubicBezTo>
                <a:cubicBezTo>
                  <a:pt x="8843" y="19097"/>
                  <a:pt x="9722" y="18586"/>
                  <a:pt x="10800" y="18586"/>
                </a:cubicBezTo>
                <a:close/>
              </a:path>
            </a:pathLst>
          </a:custGeom>
          <a:solidFill>
            <a:srgbClr val="FFFFFF"/>
          </a:solidFill>
        </p:spPr>
        <p:txBody>
          <a:bodyPr anchor="ctr"/>
          <a:lstStyle/>
          <a:p>
            <a:pPr>
              <a:lnSpc>
                <a:spcPct val="120000"/>
              </a:lnSpc>
            </a:pPr>
            <a:endParaRPr/>
          </a:p>
        </p:txBody>
      </p:sp>
      <p:sp>
        <p:nvSpPr>
          <p:cNvPr id="361" name="Vorm"/>
          <p:cNvSpPr>
            <a:spLocks noGrp="1"/>
          </p:cNvSpPr>
          <p:nvPr>
            <p:ph type="body" sz="quarter" idx="21"/>
          </p:nvPr>
        </p:nvSpPr>
        <p:spPr>
          <a:xfrm>
            <a:off x="2192344" y="2745140"/>
            <a:ext cx="496875" cy="232971"/>
          </a:xfrm>
          <a:custGeom>
            <a:avLst/>
            <a:gdLst/>
            <a:ahLst/>
            <a:cxnLst>
              <a:cxn ang="0">
                <a:pos x="wd2" y="hd2"/>
              </a:cxn>
              <a:cxn ang="5400000">
                <a:pos x="wd2" y="hd2"/>
              </a:cxn>
              <a:cxn ang="10800000">
                <a:pos x="wd2" y="hd2"/>
              </a:cxn>
              <a:cxn ang="16200000">
                <a:pos x="wd2" y="hd2"/>
              </a:cxn>
            </a:cxnLst>
            <a:rect l="0" t="0" r="r" b="b"/>
            <a:pathLst>
              <a:path w="21600" h="21600" extrusionOk="0">
                <a:moveTo>
                  <a:pt x="10804" y="17534"/>
                </a:moveTo>
                <a:lnTo>
                  <a:pt x="7585" y="13236"/>
                </a:lnTo>
                <a:lnTo>
                  <a:pt x="2" y="21600"/>
                </a:lnTo>
                <a:lnTo>
                  <a:pt x="21599" y="21600"/>
                </a:lnTo>
                <a:lnTo>
                  <a:pt x="14024" y="13236"/>
                </a:lnTo>
                <a:cubicBezTo>
                  <a:pt x="14024" y="13236"/>
                  <a:pt x="10804" y="17534"/>
                  <a:pt x="10804" y="17534"/>
                </a:cubicBezTo>
                <a:close/>
                <a:moveTo>
                  <a:pt x="15212" y="11650"/>
                </a:moveTo>
                <a:lnTo>
                  <a:pt x="21600" y="18700"/>
                </a:lnTo>
                <a:lnTo>
                  <a:pt x="21600" y="3121"/>
                </a:lnTo>
                <a:cubicBezTo>
                  <a:pt x="21600" y="3121"/>
                  <a:pt x="15212" y="11650"/>
                  <a:pt x="15212" y="11650"/>
                </a:cubicBezTo>
                <a:close/>
                <a:moveTo>
                  <a:pt x="21469" y="185"/>
                </a:moveTo>
                <a:lnTo>
                  <a:pt x="21600" y="0"/>
                </a:lnTo>
                <a:lnTo>
                  <a:pt x="1" y="0"/>
                </a:lnTo>
                <a:lnTo>
                  <a:pt x="10804" y="14424"/>
                </a:lnTo>
                <a:cubicBezTo>
                  <a:pt x="10804" y="14424"/>
                  <a:pt x="21469" y="185"/>
                  <a:pt x="21469" y="185"/>
                </a:cubicBezTo>
                <a:close/>
                <a:moveTo>
                  <a:pt x="6398" y="11651"/>
                </a:moveTo>
                <a:lnTo>
                  <a:pt x="0" y="18701"/>
                </a:lnTo>
                <a:lnTo>
                  <a:pt x="0" y="3108"/>
                </a:lnTo>
                <a:cubicBezTo>
                  <a:pt x="0" y="3108"/>
                  <a:pt x="6398" y="11651"/>
                  <a:pt x="6398" y="11651"/>
                </a:cubicBezTo>
                <a:close/>
              </a:path>
            </a:pathLst>
          </a:custGeom>
          <a:solidFill>
            <a:srgbClr val="FFFFFF"/>
          </a:solidFill>
        </p:spPr>
        <p:txBody>
          <a:bodyPr anchor="ctr"/>
          <a:lstStyle/>
          <a:p>
            <a:pPr>
              <a:lnSpc>
                <a:spcPct val="120000"/>
              </a:lnSpc>
            </a:pPr>
            <a:endParaRPr/>
          </a:p>
        </p:txBody>
      </p:sp>
      <p:sp>
        <p:nvSpPr>
          <p:cNvPr id="362" name="Vorm"/>
          <p:cNvSpPr>
            <a:spLocks noGrp="1"/>
          </p:cNvSpPr>
          <p:nvPr>
            <p:ph type="body" sz="quarter" idx="22"/>
          </p:nvPr>
        </p:nvSpPr>
        <p:spPr>
          <a:xfrm>
            <a:off x="9560737" y="2738673"/>
            <a:ext cx="380963" cy="365861"/>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FFFFF"/>
          </a:solidFill>
        </p:spPr>
        <p:txBody>
          <a:bodyPr/>
          <a:lstStyle/>
          <a:p>
            <a:pPr>
              <a:lnSpc>
                <a:spcPct val="120000"/>
              </a:lnSpc>
            </a:pPr>
            <a:endParaRPr/>
          </a:p>
        </p:txBody>
      </p:sp>
      <p:sp>
        <p:nvSpPr>
          <p:cNvPr id="363" name="Visit us:"/>
          <p:cNvSpPr>
            <a:spLocks noGrp="1"/>
          </p:cNvSpPr>
          <p:nvPr>
            <p:ph type="body" sz="quarter" idx="23"/>
          </p:nvPr>
        </p:nvSpPr>
        <p:spPr>
          <a:xfrm>
            <a:off x="3417094" y="4957308"/>
            <a:ext cx="5357813" cy="269565"/>
          </a:xfrm>
          <a:prstGeom prst="rect">
            <a:avLst/>
          </a:prstGeom>
        </p:spPr>
        <p:txBody>
          <a:bodyPr anchor="ctr"/>
          <a:lstStyle>
            <a:lvl1pPr algn="ctr">
              <a:lnSpc>
                <a:spcPct val="110000"/>
              </a:lnSpc>
              <a:spcBef>
                <a:spcPts val="0"/>
              </a:spcBef>
              <a:defRPr sz="1547">
                <a:latin typeface="Helvetica Neue Medium"/>
                <a:ea typeface="Helvetica Neue Medium"/>
                <a:cs typeface="Helvetica Neue Medium"/>
                <a:sym typeface="Helvetica Neue Medium"/>
              </a:defRPr>
            </a:lvl1pPr>
          </a:lstStyle>
          <a:p>
            <a:r>
              <a:t>Visit us:</a:t>
            </a:r>
          </a:p>
        </p:txBody>
      </p:sp>
      <p:sp>
        <p:nvSpPr>
          <p:cNvPr id="364" name="www.companyname.com"/>
          <p:cNvSpPr>
            <a:spLocks noGrp="1"/>
          </p:cNvSpPr>
          <p:nvPr>
            <p:ph type="body" sz="quarter" idx="24"/>
          </p:nvPr>
        </p:nvSpPr>
        <p:spPr>
          <a:xfrm>
            <a:off x="4310063" y="5358648"/>
            <a:ext cx="3571875" cy="360886"/>
          </a:xfrm>
          <a:prstGeom prst="roundRect">
            <a:avLst>
              <a:gd name="adj" fmla="val 50000"/>
            </a:avLst>
          </a:prstGeom>
          <a:gradFill>
            <a:gsLst>
              <a:gs pos="0">
                <a:srgbClr val="EB1E98"/>
              </a:gs>
              <a:gs pos="100000">
                <a:srgbClr val="EFC42D"/>
              </a:gs>
            </a:gsLst>
            <a:lin ang="4200000"/>
          </a:gradFill>
        </p:spPr>
        <p:txBody>
          <a:bodyPr anchor="ctr"/>
          <a:lstStyle>
            <a:lvl1pPr algn="ctr">
              <a:lnSpc>
                <a:spcPct val="100000"/>
              </a:lnSpc>
              <a:spcBef>
                <a:spcPts val="0"/>
              </a:spcBef>
              <a:defRPr sz="1547">
                <a:solidFill>
                  <a:srgbClr val="FFFFFF"/>
                </a:solidFill>
                <a:latin typeface="Helvetica Neue Medium"/>
                <a:ea typeface="Helvetica Neue Medium"/>
                <a:cs typeface="Helvetica Neue Medium"/>
                <a:sym typeface="Helvetica Neue Medium"/>
                <a:hlinkClick r:id="rId2"/>
              </a:defRPr>
            </a:lvl1pPr>
          </a:lstStyle>
          <a:p>
            <a:r>
              <a:rPr>
                <a:hlinkClick r:id="rId2"/>
              </a:rPr>
              <a:t>www.companyname.com</a:t>
            </a:r>
          </a:p>
        </p:txBody>
      </p:sp>
    </p:spTree>
    <p:extLst>
      <p:ext uri="{BB962C8B-B14F-4D97-AF65-F5344CB8AC3E}">
        <p14:creationId xmlns:p14="http://schemas.microsoft.com/office/powerpoint/2010/main" val="356023231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5" Type="http://schemas.openxmlformats.org/officeDocument/2006/relationships/slideLayout" Target="../slideLayouts/slideLayout31.xml"/><Relationship Id="rId61" Type="http://schemas.openxmlformats.org/officeDocument/2006/relationships/slideLayout" Target="../slideLayouts/slideLayout87.xml"/><Relationship Id="rId19" Type="http://schemas.openxmlformats.org/officeDocument/2006/relationships/slideLayout" Target="../slideLayouts/slideLayout4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theme" Target="../theme/theme4.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image" Target="../media/image49.png"/><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theme" Target="../theme/theme6.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8" Type="http://schemas.openxmlformats.org/officeDocument/2006/relationships/slideLayout" Target="../slideLayouts/slideLayout148.xml"/><Relationship Id="rId3"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579B3EE-D506-4B0A-A86D-2CE8B93A4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238FEA3C-91EB-4127-B404-020F93BC4A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5F5150C-B953-4867-BF67-376D5AA4C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30AE5-87DD-469A-BE64-FB7E6A57438A}"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FDFB9C24-A26A-47A4-B633-1CCB3DCAB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67921803-CA4C-434D-A451-B59E100FF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61227-02AD-478A-A08B-8B6E991D3F05}" type="slidenum">
              <a:rPr lang="nl-BE" smtClean="0"/>
              <a:t>‹nr.›</a:t>
            </a:fld>
            <a:endParaRPr lang="nl-BE"/>
          </a:p>
        </p:txBody>
      </p:sp>
    </p:spTree>
    <p:extLst>
      <p:ext uri="{BB962C8B-B14F-4D97-AF65-F5344CB8AC3E}">
        <p14:creationId xmlns:p14="http://schemas.microsoft.com/office/powerpoint/2010/main" val="2154321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8EA4A8-D280-4933-8A60-0C389B5C43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a:extLst>
              <a:ext uri="{FF2B5EF4-FFF2-40B4-BE49-F238E27FC236}">
                <a16:creationId xmlns:a16="http://schemas.microsoft.com/office/drawing/2014/main" id="{2BE12CEE-8DF0-4BC1-8E80-4FEA1650E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88AAAA75-B34B-43EE-817B-C1BD046FCA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14222-49B9-4925-B58B-EA5CDB6B6AF6}" type="datetimeFigureOut">
              <a:rPr lang="nl-BE" smtClean="0"/>
              <a:t>10/09/2021</a:t>
            </a:fld>
            <a:endParaRPr lang="nl-BE"/>
          </a:p>
        </p:txBody>
      </p:sp>
      <p:sp>
        <p:nvSpPr>
          <p:cNvPr id="5" name="Tijdelijke aanduiding voor voettekst 4">
            <a:extLst>
              <a:ext uri="{FF2B5EF4-FFF2-40B4-BE49-F238E27FC236}">
                <a16:creationId xmlns:a16="http://schemas.microsoft.com/office/drawing/2014/main" id="{F66C5CFB-C2FC-44F8-BCF2-8A2314DBE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dirty="0"/>
              <a:t>Titel workshop</a:t>
            </a:r>
          </a:p>
        </p:txBody>
      </p:sp>
      <p:sp>
        <p:nvSpPr>
          <p:cNvPr id="6" name="Tijdelijke aanduiding voor dianummer 5">
            <a:extLst>
              <a:ext uri="{FF2B5EF4-FFF2-40B4-BE49-F238E27FC236}">
                <a16:creationId xmlns:a16="http://schemas.microsoft.com/office/drawing/2014/main" id="{D857372A-1189-4E58-9331-F489D2F3D04F}"/>
              </a:ext>
            </a:extLst>
          </p:cNvPr>
          <p:cNvSpPr>
            <a:spLocks noGrp="1"/>
          </p:cNvSpPr>
          <p:nvPr>
            <p:ph type="sldNum" sz="quarter" idx="4"/>
          </p:nvPr>
        </p:nvSpPr>
        <p:spPr>
          <a:xfrm>
            <a:off x="7876954"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15831-8F29-4C71-AE27-A54465298353}" type="slidenum">
              <a:rPr lang="nl-BE" smtClean="0"/>
              <a:t>‹nr.›</a:t>
            </a:fld>
            <a:endParaRPr lang="nl-BE"/>
          </a:p>
        </p:txBody>
      </p:sp>
      <p:pic>
        <p:nvPicPr>
          <p:cNvPr id="8" name="Picture 4" descr="Better Minds at Work">
            <a:extLst>
              <a:ext uri="{FF2B5EF4-FFF2-40B4-BE49-F238E27FC236}">
                <a16:creationId xmlns:a16="http://schemas.microsoft.com/office/drawing/2014/main" id="{917FEA84-5865-4EC5-AE66-1E81DD0ACA8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751029" y="6231690"/>
            <a:ext cx="441881" cy="44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18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849" r:id="rId14"/>
    <p:sldLayoutId id="2147483912" r:id="rId15"/>
  </p:sldLayoutIdLst>
  <p:txStyles>
    <p:titleStyle>
      <a:lvl1pPr algn="l" defTabSz="914400" rtl="0" eaLnBrk="1" latinLnBrk="0" hangingPunct="1">
        <a:lnSpc>
          <a:spcPct val="90000"/>
        </a:lnSpc>
        <a:spcBef>
          <a:spcPct val="0"/>
        </a:spcBef>
        <a:buNone/>
        <a:defRPr lang="nl-NL" sz="4400" b="0" i="0" kern="1200" dirty="0" smtClean="0">
          <a:solidFill>
            <a:srgbClr val="233F82"/>
          </a:solidFill>
          <a:effectLst/>
          <a:latin typeface="Avenir book"/>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5B9B0"/>
          </a:solidFill>
          <a:latin typeface="Avenir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55555"/>
          </a:solidFill>
          <a:latin typeface="Avenir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55555"/>
          </a:solidFill>
          <a:latin typeface="Avenir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55555"/>
          </a:solidFill>
          <a:latin typeface="Avenir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BE" sz="1800" b="0" i="0" kern="1200" smtClean="0">
          <a:solidFill>
            <a:srgbClr val="555555"/>
          </a:solidFill>
          <a:effectLst/>
          <a:latin typeface="Avenir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8141" y="826412"/>
            <a:ext cx="8912260" cy="1143000"/>
          </a:xfrm>
          <a:prstGeom prst="rect">
            <a:avLst/>
          </a:prstGeom>
        </p:spPr>
        <p:txBody>
          <a:bodyPr vert="horz" lIns="91440" tIns="45720" rIns="91440" bIns="45720" rtlCol="0" anchor="t">
            <a:noAutofit/>
          </a:bodyPr>
          <a:lstStyle/>
          <a:p>
            <a:r>
              <a:rPr lang="nl-BE" dirty="0"/>
              <a:t>Click to edit </a:t>
            </a:r>
            <a:br>
              <a:rPr lang="nl-BE" dirty="0"/>
            </a:br>
            <a:r>
              <a:rPr lang="nl-BE" dirty="0"/>
              <a:t>Master title style</a:t>
            </a:r>
            <a:endParaRPr lang="en-US" dirty="0"/>
          </a:p>
        </p:txBody>
      </p:sp>
      <p:sp>
        <p:nvSpPr>
          <p:cNvPr id="3" name="Text Placeholder 2"/>
          <p:cNvSpPr>
            <a:spLocks noGrp="1"/>
          </p:cNvSpPr>
          <p:nvPr>
            <p:ph type="body" idx="1"/>
          </p:nvPr>
        </p:nvSpPr>
        <p:spPr>
          <a:xfrm>
            <a:off x="666680" y="2180515"/>
            <a:ext cx="10387339" cy="406030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07600" y="895638"/>
            <a:ext cx="1478673" cy="365125"/>
          </a:xfrm>
          <a:prstGeom prst="rect">
            <a:avLst/>
          </a:prstGeom>
        </p:spPr>
        <p:txBody>
          <a:bodyPr vert="horz" lIns="91440" tIns="45720" rIns="91440" bIns="45720" rtlCol="0" anchor="ctr"/>
          <a:lstStyle>
            <a:lvl1pPr algn="r">
              <a:defRPr sz="1400">
                <a:solidFill>
                  <a:schemeClr val="tx1"/>
                </a:solidFill>
                <a:latin typeface="Verdana"/>
              </a:defRPr>
            </a:lvl1pPr>
          </a:lstStyle>
          <a:p>
            <a:r>
              <a:rPr lang="nl-BE">
                <a:solidFill>
                  <a:prstClr val="black"/>
                </a:solidFill>
              </a:rPr>
              <a:t>27/10/15</a:t>
            </a:r>
            <a:endParaRPr lang="en-US" dirty="0">
              <a:solidFill>
                <a:prstClr val="black"/>
              </a:solidFill>
            </a:endParaRPr>
          </a:p>
        </p:txBody>
      </p:sp>
      <p:sp>
        <p:nvSpPr>
          <p:cNvPr id="7" name="object 3"/>
          <p:cNvSpPr/>
          <p:nvPr/>
        </p:nvSpPr>
        <p:spPr>
          <a:xfrm>
            <a:off x="771932" y="712579"/>
            <a:ext cx="10619209" cy="0"/>
          </a:xfrm>
          <a:custGeom>
            <a:avLst/>
            <a:gdLst/>
            <a:ahLst/>
            <a:cxnLst/>
            <a:rect l="l" t="t" r="r" b="b"/>
            <a:pathLst>
              <a:path w="11747500">
                <a:moveTo>
                  <a:pt x="0" y="0"/>
                </a:moveTo>
                <a:lnTo>
                  <a:pt x="11747500" y="0"/>
                </a:lnTo>
              </a:path>
            </a:pathLst>
          </a:custGeom>
          <a:ln w="76200">
            <a:solidFill>
              <a:srgbClr val="000000"/>
            </a:solidFill>
          </a:ln>
        </p:spPr>
        <p:txBody>
          <a:bodyPr wrap="square" lIns="0" tIns="0" rIns="0" bIns="0" rtlCol="0"/>
          <a:lstStyle/>
          <a:p>
            <a:endParaRPr sz="2400">
              <a:solidFill>
                <a:prstClr val="black"/>
              </a:solidFill>
            </a:endParaRPr>
          </a:p>
        </p:txBody>
      </p:sp>
    </p:spTree>
    <p:extLst>
      <p:ext uri="{BB962C8B-B14F-4D97-AF65-F5344CB8AC3E}">
        <p14:creationId xmlns:p14="http://schemas.microsoft.com/office/powerpoint/2010/main" val="220797999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 id="2147483886" r:id="rId36"/>
    <p:sldLayoutId id="2147483887" r:id="rId37"/>
    <p:sldLayoutId id="2147483888" r:id="rId38"/>
    <p:sldLayoutId id="2147483889" r:id="rId39"/>
    <p:sldLayoutId id="2147483890" r:id="rId40"/>
    <p:sldLayoutId id="2147483891" r:id="rId41"/>
    <p:sldLayoutId id="2147483892" r:id="rId42"/>
    <p:sldLayoutId id="2147483893" r:id="rId43"/>
    <p:sldLayoutId id="2147483894" r:id="rId44"/>
    <p:sldLayoutId id="2147483895" r:id="rId45"/>
    <p:sldLayoutId id="2147483896" r:id="rId46"/>
    <p:sldLayoutId id="2147483897" r:id="rId47"/>
    <p:sldLayoutId id="2147483898" r:id="rId48"/>
    <p:sldLayoutId id="2147483899" r:id="rId49"/>
    <p:sldLayoutId id="2147483900" r:id="rId50"/>
    <p:sldLayoutId id="2147483901" r:id="rId51"/>
    <p:sldLayoutId id="2147483902" r:id="rId52"/>
    <p:sldLayoutId id="2147483903" r:id="rId53"/>
    <p:sldLayoutId id="2147483904" r:id="rId54"/>
    <p:sldLayoutId id="2147483905" r:id="rId55"/>
    <p:sldLayoutId id="2147483906" r:id="rId56"/>
    <p:sldLayoutId id="2147483907" r:id="rId57"/>
    <p:sldLayoutId id="2147483908" r:id="rId58"/>
    <p:sldLayoutId id="2147483909" r:id="rId59"/>
    <p:sldLayoutId id="2147483910" r:id="rId60"/>
    <p:sldLayoutId id="2147483911" r:id="rId61"/>
  </p:sldLayoutIdLst>
  <p:hf sldNum="0" hdr="0" ftr="0"/>
  <p:txStyles>
    <p:titleStyle>
      <a:lvl1pPr algn="l" defTabSz="609585" rtl="0" eaLnBrk="1" latinLnBrk="0" hangingPunct="1">
        <a:spcBef>
          <a:spcPct val="0"/>
        </a:spcBef>
        <a:buNone/>
        <a:defRPr sz="2800" b="1" kern="1200">
          <a:solidFill>
            <a:schemeClr val="tx1"/>
          </a:solidFill>
          <a:latin typeface="KdG beta 020"/>
          <a:ea typeface="+mj-ea"/>
          <a:cs typeface="KdG beta 020"/>
        </a:defRPr>
      </a:lvl1pPr>
    </p:titleStyle>
    <p:bodyStyle>
      <a:lvl1pPr marL="237061" indent="-237061" algn="l" defTabSz="609585" rtl="0" eaLnBrk="1" latinLnBrk="0" hangingPunct="1">
        <a:spcBef>
          <a:spcPts val="400"/>
        </a:spcBef>
        <a:spcAft>
          <a:spcPts val="933"/>
        </a:spcAft>
        <a:buFont typeface="Arial"/>
        <a:buChar char="•"/>
        <a:defRPr sz="1867" kern="1200">
          <a:solidFill>
            <a:schemeClr val="tx1"/>
          </a:solidFill>
          <a:latin typeface="Verdana"/>
          <a:ea typeface="+mn-ea"/>
          <a:cs typeface="+mn-cs"/>
        </a:defRPr>
      </a:lvl1pPr>
      <a:lvl2pPr marL="476239" indent="-239178" algn="l" defTabSz="609585" rtl="0" eaLnBrk="1" latinLnBrk="0" hangingPunct="1">
        <a:spcBef>
          <a:spcPts val="400"/>
        </a:spcBef>
        <a:spcAft>
          <a:spcPts val="400"/>
        </a:spcAft>
        <a:buFont typeface="Arial"/>
        <a:buChar char="–"/>
        <a:defRPr sz="1600" kern="1200">
          <a:solidFill>
            <a:schemeClr val="tx1"/>
          </a:solidFill>
          <a:latin typeface="Verdana"/>
          <a:ea typeface="+mn-ea"/>
          <a:cs typeface="+mn-cs"/>
        </a:defRPr>
      </a:lvl2pPr>
      <a:lvl3pPr marL="713300" indent="-237061" algn="l" defTabSz="609585" rtl="0" eaLnBrk="1" latinLnBrk="0" hangingPunct="1">
        <a:spcBef>
          <a:spcPts val="400"/>
        </a:spcBef>
        <a:spcAft>
          <a:spcPts val="400"/>
        </a:spcAft>
        <a:buFont typeface="Wingdings" charset="2"/>
        <a:buChar char="§"/>
        <a:tabLst/>
        <a:defRPr sz="1467" kern="1200">
          <a:solidFill>
            <a:schemeClr val="tx1"/>
          </a:solidFill>
          <a:latin typeface="Verdana"/>
          <a:ea typeface="+mn-ea"/>
          <a:cs typeface="+mn-cs"/>
        </a:defRPr>
      </a:lvl3pPr>
      <a:lvl4pPr marL="960943" indent="-247644" algn="l" defTabSz="609585" rtl="0" eaLnBrk="1" latinLnBrk="0" hangingPunct="1">
        <a:spcBef>
          <a:spcPts val="400"/>
        </a:spcBef>
        <a:spcAft>
          <a:spcPts val="400"/>
        </a:spcAft>
        <a:buFont typeface="Courier New"/>
        <a:buChar char="o"/>
        <a:defRPr sz="1400" kern="1200">
          <a:solidFill>
            <a:schemeClr val="tx1"/>
          </a:solidFill>
          <a:latin typeface="Verdana"/>
          <a:ea typeface="+mn-ea"/>
          <a:cs typeface="+mn-cs"/>
        </a:defRPr>
      </a:lvl4pPr>
      <a:lvl5pPr marL="1198003" indent="-237061" algn="l" defTabSz="609585" rtl="0" eaLnBrk="1" latinLnBrk="0" hangingPunct="1">
        <a:spcBef>
          <a:spcPts val="400"/>
        </a:spcBef>
        <a:spcAft>
          <a:spcPts val="400"/>
        </a:spcAft>
        <a:buFont typeface="Arial"/>
        <a:buChar char="»"/>
        <a:defRPr sz="1400" kern="1200">
          <a:solidFill>
            <a:schemeClr val="tx1"/>
          </a:solidFill>
          <a:latin typeface="Verdan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952500" y="535782"/>
            <a:ext cx="10287000" cy="716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p>
            <a:r>
              <a:t>Titeltekst</a:t>
            </a:r>
          </a:p>
        </p:txBody>
      </p:sp>
      <p:sp>
        <p:nvSpPr>
          <p:cNvPr id="3" name="Dianummer"/>
          <p:cNvSpPr txBox="1">
            <a:spLocks noGrp="1"/>
          </p:cNvSpPr>
          <p:nvPr>
            <p:ph type="sldNum" sz="quarter" idx="2"/>
          </p:nvPr>
        </p:nvSpPr>
        <p:spPr>
          <a:xfrm>
            <a:off x="234277" y="6624385"/>
            <a:ext cx="246862" cy="162352"/>
          </a:xfrm>
          <a:prstGeom prst="rect">
            <a:avLst/>
          </a:prstGeom>
          <a:ln w="12700">
            <a:miter lim="400000"/>
          </a:ln>
        </p:spPr>
        <p:txBody>
          <a:bodyPr wrap="none" lIns="0" tIns="0" rIns="0" bIns="0">
            <a:spAutoFit/>
          </a:bodyPr>
          <a:lstStyle>
            <a:lvl1pPr>
              <a:defRPr sz="1055">
                <a:solidFill>
                  <a:srgbClr val="C6CBDC"/>
                </a:solidFill>
                <a:latin typeface="Helvetica Neue"/>
                <a:ea typeface="Helvetica Neue"/>
                <a:cs typeface="Helvetica Neue"/>
                <a:sym typeface="Helvetica Neue"/>
              </a:defRPr>
            </a:lvl1pPr>
          </a:lstStyle>
          <a:p>
            <a:fld id="{86CB4B4D-7CA3-9044-876B-883B54F8677D}" type="slidenum">
              <a:t>‹nr.›</a:t>
            </a:fld>
            <a:endParaRPr/>
          </a:p>
        </p:txBody>
      </p:sp>
      <p:sp>
        <p:nvSpPr>
          <p:cNvPr id="4" name="Hoofdtekst - niveau één…"/>
          <p:cNvSpPr txBox="1">
            <a:spLocks noGrp="1"/>
          </p:cNvSpPr>
          <p:nvPr>
            <p:ph type="body" idx="1"/>
          </p:nvPr>
        </p:nvSpPr>
        <p:spPr>
          <a:xfrm>
            <a:off x="952500" y="1696641"/>
            <a:ext cx="10287000" cy="4598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2000485847"/>
      </p:ext>
    </p:extLst>
  </p:cSld>
  <p:clrMap bg1="lt1" tx1="dk1" bg2="lt2" tx2="dk2" accent1="accent1" accent2="accent2" accent3="accent3" accent4="accent4" accent5="accent5" accent6="accent6" hlink="hlink" folHlink="folHlink"/>
  <p:sldLayoutIdLst>
    <p:sldLayoutId id="2147483914"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Lst>
  <p:transition spd="med"/>
  <p:txStyles>
    <p:titleStyle>
      <a:lvl1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1pPr>
      <a:lvl2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2pPr>
      <a:lvl3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3pPr>
      <a:lvl4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4pPr>
      <a:lvl5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5pPr>
      <a:lvl6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6pPr>
      <a:lvl7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7pPr>
      <a:lvl8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8pPr>
      <a:lvl9pPr marL="0" marR="0" indent="0" algn="l" defTabSz="410751"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9pPr>
    </p:titleStyle>
    <p:bodyStyle>
      <a:lvl1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1pPr>
      <a:lvl2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2pPr>
      <a:lvl3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3pPr>
      <a:lvl4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4pPr>
      <a:lvl5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5pPr>
      <a:lvl6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6pPr>
      <a:lvl7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7pPr>
      <a:lvl8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8pPr>
      <a:lvl9pPr marL="0" marR="0" indent="0" algn="l" defTabSz="410751" rtl="0" latinLnBrk="0">
        <a:lnSpc>
          <a:spcPct val="130000"/>
        </a:lnSpc>
        <a:spcBef>
          <a:spcPts val="703"/>
        </a:spcBef>
        <a:spcAft>
          <a:spcPts val="0"/>
        </a:spcAft>
        <a:buClrTx/>
        <a:buSzTx/>
        <a:buFontTx/>
        <a:buNone/>
        <a:tabLst/>
        <a:defRPr sz="1266" b="0" i="0" u="none" strike="noStrike" cap="none" spc="0" baseline="0">
          <a:ln>
            <a:noFill/>
          </a:ln>
          <a:solidFill>
            <a:srgbClr val="172356"/>
          </a:solidFill>
          <a:uFillTx/>
          <a:latin typeface="Avenir Next"/>
          <a:ea typeface="Avenir Next"/>
          <a:cs typeface="Avenir Next"/>
          <a:sym typeface="Avenir Next"/>
        </a:defRPr>
      </a:lvl9pPr>
    </p:bodyStyle>
    <p:otherStyle>
      <a:lvl1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1pPr>
      <a:lvl2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2pPr>
      <a:lvl3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3pPr>
      <a:lvl4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4pPr>
      <a:lvl5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5pPr>
      <a:lvl6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6pPr>
      <a:lvl7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7pPr>
      <a:lvl8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8pPr>
      <a:lvl9pPr marL="0" marR="0" indent="0" algn="l" defTabSz="410751"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2505A-5D58-4B27-B4B9-A731D4C9A7E2}" type="datetimeFigureOut">
              <a:rPr lang="en-US" smtClean="0"/>
              <a:t>9/10/2021</a:t>
            </a:fld>
            <a:endParaRPr lang="en-US"/>
          </a:p>
        </p:txBody>
      </p:sp>
      <p:sp>
        <p:nvSpPr>
          <p:cNvPr id="5" name="Tijdelijke aanduiding voor voet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1D7E5-169B-4BFE-BA14-6FA40F2A4F39}" type="slidenum">
              <a:rPr lang="en-US" smtClean="0"/>
              <a:t>‹nr.›</a:t>
            </a:fld>
            <a:endParaRPr lang="en-US"/>
          </a:p>
        </p:txBody>
      </p:sp>
    </p:spTree>
    <p:extLst>
      <p:ext uri="{BB962C8B-B14F-4D97-AF65-F5344CB8AC3E}">
        <p14:creationId xmlns:p14="http://schemas.microsoft.com/office/powerpoint/2010/main" val="364929788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1930" y="542877"/>
            <a:ext cx="10700667" cy="1143000"/>
          </a:xfrm>
          <a:prstGeom prst="rect">
            <a:avLst/>
          </a:prstGeom>
        </p:spPr>
        <p:txBody>
          <a:bodyPr vert="horz" lIns="0" tIns="45720" rIns="0" bIns="45720" rtlCol="0" anchor="t">
            <a:noAutofit/>
          </a:bodyPr>
          <a:lstStyle/>
          <a:p>
            <a:r>
              <a:rPr lang="nl-BE" dirty="0"/>
              <a:t>Click to edit </a:t>
            </a:r>
            <a:br>
              <a:rPr lang="nl-BE" dirty="0"/>
            </a:br>
            <a:r>
              <a:rPr lang="nl-BE" dirty="0"/>
              <a:t>Master title style</a:t>
            </a:r>
            <a:endParaRPr lang="en-US" dirty="0"/>
          </a:p>
        </p:txBody>
      </p:sp>
      <p:sp>
        <p:nvSpPr>
          <p:cNvPr id="3" name="Text Placeholder 2"/>
          <p:cNvSpPr>
            <a:spLocks noGrp="1"/>
          </p:cNvSpPr>
          <p:nvPr>
            <p:ph type="body" idx="1"/>
          </p:nvPr>
        </p:nvSpPr>
        <p:spPr>
          <a:xfrm>
            <a:off x="771930" y="1896981"/>
            <a:ext cx="10700667" cy="4234129"/>
          </a:xfrm>
          <a:prstGeom prst="rect">
            <a:avLst/>
          </a:prstGeom>
        </p:spPr>
        <p:txBody>
          <a:bodyPr vert="horz" lIns="0" tIns="0" rIns="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Tijdelijke aanduiding voor datum 6"/>
          <p:cNvSpPr>
            <a:spLocks noGrp="1"/>
          </p:cNvSpPr>
          <p:nvPr>
            <p:ph type="dt" sz="half" idx="2"/>
          </p:nvPr>
        </p:nvSpPr>
        <p:spPr>
          <a:xfrm>
            <a:off x="10128448" y="6356351"/>
            <a:ext cx="1344149" cy="366183"/>
          </a:xfrm>
          <a:prstGeom prst="rect">
            <a:avLst/>
          </a:prstGeom>
        </p:spPr>
        <p:txBody>
          <a:bodyPr vert="horz" lIns="72000" tIns="36000" rIns="0" bIns="36000" rtlCol="0" anchor="ctr"/>
          <a:lstStyle>
            <a:lvl1pPr algn="r">
              <a:defRPr sz="1400">
                <a:solidFill>
                  <a:schemeClr val="tx1">
                    <a:tint val="75000"/>
                  </a:schemeClr>
                </a:solidFill>
              </a:defRPr>
            </a:lvl1pPr>
          </a:lstStyle>
          <a:p>
            <a:fld id="{897DDD25-7475-44C6-982D-717E88736816}" type="datetime1">
              <a:rPr lang="nl-BE" smtClean="0"/>
              <a:pPr/>
              <a:t>10/09/2021</a:t>
            </a:fld>
            <a:r>
              <a:rPr lang="nl-BE" dirty="0"/>
              <a:t> |</a:t>
            </a:r>
          </a:p>
        </p:txBody>
      </p:sp>
      <p:sp>
        <p:nvSpPr>
          <p:cNvPr id="11" name="Tijdelijke aanduiding voor dianummer 10"/>
          <p:cNvSpPr>
            <a:spLocks noGrp="1"/>
          </p:cNvSpPr>
          <p:nvPr>
            <p:ph type="sldNum" sz="quarter" idx="4"/>
          </p:nvPr>
        </p:nvSpPr>
        <p:spPr>
          <a:xfrm>
            <a:off x="11472597" y="6356351"/>
            <a:ext cx="576064" cy="366183"/>
          </a:xfrm>
          <a:prstGeom prst="rect">
            <a:avLst/>
          </a:prstGeom>
        </p:spPr>
        <p:txBody>
          <a:bodyPr vert="horz" lIns="91440" tIns="45720" rIns="91440" bIns="45720" rtlCol="0" anchor="ctr"/>
          <a:lstStyle>
            <a:lvl1pPr algn="r">
              <a:defRPr sz="1400">
                <a:solidFill>
                  <a:schemeClr val="tx1">
                    <a:tint val="75000"/>
                  </a:schemeClr>
                </a:solidFill>
              </a:defRPr>
            </a:lvl1pPr>
          </a:lstStyle>
          <a:p>
            <a:fld id="{BEC3A490-6A5A-46E7-A6DB-72A961DA6280}" type="slidenum">
              <a:rPr lang="nl-BE" smtClean="0"/>
              <a:pPr/>
              <a:t>‹nr.›</a:t>
            </a:fld>
            <a:endParaRPr lang="nl-BE" dirty="0"/>
          </a:p>
        </p:txBody>
      </p:sp>
      <p:pic>
        <p:nvPicPr>
          <p:cNvPr id="6" name="Afbeelding 5"/>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 y="5877890"/>
            <a:ext cx="1103447" cy="1007495"/>
          </a:xfrm>
          <a:prstGeom prst="rect">
            <a:avLst/>
          </a:prstGeom>
        </p:spPr>
      </p:pic>
    </p:spTree>
    <p:extLst>
      <p:ext uri="{BB962C8B-B14F-4D97-AF65-F5344CB8AC3E}">
        <p14:creationId xmlns:p14="http://schemas.microsoft.com/office/powerpoint/2010/main" val="144311133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20" r:id="rId33"/>
    <p:sldLayoutId id="2147484021" r:id="rId34"/>
    <p:sldLayoutId id="2147484022" r:id="rId35"/>
  </p:sldLayoutIdLst>
  <p:hf hdr="0" dt="0"/>
  <p:txStyles>
    <p:titleStyle>
      <a:lvl1pPr algn="l" defTabSz="609585" rtl="0" eaLnBrk="1" latinLnBrk="0" hangingPunct="1">
        <a:spcBef>
          <a:spcPct val="0"/>
        </a:spcBef>
        <a:buNone/>
        <a:defRPr sz="3200" b="1" kern="1200">
          <a:solidFill>
            <a:schemeClr val="tx1"/>
          </a:solidFill>
          <a:latin typeface="+mj-lt"/>
          <a:ea typeface="+mj-ea"/>
          <a:cs typeface="KdG" pitchFamily="50" charset="0"/>
        </a:defRPr>
      </a:lvl1pPr>
    </p:titleStyle>
    <p:bodyStyle>
      <a:lvl1pPr marL="237061" indent="-237061" algn="l" defTabSz="609585" rtl="0" eaLnBrk="1" latinLnBrk="0" hangingPunct="1">
        <a:lnSpc>
          <a:spcPct val="114000"/>
        </a:lnSpc>
        <a:spcBef>
          <a:spcPts val="400"/>
        </a:spcBef>
        <a:spcAft>
          <a:spcPts val="933"/>
        </a:spcAft>
        <a:buFont typeface="Arial"/>
        <a:buChar char="•"/>
        <a:defRPr sz="2667" kern="1200">
          <a:solidFill>
            <a:schemeClr val="tx1"/>
          </a:solidFill>
          <a:latin typeface="Verdana"/>
          <a:ea typeface="+mn-ea"/>
          <a:cs typeface="+mn-cs"/>
        </a:defRPr>
      </a:lvl1pPr>
      <a:lvl2pPr marL="476239" indent="-239178" algn="l" defTabSz="609585" rtl="0" eaLnBrk="1" latinLnBrk="0" hangingPunct="1">
        <a:lnSpc>
          <a:spcPct val="114000"/>
        </a:lnSpc>
        <a:spcBef>
          <a:spcPts val="400"/>
        </a:spcBef>
        <a:spcAft>
          <a:spcPts val="400"/>
        </a:spcAft>
        <a:buFont typeface="Arial"/>
        <a:buChar char="–"/>
        <a:defRPr sz="2400" kern="1200">
          <a:solidFill>
            <a:schemeClr val="tx1"/>
          </a:solidFill>
          <a:latin typeface="Verdana"/>
          <a:ea typeface="+mn-ea"/>
          <a:cs typeface="+mn-cs"/>
        </a:defRPr>
      </a:lvl2pPr>
      <a:lvl3pPr marL="713300" indent="-237061" algn="l" defTabSz="609585" rtl="0" eaLnBrk="1" latinLnBrk="0" hangingPunct="1">
        <a:lnSpc>
          <a:spcPct val="114000"/>
        </a:lnSpc>
        <a:spcBef>
          <a:spcPts val="400"/>
        </a:spcBef>
        <a:spcAft>
          <a:spcPts val="400"/>
        </a:spcAft>
        <a:buFont typeface="Wingdings" charset="2"/>
        <a:buChar char="§"/>
        <a:tabLst/>
        <a:defRPr sz="2133" kern="1200">
          <a:solidFill>
            <a:schemeClr val="tx1"/>
          </a:solidFill>
          <a:latin typeface="Verdana"/>
          <a:ea typeface="+mn-ea"/>
          <a:cs typeface="+mn-cs"/>
        </a:defRPr>
      </a:lvl3pPr>
      <a:lvl4pPr marL="960943" indent="-247644" algn="l" defTabSz="609585" rtl="0" eaLnBrk="1" latinLnBrk="0" hangingPunct="1">
        <a:lnSpc>
          <a:spcPct val="114000"/>
        </a:lnSpc>
        <a:spcBef>
          <a:spcPts val="400"/>
        </a:spcBef>
        <a:spcAft>
          <a:spcPts val="400"/>
        </a:spcAft>
        <a:buFont typeface="Courier New"/>
        <a:buChar char="o"/>
        <a:defRPr sz="1867" kern="1200">
          <a:solidFill>
            <a:schemeClr val="tx1"/>
          </a:solidFill>
          <a:latin typeface="Verdana"/>
          <a:ea typeface="+mn-ea"/>
          <a:cs typeface="+mn-cs"/>
        </a:defRPr>
      </a:lvl4pPr>
      <a:lvl5pPr marL="1198003" indent="-237061" algn="l" defTabSz="609585" rtl="0" eaLnBrk="1" latinLnBrk="0" hangingPunct="1">
        <a:lnSpc>
          <a:spcPct val="114000"/>
        </a:lnSpc>
        <a:spcBef>
          <a:spcPts val="400"/>
        </a:spcBef>
        <a:spcAft>
          <a:spcPts val="400"/>
        </a:spcAft>
        <a:buFont typeface="Arial"/>
        <a:buChar char="»"/>
        <a:defRPr sz="1600" kern="1200">
          <a:solidFill>
            <a:schemeClr val="tx1"/>
          </a:solidFill>
          <a:latin typeface="Verdan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8.xml"/><Relationship Id="rId4" Type="http://schemas.openxmlformats.org/officeDocument/2006/relationships/image" Target="../media/image54.png"/></Relationships>
</file>

<file path=ppt/slides/_rels/slide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1.png"/><Relationship Id="rId4" Type="http://schemas.openxmlformats.org/officeDocument/2006/relationships/notesSlide" Target="../notesSlides/notesSlide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www.bettermindsatwork.com/"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5.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heelofnames.com/nl/" TargetMode="External"/><Relationship Id="rId2" Type="http://schemas.openxmlformats.org/officeDocument/2006/relationships/image" Target="../media/image55.pn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5.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6.xml.rels><?xml version="1.0" encoding="UTF-8" standalone="yes"?>
<Relationships xmlns="http://schemas.openxmlformats.org/package/2006/relationships"><Relationship Id="rId2" Type="http://schemas.openxmlformats.org/officeDocument/2006/relationships/hyperlink" Target="http://www.wievervangtdekoffiekamer.be/" TargetMode="Externa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pic>
        <p:nvPicPr>
          <p:cNvPr id="788" name="image1.png" descr="image1.png"/>
          <p:cNvPicPr>
            <a:picLocks noChangeAspect="1"/>
          </p:cNvPicPr>
          <p:nvPr/>
        </p:nvPicPr>
        <p:blipFill>
          <a:blip r:embed="rId2"/>
          <a:stretch>
            <a:fillRect/>
          </a:stretch>
        </p:blipFill>
        <p:spPr>
          <a:xfrm rot="10800000">
            <a:off x="1271452" y="2081870"/>
            <a:ext cx="5490750" cy="4506687"/>
          </a:xfrm>
          <a:prstGeom prst="rect">
            <a:avLst/>
          </a:prstGeom>
          <a:ln w="12700">
            <a:miter lim="400000"/>
          </a:ln>
        </p:spPr>
      </p:pic>
      <p:sp>
        <p:nvSpPr>
          <p:cNvPr id="786" name="OFFERTE"/>
          <p:cNvSpPr txBox="1">
            <a:spLocks noGrp="1"/>
          </p:cNvSpPr>
          <p:nvPr>
            <p:ph type="body" idx="16"/>
          </p:nvPr>
        </p:nvSpPr>
        <p:spPr>
          <a:xfrm>
            <a:off x="2238375" y="1599301"/>
            <a:ext cx="7715250" cy="1604490"/>
          </a:xfrm>
          <a:prstGeom prst="rect">
            <a:avLst/>
          </a:prstGeom>
        </p:spPr>
        <p:txBody>
          <a:bodyPr/>
          <a:lstStyle/>
          <a:p>
            <a:r>
              <a:rPr lang="nl-BE" dirty="0"/>
              <a:t>Energiemanagement van je omgeving </a:t>
            </a:r>
            <a:endParaRPr dirty="0"/>
          </a:p>
        </p:txBody>
      </p:sp>
      <p:pic>
        <p:nvPicPr>
          <p:cNvPr id="789" name="image1.png" descr="image1.png"/>
          <p:cNvPicPr>
            <a:picLocks noChangeAspect="1"/>
          </p:cNvPicPr>
          <p:nvPr/>
        </p:nvPicPr>
        <p:blipFill>
          <a:blip r:embed="rId3"/>
          <a:stretch>
            <a:fillRect/>
          </a:stretch>
        </p:blipFill>
        <p:spPr>
          <a:xfrm>
            <a:off x="4751453" y="-149437"/>
            <a:ext cx="6057925" cy="4506687"/>
          </a:xfrm>
          <a:prstGeom prst="rect">
            <a:avLst/>
          </a:prstGeom>
          <a:ln w="12700">
            <a:miter lim="400000"/>
          </a:ln>
        </p:spPr>
      </p:pic>
      <p:pic>
        <p:nvPicPr>
          <p:cNvPr id="790" name="atwork_white_vertical.png" descr="atwork_white_vertical.png"/>
          <p:cNvPicPr>
            <a:picLocks noChangeAspect="1"/>
          </p:cNvPicPr>
          <p:nvPr/>
        </p:nvPicPr>
        <p:blipFill>
          <a:blip r:embed="rId4"/>
          <a:stretch>
            <a:fillRect/>
          </a:stretch>
        </p:blipFill>
        <p:spPr>
          <a:xfrm>
            <a:off x="5526963" y="4357250"/>
            <a:ext cx="1411658" cy="1283790"/>
          </a:xfrm>
          <a:prstGeom prst="rect">
            <a:avLst/>
          </a:prstGeom>
          <a:ln w="12700">
            <a:miter lim="400000"/>
          </a:ln>
        </p:spPr>
      </p:pic>
      <p:sp>
        <p:nvSpPr>
          <p:cNvPr id="3" name="Tijdelijke aanduiding voor tekst 2">
            <a:extLst>
              <a:ext uri="{FF2B5EF4-FFF2-40B4-BE49-F238E27FC236}">
                <a16:creationId xmlns:a16="http://schemas.microsoft.com/office/drawing/2014/main" id="{BB22B202-F571-4DD2-B902-3F8FFE7873DC}"/>
              </a:ext>
            </a:extLst>
          </p:cNvPr>
          <p:cNvSpPr>
            <a:spLocks noGrp="1"/>
          </p:cNvSpPr>
          <p:nvPr>
            <p:ph type="body" sz="quarter" idx="1"/>
          </p:nvPr>
        </p:nvSpPr>
        <p:spPr>
          <a:xfrm>
            <a:off x="4000370" y="3438612"/>
            <a:ext cx="4464844" cy="495494"/>
          </a:xfrm>
        </p:spPr>
        <p:txBody>
          <a:bodyPr/>
          <a:lstStyle/>
          <a:p>
            <a:r>
              <a:rPr lang="nl-NL" sz="2250" dirty="0"/>
              <a:t>Tom Dijckmans, Arbeidspsycholoog</a:t>
            </a:r>
            <a:endParaRPr lang="nl-BE" sz="225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8"/>
                                        </p:tgtEl>
                                        <p:attrNameLst>
                                          <p:attrName>style.visibility</p:attrName>
                                        </p:attrNameLst>
                                      </p:cBhvr>
                                      <p:to>
                                        <p:strVal val="visible"/>
                                      </p:to>
                                    </p:set>
                                    <p:animEffect transition="in" filter="wipe(left)">
                                      <p:cBhvr>
                                        <p:cTn id="7" dur="500"/>
                                        <p:tgtEl>
                                          <p:spTgt spid="788"/>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89"/>
                                        </p:tgtEl>
                                        <p:attrNameLst>
                                          <p:attrName>style.visibility</p:attrName>
                                        </p:attrNameLst>
                                      </p:cBhvr>
                                      <p:to>
                                        <p:strVal val="visible"/>
                                      </p:to>
                                    </p:set>
                                    <p:animEffect transition="in" filter="wipe(right)">
                                      <p:cBhvr>
                                        <p:cTn id="11" dur="5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animBg="1" advAuto="0"/>
      <p:bldP spid="78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514350" indent="-514350" algn="ctr"/>
            <a:br>
              <a:rPr lang="en-US" sz="2500" dirty="0">
                <a:solidFill>
                  <a:schemeClr val="tx1"/>
                </a:solidFill>
                <a:latin typeface="+mj-lt"/>
              </a:rPr>
            </a:br>
            <a:r>
              <a:rPr lang="en-US" sz="2500" dirty="0" err="1">
                <a:solidFill>
                  <a:schemeClr val="tx1"/>
                </a:solidFill>
                <a:latin typeface="+mj-lt"/>
              </a:rPr>
              <a:t>Jouw</a:t>
            </a:r>
            <a:r>
              <a:rPr lang="en-US" sz="2500" dirty="0">
                <a:solidFill>
                  <a:schemeClr val="tx1"/>
                </a:solidFill>
                <a:latin typeface="+mj-lt"/>
              </a:rPr>
              <a:t> </a:t>
            </a:r>
            <a:r>
              <a:rPr lang="en-US" sz="2500" dirty="0" err="1">
                <a:solidFill>
                  <a:schemeClr val="tx1"/>
                </a:solidFill>
                <a:latin typeface="+mj-lt"/>
              </a:rPr>
              <a:t>rol</a:t>
            </a:r>
            <a:r>
              <a:rPr lang="en-US" sz="2500" dirty="0">
                <a:solidFill>
                  <a:schemeClr val="tx1"/>
                </a:solidFill>
                <a:latin typeface="+mj-lt"/>
              </a:rPr>
              <a:t> : </a:t>
            </a:r>
            <a:br>
              <a:rPr lang="en-US" sz="2500" dirty="0">
                <a:solidFill>
                  <a:schemeClr val="tx1"/>
                </a:solidFill>
                <a:latin typeface="+mj-lt"/>
              </a:rPr>
            </a:br>
            <a:r>
              <a:rPr lang="en-US" sz="2500" dirty="0">
                <a:solidFill>
                  <a:schemeClr val="tx1"/>
                </a:solidFill>
                <a:latin typeface="+mj-lt"/>
              </a:rPr>
              <a:t>- </a:t>
            </a:r>
            <a:r>
              <a:rPr lang="en-US" sz="2500" dirty="0" err="1">
                <a:solidFill>
                  <a:schemeClr val="tx1"/>
                </a:solidFill>
                <a:latin typeface="+mj-lt"/>
              </a:rPr>
              <a:t>Kennis</a:t>
            </a:r>
            <a:r>
              <a:rPr lang="en-US" sz="2500" dirty="0">
                <a:solidFill>
                  <a:schemeClr val="tx1"/>
                </a:solidFill>
                <a:latin typeface="+mj-lt"/>
              </a:rPr>
              <a:t> </a:t>
            </a:r>
            <a:r>
              <a:rPr lang="en-US" sz="2500" dirty="0" err="1">
                <a:solidFill>
                  <a:schemeClr val="tx1"/>
                </a:solidFill>
                <a:latin typeface="+mj-lt"/>
              </a:rPr>
              <a:t>rond</a:t>
            </a:r>
            <a:r>
              <a:rPr lang="en-US" sz="2500" dirty="0">
                <a:solidFill>
                  <a:schemeClr val="tx1"/>
                </a:solidFill>
                <a:latin typeface="+mj-lt"/>
              </a:rPr>
              <a:t> ‘stress’</a:t>
            </a:r>
            <a:br>
              <a:rPr lang="en-US" sz="2500" dirty="0">
                <a:solidFill>
                  <a:schemeClr val="tx1"/>
                </a:solidFill>
                <a:latin typeface="+mj-lt"/>
              </a:rPr>
            </a:br>
            <a:br>
              <a:rPr lang="en-US" sz="2500" dirty="0">
                <a:solidFill>
                  <a:schemeClr val="tx1"/>
                </a:solidFill>
                <a:latin typeface="+mj-lt"/>
              </a:rPr>
            </a:br>
            <a:endParaRPr lang="en-US" sz="2500" dirty="0">
              <a:solidFill>
                <a:schemeClr val="tx1"/>
              </a:solidFill>
              <a:latin typeface="+mj-lt"/>
            </a:endParaRP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10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73DF13D-1002-4315-8A9D-C5D0A8A9405D}"/>
              </a:ext>
            </a:extLst>
          </p:cNvPr>
          <p:cNvPicPr>
            <a:picLocks noChangeAspect="1"/>
          </p:cNvPicPr>
          <p:nvPr/>
        </p:nvPicPr>
        <p:blipFill>
          <a:blip r:embed="rId2"/>
          <a:stretch>
            <a:fillRect/>
          </a:stretch>
        </p:blipFill>
        <p:spPr>
          <a:xfrm>
            <a:off x="1524000" y="582263"/>
            <a:ext cx="9436230" cy="6039550"/>
          </a:xfrm>
          <a:prstGeom prst="rect">
            <a:avLst/>
          </a:prstGeom>
        </p:spPr>
      </p:pic>
      <p:sp>
        <p:nvSpPr>
          <p:cNvPr id="2" name="Titel 1">
            <a:extLst>
              <a:ext uri="{FF2B5EF4-FFF2-40B4-BE49-F238E27FC236}">
                <a16:creationId xmlns:a16="http://schemas.microsoft.com/office/drawing/2014/main" id="{984FC157-41F3-4CCA-A9BD-1DCF53946D92}"/>
              </a:ext>
            </a:extLst>
          </p:cNvPr>
          <p:cNvSpPr>
            <a:spLocks noGrp="1"/>
          </p:cNvSpPr>
          <p:nvPr>
            <p:ph type="ctrTitle"/>
          </p:nvPr>
        </p:nvSpPr>
        <p:spPr/>
        <p:txBody>
          <a:bodyPr/>
          <a:lstStyle/>
          <a:p>
            <a:endParaRPr lang="nl-BE" dirty="0"/>
          </a:p>
        </p:txBody>
      </p:sp>
      <p:sp>
        <p:nvSpPr>
          <p:cNvPr id="3" name="Ondertitel 2">
            <a:extLst>
              <a:ext uri="{FF2B5EF4-FFF2-40B4-BE49-F238E27FC236}">
                <a16:creationId xmlns:a16="http://schemas.microsoft.com/office/drawing/2014/main" id="{74F25665-5486-4795-B64E-FD85B136A243}"/>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753838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1F890CD-BBAE-483D-833B-49F6CCC66EED}"/>
              </a:ext>
            </a:extLst>
          </p:cNvPr>
          <p:cNvSpPr>
            <a:spLocks noGrp="1"/>
          </p:cNvSpPr>
          <p:nvPr>
            <p:ph type="ctrTitle"/>
          </p:nvPr>
        </p:nvSpPr>
        <p:spPr>
          <a:xfrm>
            <a:off x="1537097" y="1428750"/>
            <a:ext cx="9117807" cy="2105026"/>
          </a:xfrm>
        </p:spPr>
        <p:txBody>
          <a:bodyPr>
            <a:normAutofit/>
          </a:bodyPr>
          <a:lstStyle/>
          <a:p>
            <a:r>
              <a:rPr lang="nl-BE" dirty="0"/>
              <a:t>SECUNDAIRE PREVENTIE </a:t>
            </a:r>
          </a:p>
        </p:txBody>
      </p:sp>
      <p:sp>
        <p:nvSpPr>
          <p:cNvPr id="3" name="Ondertitel 2">
            <a:extLst>
              <a:ext uri="{FF2B5EF4-FFF2-40B4-BE49-F238E27FC236}">
                <a16:creationId xmlns:a16="http://schemas.microsoft.com/office/drawing/2014/main" id="{2F75EB4F-6E51-4533-92A4-77B378A75A6B}"/>
              </a:ext>
            </a:extLst>
          </p:cNvPr>
          <p:cNvSpPr>
            <a:spLocks noGrp="1"/>
          </p:cNvSpPr>
          <p:nvPr>
            <p:ph type="subTitle" idx="1"/>
          </p:nvPr>
        </p:nvSpPr>
        <p:spPr>
          <a:xfrm>
            <a:off x="1537097" y="3960557"/>
            <a:ext cx="9117807" cy="1097215"/>
          </a:xfrm>
        </p:spPr>
        <p:txBody>
          <a:bodyPr>
            <a:normAutofit/>
          </a:bodyPr>
          <a:lstStyle/>
          <a:p>
            <a:r>
              <a:rPr lang="nl-BE" dirty="0"/>
              <a:t>INSPELEN OP  </a:t>
            </a:r>
          </a:p>
        </p:txBody>
      </p:sp>
      <p:cxnSp>
        <p:nvCxnSpPr>
          <p:cNvPr id="12" name="Straight Connector 1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7109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2" name="Video 48131">
            <a:extLst>
              <a:ext uri="{FF2B5EF4-FFF2-40B4-BE49-F238E27FC236}">
                <a16:creationId xmlns:a16="http://schemas.microsoft.com/office/drawing/2014/main" id="{42EB0EA9-531E-45FB-B8FF-CB5D8F38D6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38" name="Rectangle 1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itel 1">
            <a:extLst>
              <a:ext uri="{FF2B5EF4-FFF2-40B4-BE49-F238E27FC236}">
                <a16:creationId xmlns:a16="http://schemas.microsoft.com/office/drawing/2014/main" id="{0D65CDBA-9CA2-4FD4-9EFB-70D1D690D3D5}"/>
              </a:ext>
            </a:extLst>
          </p:cNvPr>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BE" altLang="nl-BE" sz="5200">
                <a:solidFill>
                  <a:srgbClr val="FFFFFF"/>
                </a:solidFill>
              </a:rPr>
              <a:t>ROL ALS LEIDINGGEVENDE </a:t>
            </a:r>
          </a:p>
        </p:txBody>
      </p:sp>
      <p:sp>
        <p:nvSpPr>
          <p:cNvPr id="3" name="Ondertitel 2">
            <a:extLst>
              <a:ext uri="{FF2B5EF4-FFF2-40B4-BE49-F238E27FC236}">
                <a16:creationId xmlns:a16="http://schemas.microsoft.com/office/drawing/2014/main" id="{7C37FEB7-3A67-4B28-802B-C7F23E23051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rtlCol="0">
            <a:normAutofit/>
          </a:bodyPr>
          <a:lstStyle/>
          <a:p>
            <a:pPr>
              <a:defRPr/>
            </a:pPr>
            <a:r>
              <a:rPr lang="nl-NL">
                <a:solidFill>
                  <a:srgbClr val="FFFFFF"/>
                </a:solidFill>
                <a:latin typeface="Avenir book"/>
              </a:rPr>
              <a:t>Signale</a:t>
            </a:r>
            <a:r>
              <a:rPr lang="nl-NL">
                <a:solidFill>
                  <a:srgbClr val="FFFFFF"/>
                </a:solidFill>
              </a:rPr>
              <a:t>n zien – bespreekbaar maken – eventueel taakeisen aanpassen – listen2Learn</a:t>
            </a:r>
            <a:endParaRPr lang="nl-NL">
              <a:solidFill>
                <a:srgbClr val="FFFFFF"/>
              </a:solidFill>
              <a:latin typeface="Avenir book"/>
            </a:endParaRPr>
          </a:p>
        </p:txBody>
      </p:sp>
    </p:spTree>
    <p:extLst>
      <p:ext uri="{BB962C8B-B14F-4D97-AF65-F5344CB8AC3E}">
        <p14:creationId xmlns:p14="http://schemas.microsoft.com/office/powerpoint/2010/main" val="357959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81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1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132"/>
                                        </p:tgtEl>
                                      </p:cBhvr>
                                    </p:cmd>
                                  </p:childTnLst>
                                </p:cTn>
                              </p:par>
                            </p:childTnLst>
                          </p:cTn>
                        </p:par>
                      </p:childTnLst>
                    </p:cTn>
                  </p:par>
                </p:childTnLst>
              </p:cTn>
              <p:nextCondLst>
                <p:cond evt="onClick" delay="0">
                  <p:tgtEl>
                    <p:spTgt spid="48132"/>
                  </p:tgtEl>
                </p:cond>
              </p:nextCondLst>
            </p:seq>
            <p:video>
              <p:cMediaNode mute="1">
                <p:cTn id="12" repeatCount="indefinite" fill="hold" display="0">
                  <p:stCondLst>
                    <p:cond delay="indefinite"/>
                  </p:stCondLst>
                </p:cTn>
                <p:tgtEl>
                  <p:spTgt spid="4813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9B7057B-BE7A-4440-8F1A-54C50DDA967F}"/>
              </a:ext>
            </a:extLst>
          </p:cNvPr>
          <p:cNvSpPr>
            <a:spLocks noGrp="1"/>
          </p:cNvSpPr>
          <p:nvPr>
            <p:ph type="ctrTitle"/>
          </p:nvPr>
        </p:nvSpPr>
        <p:spPr>
          <a:xfrm>
            <a:off x="1537097" y="1428750"/>
            <a:ext cx="9117807" cy="2105026"/>
          </a:xfrm>
        </p:spPr>
        <p:txBody>
          <a:bodyPr>
            <a:normAutofit/>
          </a:bodyPr>
          <a:lstStyle/>
          <a:p>
            <a:r>
              <a:rPr lang="nl-BE" dirty="0"/>
              <a:t>BEZORGDHEID = </a:t>
            </a:r>
            <a:r>
              <a:rPr lang="nl-BE" dirty="0" err="1"/>
              <a:t>keywoord</a:t>
            </a:r>
            <a:endParaRPr lang="nl-BE" dirty="0"/>
          </a:p>
        </p:txBody>
      </p:sp>
      <p:sp>
        <p:nvSpPr>
          <p:cNvPr id="3" name="Ondertitel 2">
            <a:extLst>
              <a:ext uri="{FF2B5EF4-FFF2-40B4-BE49-F238E27FC236}">
                <a16:creationId xmlns:a16="http://schemas.microsoft.com/office/drawing/2014/main" id="{CF88413B-4F45-4684-8B88-85584F529C1C}"/>
              </a:ext>
            </a:extLst>
          </p:cNvPr>
          <p:cNvSpPr>
            <a:spLocks noGrp="1"/>
          </p:cNvSpPr>
          <p:nvPr>
            <p:ph type="subTitle" idx="1"/>
          </p:nvPr>
        </p:nvSpPr>
        <p:spPr>
          <a:xfrm>
            <a:off x="1537097" y="3960557"/>
            <a:ext cx="9117807" cy="1097215"/>
          </a:xfrm>
        </p:spPr>
        <p:txBody>
          <a:bodyPr>
            <a:normAutofit/>
          </a:bodyPr>
          <a:lstStyle/>
          <a:p>
            <a:endParaRPr lang="nl-BE"/>
          </a:p>
        </p:txBody>
      </p:sp>
      <p:cxnSp>
        <p:nvCxnSpPr>
          <p:cNvPr id="12" name="Straight Connector 1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1093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5800F618-5CEA-4611-8966-8ED96ED304DD}"/>
              </a:ext>
            </a:extLst>
          </p:cNvPr>
          <p:cNvSpPr>
            <a:spLocks noGrp="1"/>
          </p:cNvSpPr>
          <p:nvPr>
            <p:ph type="title"/>
          </p:nvPr>
        </p:nvSpPr>
        <p:spPr>
          <a:xfrm>
            <a:off x="838200" y="631825"/>
            <a:ext cx="10515600" cy="1325563"/>
          </a:xfrm>
        </p:spPr>
        <p:txBody>
          <a:bodyPr>
            <a:normAutofit/>
          </a:bodyPr>
          <a:lstStyle/>
          <a:p>
            <a:r>
              <a:rPr lang="nl-BE" dirty="0"/>
              <a:t>gesprekstechnisch</a:t>
            </a:r>
          </a:p>
        </p:txBody>
      </p:sp>
      <p:sp>
        <p:nvSpPr>
          <p:cNvPr id="5" name="Tijdelijke aanduiding voor inhoud 4">
            <a:extLst>
              <a:ext uri="{FF2B5EF4-FFF2-40B4-BE49-F238E27FC236}">
                <a16:creationId xmlns:a16="http://schemas.microsoft.com/office/drawing/2014/main" id="{D8625DF1-AB40-4D2E-97E1-6EFFE3DE7C00}"/>
              </a:ext>
            </a:extLst>
          </p:cNvPr>
          <p:cNvSpPr>
            <a:spLocks noGrp="1"/>
          </p:cNvSpPr>
          <p:nvPr>
            <p:ph idx="1"/>
          </p:nvPr>
        </p:nvSpPr>
        <p:spPr>
          <a:xfrm>
            <a:off x="838200" y="2057400"/>
            <a:ext cx="10515600" cy="3871762"/>
          </a:xfrm>
        </p:spPr>
        <p:txBody>
          <a:bodyPr>
            <a:normAutofit/>
          </a:bodyPr>
          <a:lstStyle/>
          <a:p>
            <a:r>
              <a:rPr lang="nl-NL" sz="1100"/>
              <a:t>Doorbreek het taboe… the sooner the better</a:t>
            </a:r>
          </a:p>
          <a:p>
            <a:r>
              <a:rPr lang="nl-NL" sz="1100"/>
              <a:t>Neutrale omgeving, discreet en confidentiel</a:t>
            </a:r>
          </a:p>
          <a:p>
            <a:r>
              <a:rPr lang="nl-NL" sz="1100"/>
              <a:t>Deel observaties en feiten</a:t>
            </a:r>
          </a:p>
          <a:p>
            <a:r>
              <a:rPr lang="nl-NL" sz="1100"/>
              <a:t>Mildheid</a:t>
            </a:r>
          </a:p>
          <a:p>
            <a:r>
              <a:rPr lang="nl-NL" sz="1100"/>
              <a:t>Toon begrip</a:t>
            </a:r>
          </a:p>
          <a:p>
            <a:r>
              <a:rPr lang="nl-NL" sz="1100"/>
              <a:t> “IK”</a:t>
            </a:r>
          </a:p>
          <a:p>
            <a:r>
              <a:rPr lang="nl-NL" sz="1100"/>
              <a:t> « Ik maak me zorgen »</a:t>
            </a:r>
          </a:p>
          <a:p>
            <a:r>
              <a:rPr lang="nl-NL" sz="1100"/>
              <a:t>« Ik stel vast dat … »</a:t>
            </a:r>
          </a:p>
          <a:p>
            <a:r>
              <a:rPr lang="nl-NL" sz="1100"/>
              <a:t> « Hoe is dat nu voor jou? Herken je dat? »</a:t>
            </a:r>
          </a:p>
          <a:p>
            <a:r>
              <a:rPr lang="nl-NL" sz="1100"/>
              <a:t> Omarm de stiltes</a:t>
            </a:r>
          </a:p>
          <a:p>
            <a:r>
              <a:rPr lang="nl-NL" sz="1100"/>
              <a:t> Bevraag gevoelens</a:t>
            </a:r>
          </a:p>
          <a:p>
            <a:r>
              <a:rPr lang="nl-NL" sz="1100"/>
              <a:t>Tracht te verstaan en niet op te lossen</a:t>
            </a:r>
          </a:p>
          <a:p>
            <a:r>
              <a:rPr lang="nl-NL" sz="1100"/>
              <a:t>Opvolging? (via Arts, HR, Preventie adviseur, </a:t>
            </a:r>
            <a:endParaRPr lang="nl-BE" sz="1100"/>
          </a:p>
        </p:txBody>
      </p:sp>
    </p:spTree>
    <p:extLst>
      <p:ext uri="{BB962C8B-B14F-4D97-AF65-F5344CB8AC3E}">
        <p14:creationId xmlns:p14="http://schemas.microsoft.com/office/powerpoint/2010/main" val="5782688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9CF977F4-6F4E-43C9-9BF9-84022055A634}"/>
              </a:ext>
            </a:extLst>
          </p:cNvPr>
          <p:cNvSpPr>
            <a:spLocks noGrp="1"/>
          </p:cNvSpPr>
          <p:nvPr>
            <p:ph type="ctrTitle"/>
          </p:nvPr>
        </p:nvSpPr>
        <p:spPr>
          <a:xfrm>
            <a:off x="1537097" y="1428750"/>
            <a:ext cx="9117807" cy="2105026"/>
          </a:xfrm>
        </p:spPr>
        <p:txBody>
          <a:bodyPr>
            <a:normAutofit/>
          </a:bodyPr>
          <a:lstStyle/>
          <a:p>
            <a:r>
              <a:rPr lang="nl-BE" dirty="0"/>
              <a:t>Tertiaire preventie</a:t>
            </a:r>
          </a:p>
        </p:txBody>
      </p:sp>
      <p:sp>
        <p:nvSpPr>
          <p:cNvPr id="5" name="Ondertitel 4">
            <a:extLst>
              <a:ext uri="{FF2B5EF4-FFF2-40B4-BE49-F238E27FC236}">
                <a16:creationId xmlns:a16="http://schemas.microsoft.com/office/drawing/2014/main" id="{A74389CB-BA90-4A75-B31E-C882FE641F19}"/>
              </a:ext>
            </a:extLst>
          </p:cNvPr>
          <p:cNvSpPr>
            <a:spLocks noGrp="1"/>
          </p:cNvSpPr>
          <p:nvPr>
            <p:ph type="subTitle" idx="1"/>
          </p:nvPr>
        </p:nvSpPr>
        <p:spPr>
          <a:xfrm>
            <a:off x="1537097" y="3960557"/>
            <a:ext cx="9117807" cy="1097215"/>
          </a:xfrm>
        </p:spPr>
        <p:txBody>
          <a:bodyPr>
            <a:normAutofit/>
          </a:bodyPr>
          <a:lstStyle/>
          <a:p>
            <a:r>
              <a:rPr lang="nl-BE" dirty="0"/>
              <a:t>Medewerker valt uit </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0166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2E505219-A24B-4630-902A-6C0EE5099B7E}"/>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Acties voor LG bij langdurige afwezigheid MW</a:t>
            </a:r>
          </a:p>
        </p:txBody>
      </p:sp>
      <p:sp>
        <p:nvSpPr>
          <p:cNvPr id="5" name="Tijdelijke aanduiding voor tekst 4">
            <a:extLst>
              <a:ext uri="{FF2B5EF4-FFF2-40B4-BE49-F238E27FC236}">
                <a16:creationId xmlns:a16="http://schemas.microsoft.com/office/drawing/2014/main" id="{D1B6B9E5-E426-41AD-91BA-8AF21C764592}"/>
              </a:ext>
            </a:extLst>
          </p:cNvPr>
          <p:cNvSpPr>
            <a:spLocks noGrp="1"/>
          </p:cNvSpPr>
          <p:nvPr>
            <p:ph type="body" idx="1"/>
          </p:nvPr>
        </p:nvSpPr>
        <p:spPr>
          <a:xfrm>
            <a:off x="838200" y="2057400"/>
            <a:ext cx="10515600" cy="3871762"/>
          </a:xfrm>
        </p:spPr>
        <p:txBody>
          <a:bodyPr vert="horz" lIns="91440" tIns="45720" rIns="91440" bIns="45720" rtlCol="0">
            <a:normAutofit/>
          </a:bodyPr>
          <a:lstStyle/>
          <a:p>
            <a:r>
              <a:rPr lang="en-US" sz="1500">
                <a:solidFill>
                  <a:schemeClr val="tx1"/>
                </a:solidFill>
                <a:latin typeface="+mn-lt"/>
              </a:rPr>
              <a:t>Maak afspraken rond mailbox en hangende taken</a:t>
            </a:r>
          </a:p>
          <a:p>
            <a:r>
              <a:rPr lang="en-US" sz="1500">
                <a:solidFill>
                  <a:schemeClr val="tx1"/>
                </a:solidFill>
                <a:latin typeface="+mn-lt"/>
              </a:rPr>
              <a:t>Maak onderscheid praktische en inhoudelijke info</a:t>
            </a:r>
          </a:p>
          <a:p>
            <a:r>
              <a:rPr lang="en-US" sz="1500">
                <a:solidFill>
                  <a:schemeClr val="tx1"/>
                </a:solidFill>
                <a:latin typeface="+mn-lt"/>
              </a:rPr>
              <a:t>Bespreek hoe contact gehouden wordt</a:t>
            </a:r>
          </a:p>
          <a:p>
            <a:r>
              <a:rPr lang="en-US" sz="1500">
                <a:solidFill>
                  <a:schemeClr val="tx1"/>
                </a:solidFill>
                <a:latin typeface="+mn-lt"/>
              </a:rPr>
              <a:t>Overleg ev. met arbeidsgeneesheer</a:t>
            </a:r>
          </a:p>
          <a:p>
            <a:r>
              <a:rPr lang="en-US" sz="1500">
                <a:solidFill>
                  <a:schemeClr val="tx1"/>
                </a:solidFill>
                <a:latin typeface="+mn-lt"/>
              </a:rPr>
              <a:t>Bespreek mogelijk vooraf-bezoek bij werkhervatting</a:t>
            </a:r>
          </a:p>
          <a:p>
            <a:r>
              <a:rPr lang="en-US" sz="1500">
                <a:solidFill>
                  <a:schemeClr val="tx1"/>
                </a:solidFill>
                <a:latin typeface="+mn-lt"/>
              </a:rPr>
              <a:t>Erken de collega’s die inspringen</a:t>
            </a:r>
          </a:p>
          <a:p>
            <a:pPr marL="0"/>
            <a:r>
              <a:rPr lang="en-US" sz="1500">
                <a:solidFill>
                  <a:schemeClr val="tx1"/>
                </a:solidFill>
                <a:latin typeface="+mn-lt"/>
              </a:rPr>
              <a:t>• Listen2Learn </a:t>
            </a:r>
          </a:p>
          <a:p>
            <a:pPr marL="0"/>
            <a:r>
              <a:rPr lang="en-US" sz="1500">
                <a:solidFill>
                  <a:schemeClr val="tx1"/>
                </a:solidFill>
                <a:latin typeface="+mn-lt"/>
              </a:rPr>
              <a:t>• Stel gerust op vlak van de job </a:t>
            </a:r>
          </a:p>
          <a:p>
            <a:pPr marL="0"/>
            <a:r>
              <a:rPr lang="en-US" sz="1500">
                <a:solidFill>
                  <a:schemeClr val="tx1"/>
                </a:solidFill>
                <a:latin typeface="+mn-lt"/>
              </a:rPr>
              <a:t>• Contacteer HR </a:t>
            </a:r>
          </a:p>
          <a:p>
            <a:pPr marL="0"/>
            <a:r>
              <a:rPr lang="en-US" sz="1500">
                <a:solidFill>
                  <a:schemeClr val="tx1"/>
                </a:solidFill>
                <a:latin typeface="+mn-lt"/>
              </a:rPr>
              <a:t>• Licht de collega’sin (transparantie=&gt; zorg voor elkaar) </a:t>
            </a:r>
          </a:p>
          <a:p>
            <a:pPr marL="0"/>
            <a:r>
              <a:rPr lang="en-US" sz="1500">
                <a:solidFill>
                  <a:schemeClr val="tx1"/>
                </a:solidFill>
                <a:latin typeface="+mn-lt"/>
              </a:rPr>
              <a:t>• Stuur een kaartje</a:t>
            </a:r>
          </a:p>
          <a:p>
            <a:endParaRPr lang="en-US" sz="1500">
              <a:solidFill>
                <a:schemeClr val="tx1"/>
              </a:solidFill>
              <a:latin typeface="+mn-lt"/>
            </a:endParaRPr>
          </a:p>
          <a:p>
            <a:endParaRPr lang="en-US" sz="1500">
              <a:solidFill>
                <a:schemeClr val="tx1"/>
              </a:solidFill>
              <a:latin typeface="+mn-lt"/>
            </a:endParaRPr>
          </a:p>
        </p:txBody>
      </p:sp>
    </p:spTree>
    <p:extLst>
      <p:ext uri="{BB962C8B-B14F-4D97-AF65-F5344CB8AC3E}">
        <p14:creationId xmlns:p14="http://schemas.microsoft.com/office/powerpoint/2010/main" val="286462415"/>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892A5E46-A98B-4793-A082-B6B2F0C0AF51}"/>
              </a:ext>
            </a:extLst>
          </p:cNvPr>
          <p:cNvSpPr>
            <a:spLocks noGrp="1"/>
          </p:cNvSpPr>
          <p:nvPr>
            <p:ph type="title"/>
          </p:nvPr>
        </p:nvSpPr>
        <p:spPr>
          <a:xfrm>
            <a:off x="838200" y="631825"/>
            <a:ext cx="10515600" cy="1325563"/>
          </a:xfrm>
        </p:spPr>
        <p:txBody>
          <a:bodyPr>
            <a:normAutofit/>
          </a:bodyPr>
          <a:lstStyle/>
          <a:p>
            <a:endParaRPr lang="nl-BE"/>
          </a:p>
        </p:txBody>
      </p:sp>
      <p:sp>
        <p:nvSpPr>
          <p:cNvPr id="16" name="Tijdelijke aanduiding voor inhoud 4">
            <a:extLst>
              <a:ext uri="{FF2B5EF4-FFF2-40B4-BE49-F238E27FC236}">
                <a16:creationId xmlns:a16="http://schemas.microsoft.com/office/drawing/2014/main" id="{2541D7B6-0380-4D65-B9C2-7E0A724CA466}"/>
              </a:ext>
            </a:extLst>
          </p:cNvPr>
          <p:cNvSpPr>
            <a:spLocks noGrp="1"/>
          </p:cNvSpPr>
          <p:nvPr>
            <p:ph idx="1"/>
          </p:nvPr>
        </p:nvSpPr>
        <p:spPr>
          <a:xfrm>
            <a:off x="838200" y="2057400"/>
            <a:ext cx="10515600" cy="3871762"/>
          </a:xfrm>
        </p:spPr>
        <p:txBody>
          <a:bodyPr>
            <a:normAutofit/>
          </a:bodyPr>
          <a:lstStyle/>
          <a:p>
            <a:r>
              <a:rPr lang="nl-NL" sz="2400" dirty="0"/>
              <a:t>Houd contact met de werknemer of bespreek hoe jullie contact zullen houden </a:t>
            </a:r>
          </a:p>
          <a:p>
            <a:pPr marL="0" indent="0">
              <a:buNone/>
            </a:pPr>
            <a:r>
              <a:rPr lang="nl-NL" sz="2400" dirty="0"/>
              <a:t>• Listen2Learn </a:t>
            </a:r>
          </a:p>
          <a:p>
            <a:pPr marL="0" indent="0">
              <a:buNone/>
            </a:pPr>
            <a:r>
              <a:rPr lang="nl-NL" sz="2400" dirty="0"/>
              <a:t>• Stel gerust op vlak van de job </a:t>
            </a:r>
          </a:p>
          <a:p>
            <a:pPr marL="0" indent="0">
              <a:buNone/>
            </a:pPr>
            <a:r>
              <a:rPr lang="nl-NL" sz="2400" dirty="0"/>
              <a:t>• Contacteer HR (draaiboek) </a:t>
            </a:r>
          </a:p>
          <a:p>
            <a:pPr marL="0" indent="0">
              <a:buNone/>
            </a:pPr>
            <a:r>
              <a:rPr lang="nl-NL" sz="2400" dirty="0"/>
              <a:t>• Licht de </a:t>
            </a:r>
            <a:r>
              <a:rPr lang="nl-NL" sz="2400" dirty="0" err="1"/>
              <a:t>collega’sin</a:t>
            </a:r>
            <a:r>
              <a:rPr lang="nl-NL" sz="2400" dirty="0"/>
              <a:t> (transparantie=&gt; zorg voor elkaar) </a:t>
            </a:r>
          </a:p>
          <a:p>
            <a:pPr marL="0" indent="0">
              <a:buNone/>
            </a:pPr>
            <a:r>
              <a:rPr lang="nl-NL" sz="2400" dirty="0"/>
              <a:t>• Stuur een kaartje</a:t>
            </a:r>
            <a:endParaRPr lang="nl-BE" sz="2400" dirty="0"/>
          </a:p>
        </p:txBody>
      </p:sp>
    </p:spTree>
    <p:extLst>
      <p:ext uri="{BB962C8B-B14F-4D97-AF65-F5344CB8AC3E}">
        <p14:creationId xmlns:p14="http://schemas.microsoft.com/office/powerpoint/2010/main" val="14430738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4E8E783F-BBAB-4F12-B908-4B13DBF7EAD7}"/>
              </a:ext>
            </a:extLst>
          </p:cNvPr>
          <p:cNvSpPr>
            <a:spLocks noGrp="1"/>
          </p:cNvSpPr>
          <p:nvPr>
            <p:ph type="ctrTitle"/>
          </p:nvPr>
        </p:nvSpPr>
        <p:spPr>
          <a:xfrm>
            <a:off x="1537097" y="1428750"/>
            <a:ext cx="9117807" cy="2105026"/>
          </a:xfrm>
        </p:spPr>
        <p:txBody>
          <a:bodyPr>
            <a:normAutofit/>
          </a:bodyPr>
          <a:lstStyle/>
          <a:p>
            <a:r>
              <a:rPr lang="nl-BE" dirty="0" err="1"/>
              <a:t>Reïntegratie</a:t>
            </a:r>
            <a:endParaRPr lang="nl-BE" dirty="0"/>
          </a:p>
        </p:txBody>
      </p:sp>
      <p:sp>
        <p:nvSpPr>
          <p:cNvPr id="5" name="Ondertitel 4">
            <a:extLst>
              <a:ext uri="{FF2B5EF4-FFF2-40B4-BE49-F238E27FC236}">
                <a16:creationId xmlns:a16="http://schemas.microsoft.com/office/drawing/2014/main" id="{2D229F5D-1271-4F8C-8960-821E72C77313}"/>
              </a:ext>
            </a:extLst>
          </p:cNvPr>
          <p:cNvSpPr>
            <a:spLocks noGrp="1"/>
          </p:cNvSpPr>
          <p:nvPr>
            <p:ph type="subTitle" idx="1"/>
          </p:nvPr>
        </p:nvSpPr>
        <p:spPr>
          <a:xfrm>
            <a:off x="1537097" y="3960557"/>
            <a:ext cx="9117807" cy="1097215"/>
          </a:xfrm>
        </p:spPr>
        <p:txBody>
          <a:bodyPr>
            <a:normAutofit/>
          </a:bodyPr>
          <a:lstStyle/>
          <a:p>
            <a:endParaRPr lang="nl-BE"/>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8522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9C5A2F-5456-4062-A452-09B2EA3ECF95}"/>
              </a:ext>
            </a:extLst>
          </p:cNvPr>
          <p:cNvSpPr>
            <a:spLocks noGrp="1"/>
          </p:cNvSpPr>
          <p:nvPr>
            <p:ph type="title"/>
          </p:nvPr>
        </p:nvSpPr>
        <p:spPr>
          <a:xfrm>
            <a:off x="838200" y="631825"/>
            <a:ext cx="10515600" cy="1325563"/>
          </a:xfrm>
        </p:spPr>
        <p:txBody>
          <a:bodyPr>
            <a:normAutofit/>
          </a:bodyPr>
          <a:lstStyle/>
          <a:p>
            <a:endParaRPr lang="nl-BE"/>
          </a:p>
        </p:txBody>
      </p:sp>
      <p:sp>
        <p:nvSpPr>
          <p:cNvPr id="3" name="Tijdelijke aanduiding voor inhoud 2">
            <a:extLst>
              <a:ext uri="{FF2B5EF4-FFF2-40B4-BE49-F238E27FC236}">
                <a16:creationId xmlns:a16="http://schemas.microsoft.com/office/drawing/2014/main" id="{A2F786AA-BE99-4987-A628-1474D5D1A9E3}"/>
              </a:ext>
            </a:extLst>
          </p:cNvPr>
          <p:cNvSpPr>
            <a:spLocks noGrp="1"/>
          </p:cNvSpPr>
          <p:nvPr>
            <p:ph idx="1"/>
          </p:nvPr>
        </p:nvSpPr>
        <p:spPr>
          <a:xfrm>
            <a:off x="838200" y="2057400"/>
            <a:ext cx="10515600" cy="3871762"/>
          </a:xfrm>
        </p:spPr>
        <p:txBody>
          <a:bodyPr>
            <a:normAutofit/>
          </a:bodyPr>
          <a:lstStyle/>
          <a:p>
            <a:r>
              <a:rPr lang="nl-NL" sz="2200"/>
              <a:t>Re-integratie pas wanneer de psychische en fysieke klachten duidelijk</a:t>
            </a:r>
          </a:p>
          <a:p>
            <a:pPr marL="0" indent="0">
              <a:buNone/>
            </a:pPr>
            <a:r>
              <a:rPr lang="nl-NL" sz="2200"/>
              <a:t>zijn verminderd</a:t>
            </a:r>
          </a:p>
          <a:p>
            <a:r>
              <a:rPr lang="nl-NL" sz="2200"/>
              <a:t>Ze hoeven dus NIET klachtenvrij te zijn om te re-integreren</a:t>
            </a:r>
          </a:p>
          <a:p>
            <a:r>
              <a:rPr lang="nl-NL" sz="2200"/>
              <a:t>Integendeel, snellere (12 weken) doch deeltijdse re-integratie is aan</a:t>
            </a:r>
          </a:p>
          <a:p>
            <a:pPr marL="0" indent="0">
              <a:buNone/>
            </a:pPr>
            <a:r>
              <a:rPr lang="nl-NL" sz="2200"/>
              <a:t>te bevelen</a:t>
            </a:r>
          </a:p>
          <a:p>
            <a:r>
              <a:rPr lang="nl-NL" sz="2200"/>
              <a:t> Bied structuur</a:t>
            </a:r>
          </a:p>
          <a:p>
            <a:r>
              <a:rPr lang="nl-NL" sz="2200"/>
              <a:t> Preventieadviseur-arbeidsgeneesheer</a:t>
            </a:r>
          </a:p>
          <a:p>
            <a:r>
              <a:rPr lang="nl-NL" sz="2200"/>
              <a:t>Maak afspraken en spreek door hoe het gaat</a:t>
            </a:r>
          </a:p>
          <a:p>
            <a:r>
              <a:rPr lang="nl-NL" sz="2200"/>
              <a:t>Bereid de terugkeer zorgvuldig voor met een re-integratieplan</a:t>
            </a:r>
            <a:endParaRPr lang="nl-BE" sz="2200"/>
          </a:p>
        </p:txBody>
      </p:sp>
    </p:spTree>
    <p:extLst>
      <p:ext uri="{BB962C8B-B14F-4D97-AF65-F5344CB8AC3E}">
        <p14:creationId xmlns:p14="http://schemas.microsoft.com/office/powerpoint/2010/main" val="2342346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A409079B-2910-4A1C-A2F0-A0256776181D}"/>
              </a:ext>
            </a:extLst>
          </p:cNvPr>
          <p:cNvPicPr>
            <a:picLocks noChangeAspect="1"/>
          </p:cNvPicPr>
          <p:nvPr/>
        </p:nvPicPr>
        <p:blipFill rotWithShape="1">
          <a:blip r:embed="rId2"/>
          <a:srcRect t="8332" b="8642"/>
          <a:stretch/>
        </p:blipFill>
        <p:spPr>
          <a:xfrm>
            <a:off x="1143951" y="643466"/>
            <a:ext cx="9904097" cy="5571067"/>
          </a:xfrm>
          <a:prstGeom prst="rect">
            <a:avLst/>
          </a:prstGeom>
        </p:spPr>
      </p:pic>
    </p:spTree>
    <p:extLst>
      <p:ext uri="{BB962C8B-B14F-4D97-AF65-F5344CB8AC3E}">
        <p14:creationId xmlns:p14="http://schemas.microsoft.com/office/powerpoint/2010/main" val="29548392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26FBFB-D78C-451C-B40D-58F0F01C7F8D}"/>
              </a:ext>
            </a:extLst>
          </p:cNvPr>
          <p:cNvSpPr>
            <a:spLocks noGrp="1"/>
          </p:cNvSpPr>
          <p:nvPr>
            <p:ph type="title"/>
          </p:nvPr>
        </p:nvSpPr>
        <p:spPr>
          <a:xfrm>
            <a:off x="838200" y="631825"/>
            <a:ext cx="10515600" cy="1325563"/>
          </a:xfrm>
        </p:spPr>
        <p:txBody>
          <a:bodyPr>
            <a:normAutofit/>
          </a:bodyPr>
          <a:lstStyle/>
          <a:p>
            <a:endParaRPr lang="nl-BE"/>
          </a:p>
        </p:txBody>
      </p:sp>
      <p:sp>
        <p:nvSpPr>
          <p:cNvPr id="14" name="Tijdelijke aanduiding voor inhoud 2">
            <a:extLst>
              <a:ext uri="{FF2B5EF4-FFF2-40B4-BE49-F238E27FC236}">
                <a16:creationId xmlns:a16="http://schemas.microsoft.com/office/drawing/2014/main" id="{53D46FF4-8A75-4DE8-BDB7-5187C7BF49DA}"/>
              </a:ext>
            </a:extLst>
          </p:cNvPr>
          <p:cNvSpPr>
            <a:spLocks noGrp="1"/>
          </p:cNvSpPr>
          <p:nvPr>
            <p:ph idx="1"/>
          </p:nvPr>
        </p:nvSpPr>
        <p:spPr>
          <a:xfrm>
            <a:off x="838200" y="2057400"/>
            <a:ext cx="10515600" cy="3871762"/>
          </a:xfrm>
        </p:spPr>
        <p:txBody>
          <a:bodyPr>
            <a:normAutofit/>
          </a:bodyPr>
          <a:lstStyle/>
          <a:p>
            <a:pPr marL="0" indent="0">
              <a:buNone/>
            </a:pPr>
            <a:r>
              <a:rPr lang="nl-NL" sz="2400"/>
              <a:t>Re-integratieplan Hoe is het zo ver kunnen komen? </a:t>
            </a:r>
          </a:p>
          <a:p>
            <a:pPr marL="0" indent="0">
              <a:buNone/>
            </a:pPr>
            <a:r>
              <a:rPr lang="nl-NL" sz="2400"/>
              <a:t>Wat zijn je sterke kanten </a:t>
            </a:r>
          </a:p>
          <a:p>
            <a:pPr marL="0" indent="0">
              <a:buNone/>
            </a:pPr>
            <a:r>
              <a:rPr lang="nl-NL" sz="2400"/>
              <a:t>Wat zijn daarin jouw valkuilen – en wat kan je daaraan doen? </a:t>
            </a:r>
          </a:p>
          <a:p>
            <a:pPr marL="0" indent="0">
              <a:buNone/>
            </a:pPr>
            <a:r>
              <a:rPr lang="nl-NL" sz="2400"/>
              <a:t>Maak de ‘taken’ of ‘opdracht’ duidelijk </a:t>
            </a:r>
          </a:p>
          <a:p>
            <a:pPr marL="0" indent="0">
              <a:buNone/>
            </a:pPr>
            <a:r>
              <a:rPr lang="nl-NL" sz="2400"/>
              <a:t>Wat is de medewerker zijn ‘werkaanbod’? </a:t>
            </a:r>
          </a:p>
          <a:p>
            <a:pPr marL="0" indent="0">
              <a:buNone/>
            </a:pPr>
            <a:r>
              <a:rPr lang="nl-NL" sz="2400"/>
              <a:t>Welke persoonlijke ruimte heeft hij nodig om ‘gezond’ te blijven?</a:t>
            </a:r>
            <a:endParaRPr lang="nl-BE" sz="2400"/>
          </a:p>
        </p:txBody>
      </p:sp>
    </p:spTree>
    <p:extLst>
      <p:ext uri="{BB962C8B-B14F-4D97-AF65-F5344CB8AC3E}">
        <p14:creationId xmlns:p14="http://schemas.microsoft.com/office/powerpoint/2010/main" val="42087674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3AE6F2-B251-4E1C-A362-B88D0CF6D419}"/>
              </a:ext>
            </a:extLst>
          </p:cNvPr>
          <p:cNvSpPr>
            <a:spLocks noGrp="1"/>
          </p:cNvSpPr>
          <p:nvPr>
            <p:ph type="title"/>
          </p:nvPr>
        </p:nvSpPr>
        <p:spPr>
          <a:xfrm>
            <a:off x="838200" y="631825"/>
            <a:ext cx="10515600" cy="1325563"/>
          </a:xfrm>
        </p:spPr>
        <p:txBody>
          <a:bodyPr>
            <a:normAutofit/>
          </a:bodyPr>
          <a:lstStyle/>
          <a:p>
            <a:endParaRPr lang="nl-BE"/>
          </a:p>
        </p:txBody>
      </p:sp>
      <p:sp>
        <p:nvSpPr>
          <p:cNvPr id="3" name="Tijdelijke aanduiding voor inhoud 2">
            <a:extLst>
              <a:ext uri="{FF2B5EF4-FFF2-40B4-BE49-F238E27FC236}">
                <a16:creationId xmlns:a16="http://schemas.microsoft.com/office/drawing/2014/main" id="{83985A49-85F9-4530-8790-81899FB9DF05}"/>
              </a:ext>
            </a:extLst>
          </p:cNvPr>
          <p:cNvSpPr>
            <a:spLocks noGrp="1"/>
          </p:cNvSpPr>
          <p:nvPr>
            <p:ph idx="1"/>
          </p:nvPr>
        </p:nvSpPr>
        <p:spPr>
          <a:xfrm>
            <a:off x="838200" y="2057400"/>
            <a:ext cx="10515600" cy="3871762"/>
          </a:xfrm>
        </p:spPr>
        <p:txBody>
          <a:bodyPr>
            <a:normAutofit/>
          </a:bodyPr>
          <a:lstStyle/>
          <a:p>
            <a:r>
              <a:rPr lang="nl-BE" sz="2200"/>
              <a:t>Aandacht voor inhoud en structuur eerste werkdag</a:t>
            </a:r>
          </a:p>
          <a:p>
            <a:r>
              <a:rPr lang="nl-NL" sz="2200"/>
              <a:t>Laat herstel/recuperatiemomenten vast plannen in hun agenda</a:t>
            </a:r>
          </a:p>
          <a:p>
            <a:r>
              <a:rPr lang="nl-NL" sz="2200"/>
              <a:t>Sta mensen toe om deeltijds terug te beginnen</a:t>
            </a:r>
          </a:p>
          <a:p>
            <a:pPr marL="0" indent="0">
              <a:buNone/>
            </a:pPr>
            <a:r>
              <a:rPr lang="nl-NL" sz="2200"/>
              <a:t>(en moedig dit zelfs aan)</a:t>
            </a:r>
          </a:p>
          <a:p>
            <a:r>
              <a:rPr lang="nl-NL" sz="2200"/>
              <a:t>Voer bij re-integratie (bv. na 14 dagen, na 5 weken en na 8 weken) een opvolggesprek</a:t>
            </a:r>
          </a:p>
          <a:p>
            <a:r>
              <a:rPr lang="nl-NL" sz="2200"/>
              <a:t>Werk met ‘buddies’ (cf. intervisie)</a:t>
            </a:r>
          </a:p>
          <a:p>
            <a:r>
              <a:rPr lang="nl-BE" sz="2200"/>
              <a:t>Hou overzicht bij van veranderingen en communiceer</a:t>
            </a:r>
          </a:p>
          <a:p>
            <a:r>
              <a:rPr lang="nl-BE" sz="2200"/>
              <a:t>Aangepaste werkomstandigheden ? + communiceer vooraf met team</a:t>
            </a:r>
          </a:p>
          <a:p>
            <a:endParaRPr lang="nl-BE" sz="2200"/>
          </a:p>
        </p:txBody>
      </p:sp>
    </p:spTree>
    <p:extLst>
      <p:ext uri="{BB962C8B-B14F-4D97-AF65-F5344CB8AC3E}">
        <p14:creationId xmlns:p14="http://schemas.microsoft.com/office/powerpoint/2010/main" val="28431201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CB69C-DEC0-4166-B4CC-6C06098CBC8D}"/>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06B0EBA0-9F7A-4839-831B-0447546898CF}"/>
              </a:ext>
            </a:extLst>
          </p:cNvPr>
          <p:cNvPicPr>
            <a:picLocks noGrp="1" noChangeAspect="1"/>
          </p:cNvPicPr>
          <p:nvPr>
            <p:ph idx="1"/>
          </p:nvPr>
        </p:nvPicPr>
        <p:blipFill>
          <a:blip r:embed="rId2"/>
          <a:stretch>
            <a:fillRect/>
          </a:stretch>
        </p:blipFill>
        <p:spPr>
          <a:xfrm>
            <a:off x="395926" y="-197962"/>
            <a:ext cx="11796074" cy="7121198"/>
          </a:xfrm>
          <a:prstGeom prst="rect">
            <a:avLst/>
          </a:prstGeom>
        </p:spPr>
      </p:pic>
    </p:spTree>
    <p:extLst>
      <p:ext uri="{BB962C8B-B14F-4D97-AF65-F5344CB8AC3E}">
        <p14:creationId xmlns:p14="http://schemas.microsoft.com/office/powerpoint/2010/main" val="38075798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3BDF1-0994-4094-8A2A-702777A2CB39}"/>
              </a:ext>
            </a:extLst>
          </p:cNvPr>
          <p:cNvSpPr>
            <a:spLocks noGrp="1"/>
          </p:cNvSpPr>
          <p:nvPr>
            <p:ph type="ctrTitle"/>
          </p:nvPr>
        </p:nvSpPr>
        <p:spPr/>
        <p:txBody>
          <a:bodyPr/>
          <a:lstStyle/>
          <a:p>
            <a:endParaRPr lang="nl-BE"/>
          </a:p>
        </p:txBody>
      </p:sp>
      <p:pic>
        <p:nvPicPr>
          <p:cNvPr id="5" name="Afbeelding 4">
            <a:extLst>
              <a:ext uri="{FF2B5EF4-FFF2-40B4-BE49-F238E27FC236}">
                <a16:creationId xmlns:a16="http://schemas.microsoft.com/office/drawing/2014/main" id="{E1BB9F55-6363-4AE0-95C6-35459630C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ndertitel 2">
            <a:extLst>
              <a:ext uri="{FF2B5EF4-FFF2-40B4-BE49-F238E27FC236}">
                <a16:creationId xmlns:a16="http://schemas.microsoft.com/office/drawing/2014/main" id="{36E62A66-F153-429B-9F02-EA4F7410CC27}"/>
              </a:ext>
            </a:extLst>
          </p:cNvPr>
          <p:cNvSpPr>
            <a:spLocks noGrp="1"/>
          </p:cNvSpPr>
          <p:nvPr>
            <p:ph type="subTitle" idx="1"/>
          </p:nvPr>
        </p:nvSpPr>
        <p:spPr>
          <a:xfrm>
            <a:off x="1447800" y="525463"/>
            <a:ext cx="9144000" cy="1655762"/>
          </a:xfrm>
        </p:spPr>
        <p:txBody>
          <a:bodyPr>
            <a:normAutofit lnSpcReduction="10000"/>
          </a:bodyPr>
          <a:lstStyle/>
          <a:p>
            <a:r>
              <a:rPr lang="nl-BE" sz="3600" b="1" dirty="0">
                <a:solidFill>
                  <a:schemeClr val="tx1"/>
                </a:solidFill>
              </a:rPr>
              <a:t>En tot slot : </a:t>
            </a:r>
          </a:p>
          <a:p>
            <a:r>
              <a:rPr lang="nl-BE" sz="3600" b="1" dirty="0">
                <a:solidFill>
                  <a:schemeClr val="tx1"/>
                </a:solidFill>
              </a:rPr>
              <a:t>Wees jezelf en een voorbeeld voor je team</a:t>
            </a:r>
          </a:p>
        </p:txBody>
      </p:sp>
    </p:spTree>
    <p:extLst>
      <p:ext uri="{BB962C8B-B14F-4D97-AF65-F5344CB8AC3E}">
        <p14:creationId xmlns:p14="http://schemas.microsoft.com/office/powerpoint/2010/main" val="37019953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5FED28D-5C0F-4FAF-B0D7-58BD1D51D5DD}"/>
              </a:ext>
            </a:extLst>
          </p:cNvPr>
          <p:cNvPicPr>
            <a:picLocks noChangeAspect="1"/>
          </p:cNvPicPr>
          <p:nvPr/>
        </p:nvPicPr>
        <p:blipFill>
          <a:blip r:embed="rId3"/>
          <a:stretch>
            <a:fillRect/>
          </a:stretch>
        </p:blipFill>
        <p:spPr>
          <a:xfrm>
            <a:off x="848769" y="1718602"/>
            <a:ext cx="5511088" cy="1854592"/>
          </a:xfrm>
          <a:prstGeom prst="rect">
            <a:avLst/>
          </a:prstGeom>
        </p:spPr>
      </p:pic>
      <p:sp>
        <p:nvSpPr>
          <p:cNvPr id="3" name="Tijdelijke aanduiding voor tekst 2">
            <a:extLst>
              <a:ext uri="{FF2B5EF4-FFF2-40B4-BE49-F238E27FC236}">
                <a16:creationId xmlns:a16="http://schemas.microsoft.com/office/drawing/2014/main" id="{B6FC5969-04B8-4CB6-9CEF-D922DC0B8612}"/>
              </a:ext>
            </a:extLst>
          </p:cNvPr>
          <p:cNvSpPr>
            <a:spLocks noGrp="1"/>
          </p:cNvSpPr>
          <p:nvPr>
            <p:ph type="body" idx="1"/>
          </p:nvPr>
        </p:nvSpPr>
        <p:spPr/>
        <p:txBody>
          <a:bodyPr/>
          <a:lstStyle/>
          <a:p>
            <a:r>
              <a:rPr lang="nl-BE" b="1" dirty="0">
                <a:solidFill>
                  <a:srgbClr val="50ADAD"/>
                </a:solidFill>
              </a:rPr>
              <a:t>BEDANKT!!!!</a:t>
            </a:r>
          </a:p>
          <a:p>
            <a:r>
              <a:rPr lang="nl-BE" dirty="0">
                <a:hlinkClick r:id="rId4"/>
              </a:rPr>
              <a:t>www.bettermindsatwork.com</a:t>
            </a:r>
            <a:endParaRPr lang="nl-BE" dirty="0"/>
          </a:p>
          <a:p>
            <a:r>
              <a:rPr lang="nl-BE" dirty="0"/>
              <a:t>Tom.dijckmans@bettermindsatwork.com</a:t>
            </a:r>
          </a:p>
        </p:txBody>
      </p:sp>
    </p:spTree>
    <p:extLst>
      <p:ext uri="{BB962C8B-B14F-4D97-AF65-F5344CB8AC3E}">
        <p14:creationId xmlns:p14="http://schemas.microsoft.com/office/powerpoint/2010/main" val="40836653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2FE350-02B7-489B-AE97-F952E57E6F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Freeform: Shape 7">
            <a:extLst>
              <a:ext uri="{FF2B5EF4-FFF2-40B4-BE49-F238E27FC236}">
                <a16:creationId xmlns:a16="http://schemas.microsoft.com/office/drawing/2014/main" id="{8FF5081D-6F37-4BB4-B5EA-A11692358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8A392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B8DC041D-D1C3-4296-85D0-23923F3A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627698"/>
            <a:ext cx="10915650"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89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423149B5-8B79-4690-9E62-130542B72E22}"/>
              </a:ext>
            </a:extLst>
          </p:cNvPr>
          <p:cNvSpPr>
            <a:spLocks noGrp="1"/>
          </p:cNvSpPr>
          <p:nvPr>
            <p:ph type="title"/>
          </p:nvPr>
        </p:nvSpPr>
        <p:spPr>
          <a:xfrm>
            <a:off x="922635" y="1250575"/>
            <a:ext cx="4604274" cy="4163210"/>
          </a:xfrm>
        </p:spPr>
        <p:txBody>
          <a:bodyPr anchor="ctr">
            <a:normAutofit/>
          </a:bodyPr>
          <a:lstStyle/>
          <a:p>
            <a:r>
              <a:rPr lang="nl-BE" sz="8000" dirty="0" err="1">
                <a:solidFill>
                  <a:schemeClr val="bg1"/>
                </a:solidFill>
              </a:rPr>
              <a:t>On-welzijn</a:t>
            </a:r>
            <a:r>
              <a:rPr lang="nl-BE" sz="8000" dirty="0">
                <a:solidFill>
                  <a:schemeClr val="bg1"/>
                </a:solidFill>
              </a:rPr>
              <a:t> heeft effect</a:t>
            </a:r>
          </a:p>
        </p:txBody>
      </p:sp>
      <p:sp>
        <p:nvSpPr>
          <p:cNvPr id="15"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8E0BB97E-0B0F-4007-8323-62B7B97754EB}"/>
              </a:ext>
            </a:extLst>
          </p:cNvPr>
          <p:cNvSpPr>
            <a:spLocks noGrp="1"/>
          </p:cNvSpPr>
          <p:nvPr>
            <p:ph idx="1"/>
          </p:nvPr>
        </p:nvSpPr>
        <p:spPr>
          <a:xfrm>
            <a:off x="5919228" y="860612"/>
            <a:ext cx="6272772" cy="5023821"/>
          </a:xfrm>
        </p:spPr>
        <p:txBody>
          <a:bodyPr anchor="ctr">
            <a:normAutofit lnSpcReduction="10000"/>
          </a:bodyPr>
          <a:lstStyle/>
          <a:p>
            <a:r>
              <a:rPr lang="nl-NL" dirty="0"/>
              <a:t>verhoging van het absenteïsme, </a:t>
            </a:r>
            <a:r>
              <a:rPr lang="nl-NL" dirty="0" err="1"/>
              <a:t>turn-over</a:t>
            </a:r>
            <a:endParaRPr lang="nl-NL" dirty="0"/>
          </a:p>
          <a:p>
            <a:r>
              <a:rPr lang="nl-NL" dirty="0"/>
              <a:t>moeilijkheden om personeel te vervangen of te rekruteren;</a:t>
            </a:r>
          </a:p>
          <a:p>
            <a:r>
              <a:rPr lang="nl-NL" dirty="0"/>
              <a:t>arbeidsongevallen;</a:t>
            </a:r>
          </a:p>
          <a:p>
            <a:r>
              <a:rPr lang="nl-NL" dirty="0"/>
              <a:t>daling van de motivatie en de creativiteit;</a:t>
            </a:r>
          </a:p>
          <a:p>
            <a:r>
              <a:rPr lang="nl-NL" dirty="0"/>
              <a:t>aantasting van de productiviteit, meer fouten;</a:t>
            </a:r>
          </a:p>
          <a:p>
            <a:r>
              <a:rPr lang="nl-NL" dirty="0"/>
              <a:t>aantasting van het sociaal klimaat;</a:t>
            </a:r>
          </a:p>
          <a:p>
            <a:r>
              <a:rPr lang="nl-NL" dirty="0"/>
              <a:t>aantasting van het imago van de onderneming.</a:t>
            </a:r>
          </a:p>
          <a:p>
            <a:pPr marL="0" indent="0">
              <a:buNone/>
            </a:pPr>
            <a:endParaRPr lang="nl-BE" sz="2000" dirty="0">
              <a:solidFill>
                <a:schemeClr val="bg1"/>
              </a:solidFill>
            </a:endParaRPr>
          </a:p>
          <a:p>
            <a:pPr marL="0" indent="0">
              <a:buNone/>
            </a:pPr>
            <a:endParaRPr lang="nl-BE" sz="2000" dirty="0">
              <a:solidFill>
                <a:schemeClr val="bg1"/>
              </a:solidFill>
            </a:endParaRPr>
          </a:p>
        </p:txBody>
      </p:sp>
      <p:sp>
        <p:nvSpPr>
          <p:cNvPr id="4" name="Tekstvak 3">
            <a:extLst>
              <a:ext uri="{FF2B5EF4-FFF2-40B4-BE49-F238E27FC236}">
                <a16:creationId xmlns:a16="http://schemas.microsoft.com/office/drawing/2014/main" id="{3997DA4E-4658-45E6-B3C6-455D214ED099}"/>
              </a:ext>
            </a:extLst>
          </p:cNvPr>
          <p:cNvSpPr txBox="1"/>
          <p:nvPr/>
        </p:nvSpPr>
        <p:spPr>
          <a:xfrm>
            <a:off x="922635" y="6115792"/>
            <a:ext cx="4604274" cy="646331"/>
          </a:xfrm>
          <a:prstGeom prst="rect">
            <a:avLst/>
          </a:prstGeom>
          <a:noFill/>
        </p:spPr>
        <p:txBody>
          <a:bodyPr wrap="square" rtlCol="0">
            <a:spAutoFit/>
          </a:bodyPr>
          <a:lstStyle/>
          <a:p>
            <a:r>
              <a:rPr lang="nl-BE" dirty="0">
                <a:solidFill>
                  <a:schemeClr val="bg1"/>
                </a:solidFill>
              </a:rPr>
              <a:t>Bron : Beswic.be (Belgisch kenniscentrum over welzijn op het werk, </a:t>
            </a:r>
            <a:r>
              <a:rPr lang="nl-BE" dirty="0" err="1">
                <a:solidFill>
                  <a:schemeClr val="bg1"/>
                </a:solidFill>
              </a:rPr>
              <a:t>Fed</a:t>
            </a:r>
            <a:r>
              <a:rPr lang="nl-BE" dirty="0">
                <a:solidFill>
                  <a:schemeClr val="bg1"/>
                </a:solidFill>
              </a:rPr>
              <a:t>. Overheid) </a:t>
            </a:r>
          </a:p>
        </p:txBody>
      </p:sp>
    </p:spTree>
    <p:extLst>
      <p:ext uri="{BB962C8B-B14F-4D97-AF65-F5344CB8AC3E}">
        <p14:creationId xmlns:p14="http://schemas.microsoft.com/office/powerpoint/2010/main" val="376422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423149B5-8B79-4690-9E62-130542B72E22}"/>
              </a:ext>
            </a:extLst>
          </p:cNvPr>
          <p:cNvSpPr>
            <a:spLocks noGrp="1"/>
          </p:cNvSpPr>
          <p:nvPr>
            <p:ph type="title"/>
          </p:nvPr>
        </p:nvSpPr>
        <p:spPr>
          <a:xfrm>
            <a:off x="922635" y="1250575"/>
            <a:ext cx="4604274" cy="4163210"/>
          </a:xfrm>
        </p:spPr>
        <p:txBody>
          <a:bodyPr anchor="ctr">
            <a:normAutofit/>
          </a:bodyPr>
          <a:lstStyle/>
          <a:p>
            <a:r>
              <a:rPr lang="nl-BE" sz="8000">
                <a:solidFill>
                  <a:schemeClr val="bg1"/>
                </a:solidFill>
              </a:rPr>
              <a:t>Welzijn heeft effect</a:t>
            </a:r>
          </a:p>
        </p:txBody>
      </p:sp>
      <p:sp>
        <p:nvSpPr>
          <p:cNvPr id="15"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8E0BB97E-0B0F-4007-8323-62B7B97754EB}"/>
              </a:ext>
            </a:extLst>
          </p:cNvPr>
          <p:cNvSpPr>
            <a:spLocks noGrp="1"/>
          </p:cNvSpPr>
          <p:nvPr>
            <p:ph idx="1"/>
          </p:nvPr>
        </p:nvSpPr>
        <p:spPr>
          <a:xfrm>
            <a:off x="5919228" y="860612"/>
            <a:ext cx="6272772" cy="5023821"/>
          </a:xfrm>
        </p:spPr>
        <p:txBody>
          <a:bodyPr anchor="ctr">
            <a:normAutofit/>
          </a:bodyPr>
          <a:lstStyle/>
          <a:p>
            <a:pPr marL="0" indent="0">
              <a:buNone/>
            </a:pPr>
            <a:r>
              <a:rPr lang="nl-BE" sz="3200" dirty="0">
                <a:solidFill>
                  <a:schemeClr val="bg1"/>
                </a:solidFill>
              </a:rPr>
              <a:t>Hogere output, kwalitatief en kwantitatief</a:t>
            </a:r>
          </a:p>
          <a:p>
            <a:pPr marL="0" indent="0">
              <a:buNone/>
            </a:pPr>
            <a:r>
              <a:rPr lang="nl-BE" sz="3200" dirty="0">
                <a:solidFill>
                  <a:schemeClr val="bg1"/>
                </a:solidFill>
              </a:rPr>
              <a:t>Sterkere betrokkenheid</a:t>
            </a:r>
          </a:p>
          <a:p>
            <a:pPr marL="0" indent="0">
              <a:buNone/>
            </a:pPr>
            <a:r>
              <a:rPr lang="nl-BE" sz="3200" dirty="0">
                <a:solidFill>
                  <a:schemeClr val="bg1"/>
                </a:solidFill>
              </a:rPr>
              <a:t>Hogere creativiteit, klantgerichtheid en klanttevredenheid</a:t>
            </a:r>
          </a:p>
          <a:p>
            <a:pPr marL="0" indent="0">
              <a:buNone/>
            </a:pPr>
            <a:r>
              <a:rPr lang="nl-BE" sz="3200" dirty="0">
                <a:solidFill>
                  <a:schemeClr val="bg1"/>
                </a:solidFill>
              </a:rPr>
              <a:t>Lager verzuim</a:t>
            </a:r>
          </a:p>
          <a:p>
            <a:pPr marL="0" indent="0">
              <a:buNone/>
            </a:pPr>
            <a:r>
              <a:rPr lang="nl-BE" sz="3200" dirty="0">
                <a:solidFill>
                  <a:schemeClr val="bg1"/>
                </a:solidFill>
              </a:rPr>
              <a:t>Minder arbeidsongevallen</a:t>
            </a:r>
          </a:p>
          <a:p>
            <a:pPr marL="0" indent="0">
              <a:buNone/>
            </a:pPr>
            <a:endParaRPr lang="nl-BE" sz="2000" dirty="0">
              <a:solidFill>
                <a:schemeClr val="bg1"/>
              </a:solidFill>
            </a:endParaRPr>
          </a:p>
          <a:p>
            <a:pPr marL="0" indent="0">
              <a:buNone/>
            </a:pPr>
            <a:endParaRPr lang="nl-BE" sz="2000" dirty="0">
              <a:solidFill>
                <a:schemeClr val="bg1"/>
              </a:solidFill>
            </a:endParaRPr>
          </a:p>
        </p:txBody>
      </p:sp>
    </p:spTree>
    <p:extLst>
      <p:ext uri="{BB962C8B-B14F-4D97-AF65-F5344CB8AC3E}">
        <p14:creationId xmlns:p14="http://schemas.microsoft.com/office/powerpoint/2010/main" val="15097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4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vak 4">
            <a:extLst>
              <a:ext uri="{FF2B5EF4-FFF2-40B4-BE49-F238E27FC236}">
                <a16:creationId xmlns:a16="http://schemas.microsoft.com/office/drawing/2014/main" id="{A45CF747-C9FD-44F1-A8B1-B53253783F36}"/>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600" dirty="0" err="1">
                <a:solidFill>
                  <a:srgbClr val="FFFFFF"/>
                </a:solidFill>
                <a:latin typeface="+mj-lt"/>
                <a:ea typeface="+mj-ea"/>
                <a:cs typeface="+mj-cs"/>
              </a:rPr>
              <a:t>Bron</a:t>
            </a:r>
            <a:r>
              <a:rPr lang="en-US" sz="1600" dirty="0">
                <a:solidFill>
                  <a:srgbClr val="FFFFFF"/>
                </a:solidFill>
                <a:latin typeface="+mj-lt"/>
                <a:ea typeface="+mj-ea"/>
                <a:cs typeface="+mj-cs"/>
              </a:rPr>
              <a:t> : </a:t>
            </a:r>
            <a:r>
              <a:rPr lang="en-US" sz="1600" dirty="0" err="1">
                <a:solidFill>
                  <a:srgbClr val="FFFFFF"/>
                </a:solidFill>
                <a:latin typeface="+mj-lt"/>
                <a:ea typeface="+mj-ea"/>
                <a:cs typeface="+mj-cs"/>
              </a:rPr>
              <a:t>werkbaarheidsmonitor</a:t>
            </a:r>
            <a:r>
              <a:rPr lang="en-US" sz="1600" dirty="0">
                <a:solidFill>
                  <a:srgbClr val="FFFFFF"/>
                </a:solidFill>
                <a:latin typeface="+mj-lt"/>
                <a:ea typeface="+mj-ea"/>
                <a:cs typeface="+mj-cs"/>
              </a:rPr>
              <a:t>, SERV, dec 19</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tafel&#10;&#10;Automatisch gegenereerde beschrijving">
            <a:extLst>
              <a:ext uri="{FF2B5EF4-FFF2-40B4-BE49-F238E27FC236}">
                <a16:creationId xmlns:a16="http://schemas.microsoft.com/office/drawing/2014/main" id="{209EA763-985E-4D5C-B499-4283E1003FD3}"/>
              </a:ext>
            </a:extLst>
          </p:cNvPr>
          <p:cNvPicPr>
            <a:picLocks noGrp="1" noChangeAspect="1"/>
          </p:cNvPicPr>
          <p:nvPr>
            <p:ph idx="4294967295"/>
          </p:nvPr>
        </p:nvPicPr>
        <p:blipFill rotWithShape="1">
          <a:blip r:embed="rId2"/>
          <a:srcRect l="8307" t="16703" r="35150" b="7020"/>
          <a:stretch/>
        </p:blipFill>
        <p:spPr>
          <a:xfrm>
            <a:off x="617516" y="556188"/>
            <a:ext cx="7469579" cy="5668070"/>
          </a:xfrm>
          <a:prstGeom prst="rect">
            <a:avLst/>
          </a:prstGeom>
          <a:effectLst/>
        </p:spPr>
      </p:pic>
    </p:spTree>
    <p:extLst>
      <p:ext uri="{BB962C8B-B14F-4D97-AF65-F5344CB8AC3E}">
        <p14:creationId xmlns:p14="http://schemas.microsoft.com/office/powerpoint/2010/main" val="2046462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nl-BE">
                <a:solidFill>
                  <a:srgbClr val="FFFFFF"/>
                </a:solidFill>
              </a:rPr>
              <a:t>Nog cijfers</a:t>
            </a:r>
          </a:p>
        </p:txBody>
      </p:sp>
      <p:graphicFrame>
        <p:nvGraphicFramePr>
          <p:cNvPr id="5" name="Content Placeholder 2">
            <a:extLst>
              <a:ext uri="{FF2B5EF4-FFF2-40B4-BE49-F238E27FC236}">
                <a16:creationId xmlns:a16="http://schemas.microsoft.com/office/drawing/2014/main" id="{EE1C9E97-0713-48BA-A99B-E84E9D3BC351}"/>
              </a:ext>
            </a:extLst>
          </p:cNvPr>
          <p:cNvGraphicFramePr>
            <a:graphicFrameLocks noGrp="1"/>
          </p:cNvGraphicFramePr>
          <p:nvPr>
            <p:ph idx="1"/>
            <p:extLst>
              <p:ext uri="{D42A27DB-BD31-4B8C-83A1-F6EECF244321}">
                <p14:modId xmlns:p14="http://schemas.microsoft.com/office/powerpoint/2010/main" val="65488262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828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5C55F0BA-7D8B-4753-AB68-D54E59A24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60C58403-A05E-43D4-BF47-EC2454CBF127}"/>
              </a:ext>
            </a:extLst>
          </p:cNvPr>
          <p:cNvPicPr>
            <a:picLocks noGrp="1" noChangeAspect="1"/>
          </p:cNvPicPr>
          <p:nvPr>
            <p:ph idx="1"/>
          </p:nvPr>
        </p:nvPicPr>
        <p:blipFill rotWithShape="1">
          <a:blip r:embed="rId2"/>
          <a:srcRect b="1958"/>
          <a:stretch/>
        </p:blipFill>
        <p:spPr>
          <a:xfrm>
            <a:off x="570291" y="554994"/>
            <a:ext cx="10434354" cy="5748012"/>
          </a:xfrm>
          <a:prstGeom prst="rect">
            <a:avLst/>
          </a:prstGeom>
          <a:effectLst/>
        </p:spPr>
      </p:pic>
    </p:spTree>
    <p:extLst>
      <p:ext uri="{BB962C8B-B14F-4D97-AF65-F5344CB8AC3E}">
        <p14:creationId xmlns:p14="http://schemas.microsoft.com/office/powerpoint/2010/main" val="228615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inhoud 10" descr="Gorilla">
            <a:extLst>
              <a:ext uri="{FF2B5EF4-FFF2-40B4-BE49-F238E27FC236}">
                <a16:creationId xmlns:a16="http://schemas.microsoft.com/office/drawing/2014/main" id="{AC150D59-4959-4853-9074-50110A0CD7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3D639F15-6D67-4735-BEA7-3A74A000F049}"/>
              </a:ext>
            </a:extLst>
          </p:cNvPr>
          <p:cNvSpPr>
            <a:spLocks noGrp="1"/>
          </p:cNvSpPr>
          <p:nvPr>
            <p:ph type="title"/>
          </p:nvPr>
        </p:nvSpPr>
        <p:spPr>
          <a:xfrm>
            <a:off x="640080" y="640080"/>
            <a:ext cx="3758300" cy="3712001"/>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a:solidFill>
                  <a:srgbClr val="262626"/>
                </a:solidFill>
                <a:latin typeface="+mj-lt"/>
              </a:rPr>
              <a:t>Wie moet daar iets aan doen ? </a:t>
            </a:r>
          </a:p>
        </p:txBody>
      </p:sp>
    </p:spTree>
    <p:extLst>
      <p:ext uri="{BB962C8B-B14F-4D97-AF65-F5344CB8AC3E}">
        <p14:creationId xmlns:p14="http://schemas.microsoft.com/office/powerpoint/2010/main" val="4108753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7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BF33B1D-6D03-47D7-8068-E11BF42EE2DC}"/>
              </a:ext>
            </a:extLst>
          </p:cNvPr>
          <p:cNvPicPr>
            <a:picLocks noChangeAspect="1"/>
          </p:cNvPicPr>
          <p:nvPr/>
        </p:nvPicPr>
        <p:blipFill rotWithShape="1">
          <a:blip r:embed="rId2"/>
          <a:srcRect l="6551" t="26161" r="52911" b="5317"/>
          <a:stretch/>
        </p:blipFill>
        <p:spPr>
          <a:xfrm>
            <a:off x="2982092" y="480060"/>
            <a:ext cx="6227816" cy="5921419"/>
          </a:xfrm>
          <a:prstGeom prst="rect">
            <a:avLst/>
          </a:prstGeom>
        </p:spPr>
      </p:pic>
      <p:sp>
        <p:nvSpPr>
          <p:cNvPr id="6" name="Tekstvak 5">
            <a:extLst>
              <a:ext uri="{FF2B5EF4-FFF2-40B4-BE49-F238E27FC236}">
                <a16:creationId xmlns:a16="http://schemas.microsoft.com/office/drawing/2014/main" id="{3826D13B-DEA6-418A-ADA8-8B4571577A06}"/>
              </a:ext>
            </a:extLst>
          </p:cNvPr>
          <p:cNvSpPr txBox="1"/>
          <p:nvPr/>
        </p:nvSpPr>
        <p:spPr>
          <a:xfrm>
            <a:off x="717630" y="6401479"/>
            <a:ext cx="3217762" cy="369332"/>
          </a:xfrm>
          <a:prstGeom prst="rect">
            <a:avLst/>
          </a:prstGeom>
          <a:noFill/>
        </p:spPr>
        <p:txBody>
          <a:bodyPr wrap="square" rtlCol="0">
            <a:spAutoFit/>
          </a:bodyPr>
          <a:lstStyle/>
          <a:p>
            <a:r>
              <a:rPr lang="nl-BE" dirty="0">
                <a:solidFill>
                  <a:schemeClr val="bg1"/>
                </a:solidFill>
              </a:rPr>
              <a:t>Bron : Previus.be</a:t>
            </a:r>
          </a:p>
        </p:txBody>
      </p:sp>
    </p:spTree>
    <p:extLst>
      <p:ext uri="{BB962C8B-B14F-4D97-AF65-F5344CB8AC3E}">
        <p14:creationId xmlns:p14="http://schemas.microsoft.com/office/powerpoint/2010/main" val="11193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514350" indent="-514350" algn="ctr"/>
            <a:br>
              <a:rPr lang="en-US" sz="2500" dirty="0">
                <a:solidFill>
                  <a:schemeClr val="tx1"/>
                </a:solidFill>
                <a:latin typeface="+mj-lt"/>
              </a:rPr>
            </a:br>
            <a:r>
              <a:rPr lang="en-US" sz="2500" dirty="0" err="1">
                <a:solidFill>
                  <a:schemeClr val="tx1"/>
                </a:solidFill>
                <a:latin typeface="+mj-lt"/>
              </a:rPr>
              <a:t>Jouw</a:t>
            </a:r>
            <a:r>
              <a:rPr lang="en-US" sz="2500" dirty="0">
                <a:solidFill>
                  <a:schemeClr val="tx1"/>
                </a:solidFill>
                <a:latin typeface="+mj-lt"/>
              </a:rPr>
              <a:t> </a:t>
            </a:r>
            <a:r>
              <a:rPr lang="en-US" sz="2500" dirty="0" err="1">
                <a:solidFill>
                  <a:schemeClr val="tx1"/>
                </a:solidFill>
                <a:latin typeface="+mj-lt"/>
              </a:rPr>
              <a:t>rol</a:t>
            </a:r>
            <a:r>
              <a:rPr lang="en-US" sz="2500" dirty="0">
                <a:solidFill>
                  <a:schemeClr val="tx1"/>
                </a:solidFill>
                <a:latin typeface="+mj-lt"/>
              </a:rPr>
              <a:t> : </a:t>
            </a:r>
            <a:br>
              <a:rPr lang="en-US" sz="2500" dirty="0">
                <a:solidFill>
                  <a:schemeClr val="tx1"/>
                </a:solidFill>
                <a:latin typeface="+mj-lt"/>
              </a:rPr>
            </a:br>
            <a:r>
              <a:rPr lang="en-US" sz="2500" dirty="0">
                <a:solidFill>
                  <a:schemeClr val="tx1"/>
                </a:solidFill>
                <a:latin typeface="+mj-lt"/>
              </a:rPr>
              <a:t>- </a:t>
            </a:r>
            <a:r>
              <a:rPr lang="en-US" sz="2500" dirty="0" err="1">
                <a:solidFill>
                  <a:schemeClr val="tx1"/>
                </a:solidFill>
                <a:latin typeface="+mj-lt"/>
              </a:rPr>
              <a:t>Kennis</a:t>
            </a:r>
            <a:r>
              <a:rPr lang="en-US" sz="2500" dirty="0">
                <a:solidFill>
                  <a:schemeClr val="tx1"/>
                </a:solidFill>
                <a:latin typeface="+mj-lt"/>
              </a:rPr>
              <a:t> </a:t>
            </a:r>
            <a:r>
              <a:rPr lang="en-US" sz="2500" dirty="0" err="1">
                <a:solidFill>
                  <a:schemeClr val="tx1"/>
                </a:solidFill>
                <a:latin typeface="+mj-lt"/>
              </a:rPr>
              <a:t>rond</a:t>
            </a:r>
            <a:r>
              <a:rPr lang="en-US" sz="2500" dirty="0">
                <a:solidFill>
                  <a:schemeClr val="tx1"/>
                </a:solidFill>
                <a:latin typeface="+mj-lt"/>
              </a:rPr>
              <a:t> ‘stress’</a:t>
            </a:r>
            <a:br>
              <a:rPr lang="en-US" sz="2500" dirty="0">
                <a:solidFill>
                  <a:schemeClr val="tx1"/>
                </a:solidFill>
                <a:latin typeface="+mj-lt"/>
              </a:rPr>
            </a:br>
            <a:br>
              <a:rPr lang="en-US" sz="2500" dirty="0">
                <a:solidFill>
                  <a:schemeClr val="tx1"/>
                </a:solidFill>
                <a:latin typeface="+mj-lt"/>
              </a:rPr>
            </a:br>
            <a:endParaRPr lang="en-US" sz="2500" dirty="0">
              <a:solidFill>
                <a:schemeClr val="tx1"/>
              </a:solidFill>
              <a:latin typeface="+mj-lt"/>
            </a:endParaRP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ekstvak 16">
            <a:extLst>
              <a:ext uri="{FF2B5EF4-FFF2-40B4-BE49-F238E27FC236}">
                <a16:creationId xmlns:a16="http://schemas.microsoft.com/office/drawing/2014/main" id="{8FDE6824-B3D0-45D9-9E2D-4995A271B8B0}"/>
              </a:ext>
            </a:extLst>
          </p:cNvPr>
          <p:cNvGraphicFramePr/>
          <p:nvPr>
            <p:extLst>
              <p:ext uri="{D42A27DB-BD31-4B8C-83A1-F6EECF244321}">
                <p14:modId xmlns:p14="http://schemas.microsoft.com/office/powerpoint/2010/main" val="358968454"/>
              </p:ext>
            </p:extLst>
          </p:nvPr>
        </p:nvGraphicFramePr>
        <p:xfrm>
          <a:off x="1645920" y="1223010"/>
          <a:ext cx="9326879"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673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6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bwMode="auto">
          <a:xfrm>
            <a:off x="9093496" y="618681"/>
            <a:ext cx="2613872" cy="47945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r" rtl="0" eaLnBrk="0" fontAlgn="base" hangingPunct="0">
              <a:spcBef>
                <a:spcPct val="0"/>
              </a:spcBef>
              <a:spcAft>
                <a:spcPct val="0"/>
              </a:spcAft>
              <a:defRPr sz="2000" b="1">
                <a:solidFill>
                  <a:schemeClr val="tx2"/>
                </a:solidFill>
                <a:latin typeface="Verdana" charset="0"/>
                <a:ea typeface="ＭＳ Ｐゴシック" pitchFamily="34" charset="-128"/>
                <a:cs typeface="+mj-cs"/>
              </a:defRPr>
            </a:lvl1pPr>
            <a:lvl2pPr algn="r" rtl="0" eaLnBrk="0" fontAlgn="base" hangingPunct="0">
              <a:spcBef>
                <a:spcPct val="0"/>
              </a:spcBef>
              <a:spcAft>
                <a:spcPct val="0"/>
              </a:spcAft>
              <a:defRPr sz="2000" b="1">
                <a:solidFill>
                  <a:schemeClr val="tx2"/>
                </a:solidFill>
                <a:latin typeface="Verdana" charset="0"/>
                <a:ea typeface="ＭＳ Ｐゴシック" pitchFamily="34" charset="-128"/>
              </a:defRPr>
            </a:lvl2pPr>
            <a:lvl3pPr algn="r" rtl="0" eaLnBrk="0" fontAlgn="base" hangingPunct="0">
              <a:spcBef>
                <a:spcPct val="0"/>
              </a:spcBef>
              <a:spcAft>
                <a:spcPct val="0"/>
              </a:spcAft>
              <a:defRPr sz="2000" b="1">
                <a:solidFill>
                  <a:schemeClr val="tx2"/>
                </a:solidFill>
                <a:latin typeface="Verdana" charset="0"/>
                <a:ea typeface="ＭＳ Ｐゴシック" pitchFamily="34" charset="-128"/>
              </a:defRPr>
            </a:lvl3pPr>
            <a:lvl4pPr algn="r" rtl="0" eaLnBrk="0" fontAlgn="base" hangingPunct="0">
              <a:spcBef>
                <a:spcPct val="0"/>
              </a:spcBef>
              <a:spcAft>
                <a:spcPct val="0"/>
              </a:spcAft>
              <a:defRPr sz="2000" b="1">
                <a:solidFill>
                  <a:schemeClr val="tx2"/>
                </a:solidFill>
                <a:latin typeface="Verdana" charset="0"/>
                <a:ea typeface="ＭＳ Ｐゴシック" pitchFamily="34" charset="-128"/>
              </a:defRPr>
            </a:lvl4pPr>
            <a:lvl5pPr algn="r" rtl="0" eaLnBrk="0" fontAlgn="base" hangingPunct="0">
              <a:spcBef>
                <a:spcPct val="0"/>
              </a:spcBef>
              <a:spcAft>
                <a:spcPct val="0"/>
              </a:spcAft>
              <a:defRPr sz="2000" b="1">
                <a:solidFill>
                  <a:schemeClr val="tx2"/>
                </a:solidFill>
                <a:latin typeface="Verdana"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2" charset="-128"/>
              </a:defRPr>
            </a:lvl6pPr>
            <a:lvl7pPr marL="914400" algn="ctr" rtl="0" fontAlgn="base">
              <a:spcBef>
                <a:spcPct val="0"/>
              </a:spcBef>
              <a:spcAft>
                <a:spcPct val="0"/>
              </a:spcAft>
              <a:defRPr sz="4400">
                <a:solidFill>
                  <a:schemeClr val="tx2"/>
                </a:solidFill>
                <a:latin typeface="Arial" charset="0"/>
                <a:ea typeface="ＭＳ Ｐゴシック" pitchFamily="-32" charset="-128"/>
              </a:defRPr>
            </a:lvl7pPr>
            <a:lvl8pPr marL="1371600" algn="ctr" rtl="0" fontAlgn="base">
              <a:spcBef>
                <a:spcPct val="0"/>
              </a:spcBef>
              <a:spcAft>
                <a:spcPct val="0"/>
              </a:spcAft>
              <a:defRPr sz="4400">
                <a:solidFill>
                  <a:schemeClr val="tx2"/>
                </a:solidFill>
                <a:latin typeface="Arial" charset="0"/>
                <a:ea typeface="ＭＳ Ｐゴシック" pitchFamily="-32" charset="-128"/>
              </a:defRPr>
            </a:lvl8pPr>
            <a:lvl9pPr marL="1828800" algn="ctr" rtl="0" fontAlgn="base">
              <a:spcBef>
                <a:spcPct val="0"/>
              </a:spcBef>
              <a:spcAft>
                <a:spcPct val="0"/>
              </a:spcAft>
              <a:defRPr sz="4400">
                <a:solidFill>
                  <a:schemeClr val="tx2"/>
                </a:solidFill>
                <a:latin typeface="Arial" charset="0"/>
                <a:ea typeface="ＭＳ Ｐゴシック" pitchFamily="-32" charset="-128"/>
              </a:defRPr>
            </a:lvl9pPr>
          </a:lstStyle>
          <a:p>
            <a:pPr algn="l" eaLnBrk="1" hangingPunct="1">
              <a:lnSpc>
                <a:spcPct val="90000"/>
              </a:lnSpc>
              <a:spcAft>
                <a:spcPts val="600"/>
              </a:spcAft>
              <a:buClr>
                <a:srgbClr val="CA0D26"/>
              </a:buClr>
            </a:pPr>
            <a:r>
              <a:rPr lang="en-US" sz="3600">
                <a:solidFill>
                  <a:srgbClr val="FFFFFF"/>
                </a:solidFill>
                <a:latin typeface="+mj-lt"/>
                <a:ea typeface="+mj-ea"/>
              </a:rPr>
              <a:t>Stress is positief</a:t>
            </a:r>
          </a:p>
          <a:p>
            <a:pPr algn="l" eaLnBrk="1" hangingPunct="1">
              <a:lnSpc>
                <a:spcPct val="90000"/>
              </a:lnSpc>
              <a:spcAft>
                <a:spcPts val="600"/>
              </a:spcAft>
              <a:buClr>
                <a:srgbClr val="CA0D26"/>
              </a:buClr>
            </a:pPr>
            <a:r>
              <a:rPr lang="en-US" sz="3600">
                <a:solidFill>
                  <a:srgbClr val="FFFFFF"/>
                </a:solidFill>
                <a:latin typeface="+mj-lt"/>
                <a:ea typeface="+mj-ea"/>
              </a:rPr>
              <a:t>(tot bepaald niveau)</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E10E380D-C8A6-47BD-9D19-5CB95D24410C}"/>
              </a:ext>
            </a:extLst>
          </p:cNvPr>
          <p:cNvPicPr>
            <a:picLocks noChangeAspect="1"/>
          </p:cNvPicPr>
          <p:nvPr/>
        </p:nvPicPr>
        <p:blipFill rotWithShape="1">
          <a:blip r:embed="rId3">
            <a:extLst>
              <a:ext uri="{28A0092B-C50C-407E-A947-70E740481C1C}">
                <a14:useLocalDpi xmlns:a14="http://schemas.microsoft.com/office/drawing/2010/main" val="0"/>
              </a:ext>
            </a:extLst>
          </a:blip>
          <a:srcRect l="4012" r="8465"/>
          <a:stretch/>
        </p:blipFill>
        <p:spPr>
          <a:xfrm>
            <a:off x="976251" y="942538"/>
            <a:ext cx="7163222" cy="4808332"/>
          </a:xfrm>
          <a:prstGeom prst="rect">
            <a:avLst/>
          </a:prstGeom>
          <a:effectLst/>
        </p:spPr>
      </p:pic>
    </p:spTree>
    <p:extLst>
      <p:ext uri="{BB962C8B-B14F-4D97-AF65-F5344CB8AC3E}">
        <p14:creationId xmlns:p14="http://schemas.microsoft.com/office/powerpoint/2010/main" val="3977487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el 1"/>
          <p:cNvSpPr>
            <a:spLocks noGrp="1"/>
          </p:cNvSpPr>
          <p:nvPr>
            <p:ph type="title"/>
          </p:nvPr>
        </p:nvSpPr>
        <p:spPr>
          <a:xfrm>
            <a:off x="1014141" y="1450655"/>
            <a:ext cx="3932030" cy="3956690"/>
          </a:xfrm>
        </p:spPr>
        <p:txBody>
          <a:bodyPr anchor="ctr">
            <a:normAutofit/>
          </a:bodyPr>
          <a:lstStyle/>
          <a:p>
            <a:r>
              <a:rPr lang="nl-BE" sz="5600">
                <a:solidFill>
                  <a:schemeClr val="bg1"/>
                </a:solidFill>
              </a:rPr>
              <a:t>Gevoelen van spanning bij uitvoeren van taken</a:t>
            </a:r>
          </a:p>
        </p:txBody>
      </p:sp>
      <p:cxnSp>
        <p:nvCxnSpPr>
          <p:cNvPr id="19" name="Straight Connector 18">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428527" y="1108061"/>
            <a:ext cx="5937811" cy="4571972"/>
          </a:xfrm>
        </p:spPr>
        <p:txBody>
          <a:bodyPr anchor="ctr">
            <a:normAutofit/>
          </a:bodyPr>
          <a:lstStyle/>
          <a:p>
            <a:pPr marL="0" indent="0">
              <a:buNone/>
            </a:pPr>
            <a:r>
              <a:rPr lang="nl-BE" sz="3200" dirty="0">
                <a:solidFill>
                  <a:schemeClr val="bg1"/>
                </a:solidFill>
              </a:rPr>
              <a:t>Waarde : hoe belangrijk is het slagen ? (niet taak, maar gevolg !)</a:t>
            </a:r>
          </a:p>
          <a:p>
            <a:pPr marL="0" indent="0">
              <a:buNone/>
            </a:pPr>
            <a:endParaRPr lang="nl-BE" sz="3200" dirty="0">
              <a:solidFill>
                <a:schemeClr val="bg1"/>
              </a:solidFill>
            </a:endParaRPr>
          </a:p>
          <a:p>
            <a:pPr marL="0" indent="0">
              <a:buNone/>
            </a:pPr>
            <a:r>
              <a:rPr lang="nl-BE" sz="3200" dirty="0">
                <a:solidFill>
                  <a:schemeClr val="bg1"/>
                </a:solidFill>
              </a:rPr>
              <a:t>Onzekerheid : gaat het belang ook waarheid worden ?</a:t>
            </a:r>
          </a:p>
        </p:txBody>
      </p:sp>
    </p:spTree>
    <p:extLst>
      <p:ext uri="{BB962C8B-B14F-4D97-AF65-F5344CB8AC3E}">
        <p14:creationId xmlns:p14="http://schemas.microsoft.com/office/powerpoint/2010/main" val="143289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779632" y="365358"/>
            <a:ext cx="9129184" cy="812800"/>
          </a:xfrm>
        </p:spPr>
        <p:txBody>
          <a:bodyPr/>
          <a:lstStyle/>
          <a:p>
            <a:r>
              <a:rPr lang="nl-BE" sz="3733" dirty="0"/>
              <a:t>Spanningsschaal</a:t>
            </a:r>
          </a:p>
        </p:txBody>
      </p:sp>
      <p:sp>
        <p:nvSpPr>
          <p:cNvPr id="3" name="Tijdelijke aanduiding voor inhoud 2"/>
          <p:cNvSpPr>
            <a:spLocks noGrp="1"/>
          </p:cNvSpPr>
          <p:nvPr>
            <p:ph idx="4294967295"/>
          </p:nvPr>
        </p:nvSpPr>
        <p:spPr>
          <a:xfrm>
            <a:off x="1" y="1881717"/>
            <a:ext cx="10386484" cy="4377267"/>
          </a:xfrm>
        </p:spPr>
        <p:txBody>
          <a:bodyPr/>
          <a:lstStyle/>
          <a:p>
            <a:pPr marL="0" indent="0">
              <a:buNone/>
            </a:pPr>
            <a:endParaRPr lang="nl-BE" dirty="0"/>
          </a:p>
          <a:p>
            <a:pPr marL="0" indent="0">
              <a:buNone/>
            </a:pPr>
            <a:endParaRPr lang="nl-BE" dirty="0"/>
          </a:p>
        </p:txBody>
      </p:sp>
      <p:graphicFrame>
        <p:nvGraphicFramePr>
          <p:cNvPr id="6" name="Tabel 5"/>
          <p:cNvGraphicFramePr>
            <a:graphicFrameLocks noGrp="1"/>
          </p:cNvGraphicFramePr>
          <p:nvPr/>
        </p:nvGraphicFramePr>
        <p:xfrm>
          <a:off x="419099" y="2743202"/>
          <a:ext cx="10820400" cy="814388"/>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20000"/>
                    </a:ext>
                  </a:extLst>
                </a:gridCol>
                <a:gridCol w="3606800">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tblGrid>
              <a:tr h="814388">
                <a:tc>
                  <a:txBody>
                    <a:bodyPr/>
                    <a:lstStyle/>
                    <a:p>
                      <a:pPr algn="ctr"/>
                      <a:r>
                        <a:rPr lang="nl-BE" sz="2400" dirty="0"/>
                        <a:t>Zeer weinig</a:t>
                      </a:r>
                    </a:p>
                  </a:txBody>
                  <a:tcPr marL="121920" marR="121920"/>
                </a:tc>
                <a:tc>
                  <a:txBody>
                    <a:bodyPr/>
                    <a:lstStyle/>
                    <a:p>
                      <a:pPr algn="ctr"/>
                      <a:r>
                        <a:rPr lang="nl-BE" sz="2400" dirty="0"/>
                        <a:t>Gemiddeld</a:t>
                      </a:r>
                    </a:p>
                  </a:txBody>
                  <a:tcPr marL="121920" marR="121920"/>
                </a:tc>
                <a:tc>
                  <a:txBody>
                    <a:bodyPr/>
                    <a:lstStyle/>
                    <a:p>
                      <a:pPr algn="ctr"/>
                      <a:r>
                        <a:rPr lang="nl-BE" sz="2400" dirty="0"/>
                        <a:t>Zeer Veel</a:t>
                      </a:r>
                      <a:r>
                        <a:rPr lang="nl-BE" sz="2400" baseline="0" dirty="0"/>
                        <a:t> </a:t>
                      </a:r>
                      <a:endParaRPr lang="nl-BE" sz="2400" dirty="0"/>
                    </a:p>
                  </a:txBody>
                  <a:tcPr marL="121920" marR="121920"/>
                </a:tc>
                <a:extLst>
                  <a:ext uri="{0D108BD9-81ED-4DB2-BD59-A6C34878D82A}">
                    <a16:rowId xmlns:a16="http://schemas.microsoft.com/office/drawing/2014/main" val="10000"/>
                  </a:ext>
                </a:extLst>
              </a:tr>
            </a:tbl>
          </a:graphicData>
        </a:graphic>
      </p:graphicFrame>
      <p:cxnSp>
        <p:nvCxnSpPr>
          <p:cNvPr id="8" name="Rechte verbindingslijn met pijl 7"/>
          <p:cNvCxnSpPr/>
          <p:nvPr/>
        </p:nvCxnSpPr>
        <p:spPr>
          <a:xfrm>
            <a:off x="2019300" y="3714749"/>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kstvak 8"/>
          <p:cNvSpPr txBox="1"/>
          <p:nvPr/>
        </p:nvSpPr>
        <p:spPr>
          <a:xfrm>
            <a:off x="1077035" y="4667549"/>
            <a:ext cx="2324098" cy="1200329"/>
          </a:xfrm>
          <a:prstGeom prst="rect">
            <a:avLst/>
          </a:prstGeom>
          <a:noFill/>
        </p:spPr>
        <p:txBody>
          <a:bodyPr wrap="none" rtlCol="0">
            <a:spAutoFit/>
          </a:bodyPr>
          <a:lstStyle/>
          <a:p>
            <a:pPr algn="ctr"/>
            <a:r>
              <a:rPr lang="nl-BE" sz="2400" dirty="0">
                <a:solidFill>
                  <a:prstClr val="black"/>
                </a:solidFill>
              </a:rPr>
              <a:t>Onverschilligheid</a:t>
            </a:r>
          </a:p>
          <a:p>
            <a:pPr algn="ctr"/>
            <a:r>
              <a:rPr lang="nl-BE" sz="2400" dirty="0">
                <a:solidFill>
                  <a:prstClr val="black"/>
                </a:solidFill>
              </a:rPr>
              <a:t>Of </a:t>
            </a:r>
          </a:p>
          <a:p>
            <a:pPr algn="ctr"/>
            <a:r>
              <a:rPr lang="nl-BE" sz="2400" dirty="0">
                <a:solidFill>
                  <a:prstClr val="black"/>
                </a:solidFill>
              </a:rPr>
              <a:t>Optimisme</a:t>
            </a:r>
          </a:p>
        </p:txBody>
      </p:sp>
      <p:cxnSp>
        <p:nvCxnSpPr>
          <p:cNvPr id="10" name="Rechte verbindingslijn met pijl 9"/>
          <p:cNvCxnSpPr/>
          <p:nvPr/>
        </p:nvCxnSpPr>
        <p:spPr>
          <a:xfrm>
            <a:off x="5765800" y="3776663"/>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p:cNvCxnSpPr/>
          <p:nvPr/>
        </p:nvCxnSpPr>
        <p:spPr>
          <a:xfrm>
            <a:off x="9321800" y="3776663"/>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kstvak 11"/>
          <p:cNvSpPr txBox="1"/>
          <p:nvPr/>
        </p:nvSpPr>
        <p:spPr>
          <a:xfrm>
            <a:off x="4686923" y="4691062"/>
            <a:ext cx="2614818" cy="1200329"/>
          </a:xfrm>
          <a:prstGeom prst="rect">
            <a:avLst/>
          </a:prstGeom>
          <a:noFill/>
        </p:spPr>
        <p:txBody>
          <a:bodyPr wrap="none" rtlCol="0">
            <a:spAutoFit/>
          </a:bodyPr>
          <a:lstStyle/>
          <a:p>
            <a:pPr algn="ctr"/>
            <a:r>
              <a:rPr lang="nl-BE" sz="2400" dirty="0">
                <a:solidFill>
                  <a:prstClr val="black"/>
                </a:solidFill>
              </a:rPr>
              <a:t>Taakspanning</a:t>
            </a:r>
          </a:p>
          <a:p>
            <a:pPr algn="ctr"/>
            <a:r>
              <a:rPr lang="nl-BE" sz="2400" dirty="0">
                <a:solidFill>
                  <a:prstClr val="black"/>
                </a:solidFill>
              </a:rPr>
              <a:t>Motivatie</a:t>
            </a:r>
          </a:p>
          <a:p>
            <a:pPr algn="ctr"/>
            <a:r>
              <a:rPr lang="nl-BE" sz="2400" dirty="0">
                <a:solidFill>
                  <a:prstClr val="black"/>
                </a:solidFill>
              </a:rPr>
              <a:t>Helpende Spanning</a:t>
            </a:r>
          </a:p>
        </p:txBody>
      </p:sp>
      <p:sp>
        <p:nvSpPr>
          <p:cNvPr id="13" name="Tekstvak 12"/>
          <p:cNvSpPr txBox="1"/>
          <p:nvPr/>
        </p:nvSpPr>
        <p:spPr>
          <a:xfrm>
            <a:off x="8344224" y="4691062"/>
            <a:ext cx="3205044" cy="1200329"/>
          </a:xfrm>
          <a:prstGeom prst="rect">
            <a:avLst/>
          </a:prstGeom>
          <a:noFill/>
        </p:spPr>
        <p:txBody>
          <a:bodyPr wrap="none" rtlCol="0">
            <a:spAutoFit/>
          </a:bodyPr>
          <a:lstStyle/>
          <a:p>
            <a:pPr algn="ctr"/>
            <a:r>
              <a:rPr lang="nl-BE" sz="2400" dirty="0">
                <a:solidFill>
                  <a:prstClr val="black"/>
                </a:solidFill>
              </a:rPr>
              <a:t>Negatieve Stress</a:t>
            </a:r>
          </a:p>
          <a:p>
            <a:pPr algn="ctr"/>
            <a:r>
              <a:rPr lang="nl-BE" sz="2400" dirty="0">
                <a:solidFill>
                  <a:prstClr val="black"/>
                </a:solidFill>
              </a:rPr>
              <a:t>Angst</a:t>
            </a:r>
          </a:p>
          <a:p>
            <a:pPr algn="ctr"/>
            <a:r>
              <a:rPr lang="nl-BE" sz="2400" dirty="0">
                <a:solidFill>
                  <a:prstClr val="black"/>
                </a:solidFill>
              </a:rPr>
              <a:t>Disfunctionele Spanning</a:t>
            </a:r>
          </a:p>
        </p:txBody>
      </p:sp>
    </p:spTree>
    <p:extLst>
      <p:ext uri="{BB962C8B-B14F-4D97-AF65-F5344CB8AC3E}">
        <p14:creationId xmlns:p14="http://schemas.microsoft.com/office/powerpoint/2010/main" val="30197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Persoon die een handstand doet tegen een gele muur">
            <a:extLst>
              <a:ext uri="{FF2B5EF4-FFF2-40B4-BE49-F238E27FC236}">
                <a16:creationId xmlns:a16="http://schemas.microsoft.com/office/drawing/2014/main" id="{5D6A318F-85B8-4D2E-9B6B-6C879C8D7258}"/>
              </a:ext>
            </a:extLst>
          </p:cNvPr>
          <p:cNvPicPr>
            <a:picLocks noGrp="1" noChangeAspect="1"/>
          </p:cNvPicPr>
          <p:nvPr>
            <p:ph idx="1"/>
          </p:nvPr>
        </p:nvPicPr>
        <p:blipFill rotWithShape="1">
          <a:blip r:embed="rId2">
            <a:alphaModFix amt="40000"/>
            <a:extLst>
              <a:ext uri="{28A0092B-C50C-407E-A947-70E740481C1C}">
                <a14:useLocalDpi xmlns:a14="http://schemas.microsoft.com/office/drawing/2010/main" val="0"/>
              </a:ext>
            </a:extLst>
          </a:blip>
          <a:srcRect t="16806"/>
          <a:stretch/>
        </p:blipFill>
        <p:spPr>
          <a:xfrm>
            <a:off x="128585" y="115194"/>
            <a:ext cx="11934817" cy="6627613"/>
          </a:xfrm>
          <a:prstGeom prst="rect">
            <a:avLst/>
          </a:prstGeom>
        </p:spPr>
      </p:pic>
      <p:sp>
        <p:nvSpPr>
          <p:cNvPr id="2" name="Titel 1">
            <a:extLst>
              <a:ext uri="{FF2B5EF4-FFF2-40B4-BE49-F238E27FC236}">
                <a16:creationId xmlns:a16="http://schemas.microsoft.com/office/drawing/2014/main" id="{D0DD8771-55EE-474C-B888-9D184CE54688}"/>
              </a:ext>
            </a:extLst>
          </p:cNvPr>
          <p:cNvSpPr>
            <a:spLocks noGrp="1"/>
          </p:cNvSpPr>
          <p:nvPr>
            <p:ph type="title"/>
          </p:nvPr>
        </p:nvSpPr>
        <p:spPr>
          <a:xfrm>
            <a:off x="728663" y="1422400"/>
            <a:ext cx="5505449" cy="2387600"/>
          </a:xfrm>
        </p:spPr>
        <p:txBody>
          <a:bodyPr vert="horz" lIns="91440" tIns="45720" rIns="91440" bIns="45720" rtlCol="0" anchor="b">
            <a:normAutofit/>
          </a:bodyPr>
          <a:lstStyle/>
          <a:p>
            <a:r>
              <a:rPr lang="en-US" sz="5000">
                <a:solidFill>
                  <a:schemeClr val="bg1"/>
                </a:solidFill>
                <a:latin typeface="+mj-lt"/>
              </a:rPr>
              <a:t>Een oefening</a:t>
            </a:r>
          </a:p>
        </p:txBody>
      </p:sp>
      <p:sp>
        <p:nvSpPr>
          <p:cNvPr id="21" name="Rectangle 20">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188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EC3FA-E6E5-4896-8876-7480217A4EB0}"/>
              </a:ext>
            </a:extLst>
          </p:cNvPr>
          <p:cNvSpPr>
            <a:spLocks noGrp="1"/>
          </p:cNvSpPr>
          <p:nvPr>
            <p:ph type="title"/>
          </p:nvPr>
        </p:nvSpPr>
        <p:spPr>
          <a:xfrm>
            <a:off x="804673" y="1445494"/>
            <a:ext cx="3616856" cy="4376572"/>
          </a:xfrm>
        </p:spPr>
        <p:txBody>
          <a:bodyPr anchor="ctr">
            <a:normAutofit/>
          </a:bodyPr>
          <a:lstStyle/>
          <a:p>
            <a:r>
              <a:rPr lang="nl-BE" dirty="0"/>
              <a:t>(negatieve) </a:t>
            </a:r>
            <a:r>
              <a:rPr lang="nl-BE" b="1" dirty="0"/>
              <a:t>stress</a:t>
            </a:r>
            <a:r>
              <a:rPr lang="nl-BE" dirty="0"/>
              <a:t> ontstaat als er meer van je gevraagd wordt dan je denkt waar te kunnen maken</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12C3D61-1248-42A2-BF1D-BCA2FC784F58}"/>
              </a:ext>
            </a:extLst>
          </p:cNvPr>
          <p:cNvSpPr>
            <a:spLocks noGrp="1"/>
          </p:cNvSpPr>
          <p:nvPr>
            <p:ph idx="1"/>
          </p:nvPr>
        </p:nvSpPr>
        <p:spPr>
          <a:xfrm>
            <a:off x="6096000" y="1399032"/>
            <a:ext cx="5501834" cy="4471416"/>
          </a:xfrm>
        </p:spPr>
        <p:txBody>
          <a:bodyPr anchor="ctr">
            <a:normAutofit/>
          </a:bodyPr>
          <a:lstStyle/>
          <a:p>
            <a:pPr marL="0" indent="0">
              <a:buNone/>
            </a:pPr>
            <a:r>
              <a:rPr lang="nl-BE" sz="2200" dirty="0">
                <a:solidFill>
                  <a:schemeClr val="bg1"/>
                </a:solidFill>
              </a:rPr>
              <a:t>Stress is een toestand van psychische spanning als gevolg van een prikkel die aanleiding is voor zowel psychische als fysiologische reacties. De prikkel (stressor) roept stress op als betrokkene niet de mogelijkheden heeft er adequaat op te reageren. Het gaat om </a:t>
            </a:r>
            <a:r>
              <a:rPr lang="nl-BE" sz="2200" b="1" dirty="0">
                <a:solidFill>
                  <a:schemeClr val="bg1"/>
                </a:solidFill>
              </a:rPr>
              <a:t>externe prikkels </a:t>
            </a:r>
            <a:r>
              <a:rPr lang="nl-BE" sz="2200" dirty="0">
                <a:solidFill>
                  <a:schemeClr val="bg1"/>
                </a:solidFill>
              </a:rPr>
              <a:t>en de </a:t>
            </a:r>
            <a:r>
              <a:rPr lang="nl-BE" sz="2200" b="1" dirty="0">
                <a:solidFill>
                  <a:schemeClr val="bg1"/>
                </a:solidFill>
              </a:rPr>
              <a:t>interne verwerking </a:t>
            </a:r>
            <a:r>
              <a:rPr lang="nl-BE" sz="2200" dirty="0">
                <a:solidFill>
                  <a:schemeClr val="bg1"/>
                </a:solidFill>
              </a:rPr>
              <a:t>daarvan.</a:t>
            </a:r>
          </a:p>
        </p:txBody>
      </p:sp>
    </p:spTree>
    <p:extLst>
      <p:ext uri="{BB962C8B-B14F-4D97-AF65-F5344CB8AC3E}">
        <p14:creationId xmlns:p14="http://schemas.microsoft.com/office/powerpoint/2010/main" val="41403768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1BF37906-2911-4280-B7F3-4A37A8D28D60}"/>
              </a:ext>
            </a:extLst>
          </p:cNvPr>
          <p:cNvPicPr>
            <a:picLocks noGrp="1" noChangeAspect="1"/>
          </p:cNvPicPr>
          <p:nvPr>
            <p:ph idx="1"/>
          </p:nvPr>
        </p:nvPicPr>
        <p:blipFill rotWithShape="1">
          <a:blip r:embed="rId2"/>
          <a:srcRect l="2860" r="4160" b="-1"/>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726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59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ijdelijke aanduiding voor inhoud 11">
            <a:extLst>
              <a:ext uri="{FF2B5EF4-FFF2-40B4-BE49-F238E27FC236}">
                <a16:creationId xmlns:a16="http://schemas.microsoft.com/office/drawing/2014/main" id="{38D7C831-F4A4-4063-AB36-70CF84F7104D}"/>
              </a:ext>
            </a:extLst>
          </p:cNvPr>
          <p:cNvPicPr>
            <a:picLocks noGrp="1" noChangeAspect="1"/>
          </p:cNvPicPr>
          <p:nvPr>
            <p:ph idx="1"/>
          </p:nvPr>
        </p:nvPicPr>
        <p:blipFill rotWithShape="1">
          <a:blip r:embed="rId2"/>
          <a:srcRect l="1425" r="3875" b="-1"/>
          <a:stretch/>
        </p:blipFill>
        <p:spPr>
          <a:xfrm>
            <a:off x="1143030" y="643467"/>
            <a:ext cx="9905940" cy="5571066"/>
          </a:xfrm>
          <a:prstGeom prst="rect">
            <a:avLst/>
          </a:prstGeom>
        </p:spPr>
      </p:pic>
    </p:spTree>
    <p:extLst>
      <p:ext uri="{BB962C8B-B14F-4D97-AF65-F5344CB8AC3E}">
        <p14:creationId xmlns:p14="http://schemas.microsoft.com/office/powerpoint/2010/main" val="1421113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6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4B243250-D4C4-4338-8CD7-00FD9DC54FB6}"/>
              </a:ext>
            </a:extLst>
          </p:cNvPr>
          <p:cNvPicPr>
            <a:picLocks noGrp="1" noChangeAspect="1"/>
          </p:cNvPicPr>
          <p:nvPr>
            <p:ph idx="1"/>
          </p:nvPr>
        </p:nvPicPr>
        <p:blipFill>
          <a:blip r:embed="rId2"/>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4071388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514350" indent="-514350" algn="ctr"/>
            <a:br>
              <a:rPr lang="en-US" sz="2500" dirty="0">
                <a:solidFill>
                  <a:schemeClr val="tx1"/>
                </a:solidFill>
                <a:latin typeface="+mj-lt"/>
              </a:rPr>
            </a:br>
            <a:r>
              <a:rPr lang="en-US" sz="2500" dirty="0" err="1">
                <a:solidFill>
                  <a:schemeClr val="tx1"/>
                </a:solidFill>
                <a:latin typeface="+mj-lt"/>
              </a:rPr>
              <a:t>Jouw</a:t>
            </a:r>
            <a:r>
              <a:rPr lang="en-US" sz="2500" dirty="0">
                <a:solidFill>
                  <a:schemeClr val="tx1"/>
                </a:solidFill>
                <a:latin typeface="+mj-lt"/>
              </a:rPr>
              <a:t> </a:t>
            </a:r>
            <a:r>
              <a:rPr lang="en-US" sz="2500" dirty="0" err="1">
                <a:solidFill>
                  <a:schemeClr val="tx1"/>
                </a:solidFill>
                <a:latin typeface="+mj-lt"/>
              </a:rPr>
              <a:t>rol</a:t>
            </a:r>
            <a:r>
              <a:rPr lang="en-US" sz="2500" dirty="0">
                <a:solidFill>
                  <a:schemeClr val="tx1"/>
                </a:solidFill>
                <a:latin typeface="+mj-lt"/>
              </a:rPr>
              <a:t> : </a:t>
            </a:r>
            <a:br>
              <a:rPr lang="en-US" sz="2500" dirty="0">
                <a:solidFill>
                  <a:schemeClr val="tx1"/>
                </a:solidFill>
                <a:latin typeface="+mj-lt"/>
              </a:rPr>
            </a:br>
            <a:r>
              <a:rPr lang="en-US" sz="2500" dirty="0">
                <a:solidFill>
                  <a:schemeClr val="tx1"/>
                </a:solidFill>
                <a:latin typeface="+mj-lt"/>
              </a:rPr>
              <a:t>- </a:t>
            </a:r>
            <a:r>
              <a:rPr lang="en-US" sz="2500" dirty="0" err="1">
                <a:solidFill>
                  <a:schemeClr val="tx1"/>
                </a:solidFill>
                <a:latin typeface="+mj-lt"/>
              </a:rPr>
              <a:t>Herken</a:t>
            </a:r>
            <a:r>
              <a:rPr lang="en-US" sz="2500" dirty="0">
                <a:solidFill>
                  <a:schemeClr val="tx1"/>
                </a:solidFill>
                <a:latin typeface="+mj-lt"/>
              </a:rPr>
              <a:t> </a:t>
            </a:r>
            <a:r>
              <a:rPr lang="en-US" sz="2500" dirty="0" err="1">
                <a:solidFill>
                  <a:schemeClr val="tx1"/>
                </a:solidFill>
                <a:latin typeface="+mj-lt"/>
              </a:rPr>
              <a:t>signalen</a:t>
            </a:r>
            <a:br>
              <a:rPr lang="en-US" sz="2500" dirty="0">
                <a:solidFill>
                  <a:schemeClr val="tx1"/>
                </a:solidFill>
                <a:latin typeface="+mj-lt"/>
              </a:rPr>
            </a:br>
            <a:br>
              <a:rPr lang="en-US" sz="2500" dirty="0">
                <a:solidFill>
                  <a:schemeClr val="tx1"/>
                </a:solidFill>
                <a:latin typeface="+mj-lt"/>
              </a:rPr>
            </a:br>
            <a:endParaRPr lang="en-US" sz="2500" dirty="0">
              <a:solidFill>
                <a:schemeClr val="tx1"/>
              </a:solidFill>
              <a:latin typeface="+mj-lt"/>
            </a:endParaRP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22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A58CF-ED6C-4157-B4BB-A9B6759E6869}"/>
              </a:ext>
            </a:extLst>
          </p:cNvPr>
          <p:cNvSpPr>
            <a:spLocks noGrp="1"/>
          </p:cNvSpPr>
          <p:nvPr>
            <p:ph type="title"/>
          </p:nvPr>
        </p:nvSpPr>
        <p:spPr>
          <a:xfrm>
            <a:off x="838200" y="365125"/>
            <a:ext cx="10515600" cy="1325563"/>
          </a:xfrm>
        </p:spPr>
        <p:txBody>
          <a:bodyPr/>
          <a:lstStyle/>
          <a:p>
            <a:r>
              <a:rPr lang="nl-BE"/>
              <a:t>Positieve stress</a:t>
            </a:r>
            <a:endParaRPr lang="nl-BE" dirty="0"/>
          </a:p>
        </p:txBody>
      </p:sp>
      <p:pic>
        <p:nvPicPr>
          <p:cNvPr id="5" name="Afbeelding 4" descr="Afbeelding met tekening&#10;&#10;Automatisch gegenereerde beschrijving">
            <a:extLst>
              <a:ext uri="{FF2B5EF4-FFF2-40B4-BE49-F238E27FC236}">
                <a16:creationId xmlns:a16="http://schemas.microsoft.com/office/drawing/2014/main" id="{E1145061-4933-4310-91ED-EEE11C6AB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86" y="-132068"/>
            <a:ext cx="12576312" cy="7221981"/>
          </a:xfrm>
          <a:prstGeom prst="rect">
            <a:avLst/>
          </a:prstGeom>
        </p:spPr>
      </p:pic>
    </p:spTree>
    <p:extLst>
      <p:ext uri="{BB962C8B-B14F-4D97-AF65-F5344CB8AC3E}">
        <p14:creationId xmlns:p14="http://schemas.microsoft.com/office/powerpoint/2010/main" val="204225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B1F6691A-6558-43FF-BC0A-52BA58E257DD}"/>
              </a:ext>
            </a:extLst>
          </p:cNvPr>
          <p:cNvPicPr>
            <a:picLocks noChangeAspect="1"/>
          </p:cNvPicPr>
          <p:nvPr/>
        </p:nvPicPr>
        <p:blipFill rotWithShape="1">
          <a:blip r:embed="rId2"/>
          <a:srcRect/>
          <a:stretch/>
        </p:blipFill>
        <p:spPr>
          <a:xfrm>
            <a:off x="0" y="0"/>
            <a:ext cx="12192000" cy="6857999"/>
          </a:xfrm>
          <a:prstGeom prst="rect">
            <a:avLst/>
          </a:prstGeom>
        </p:spPr>
      </p:pic>
      <p:sp>
        <p:nvSpPr>
          <p:cNvPr id="4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8" name="Titel 27">
            <a:extLst>
              <a:ext uri="{FF2B5EF4-FFF2-40B4-BE49-F238E27FC236}">
                <a16:creationId xmlns:a16="http://schemas.microsoft.com/office/drawing/2014/main" id="{CA96053F-D9B0-4B06-9DDE-2430BB084A71}"/>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defTabSz="914400"/>
            <a:r>
              <a:rPr lang="en-US" sz="4000" dirty="0"/>
              <a:t>Hoe is het ? </a:t>
            </a:r>
          </a:p>
        </p:txBody>
      </p:sp>
      <p:cxnSp>
        <p:nvCxnSpPr>
          <p:cNvPr id="44" name="Straight Connector 4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195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09D0C-99D9-4A6C-8D99-471FBE8D997C}"/>
              </a:ext>
            </a:extLst>
          </p:cNvPr>
          <p:cNvSpPr>
            <a:spLocks noGrp="1"/>
          </p:cNvSpPr>
          <p:nvPr>
            <p:ph type="title"/>
          </p:nvPr>
        </p:nvSpPr>
        <p:spPr>
          <a:xfrm>
            <a:off x="839788" y="-105507"/>
            <a:ext cx="3932237" cy="1600200"/>
          </a:xfrm>
        </p:spPr>
        <p:txBody>
          <a:bodyPr>
            <a:normAutofit/>
          </a:bodyPr>
          <a:lstStyle/>
          <a:p>
            <a:r>
              <a:rPr lang="nl-BE" sz="4000" dirty="0"/>
              <a:t>Symptomen</a:t>
            </a:r>
          </a:p>
        </p:txBody>
      </p:sp>
      <p:sp>
        <p:nvSpPr>
          <p:cNvPr id="4" name="Tijdelijke aanduiding voor tekst 3">
            <a:extLst>
              <a:ext uri="{FF2B5EF4-FFF2-40B4-BE49-F238E27FC236}">
                <a16:creationId xmlns:a16="http://schemas.microsoft.com/office/drawing/2014/main" id="{64E733DB-C64D-4EA9-BB5D-7F8DCAF909A3}"/>
              </a:ext>
            </a:extLst>
          </p:cNvPr>
          <p:cNvSpPr>
            <a:spLocks noGrp="1"/>
          </p:cNvSpPr>
          <p:nvPr>
            <p:ph type="body" sz="half" idx="2"/>
          </p:nvPr>
        </p:nvSpPr>
        <p:spPr>
          <a:xfrm>
            <a:off x="636024" y="1580814"/>
            <a:ext cx="4401489" cy="4438996"/>
          </a:xfrm>
        </p:spPr>
        <p:txBody>
          <a:bodyPr>
            <a:normAutofit/>
          </a:bodyPr>
          <a:lstStyle/>
          <a:p>
            <a:pPr marL="285750" indent="-285750">
              <a:buFont typeface="Arial" panose="020B0604020202020204" pitchFamily="34" charset="0"/>
              <a:buChar char="•"/>
            </a:pPr>
            <a:r>
              <a:rPr lang="nl-BE" sz="2000" b="1" dirty="0"/>
              <a:t>Fysieke symptomen:</a:t>
            </a:r>
          </a:p>
          <a:p>
            <a:pPr marL="742950" lvl="1" indent="-285750">
              <a:buFont typeface="Arial" panose="020B0604020202020204" pitchFamily="34" charset="0"/>
              <a:buChar char="•"/>
            </a:pPr>
            <a:r>
              <a:rPr lang="nl-BE" sz="1800" b="1" dirty="0"/>
              <a:t>Laag energiepeil</a:t>
            </a:r>
          </a:p>
          <a:p>
            <a:pPr marL="742950" lvl="1" indent="-285750">
              <a:buFont typeface="Arial" panose="020B0604020202020204" pitchFamily="34" charset="0"/>
              <a:buChar char="•"/>
            </a:pPr>
            <a:r>
              <a:rPr lang="nl-BE" sz="1800" dirty="0"/>
              <a:t>Vermoeidheid</a:t>
            </a:r>
          </a:p>
          <a:p>
            <a:pPr marL="742950" lvl="1" indent="-285750">
              <a:buFont typeface="Arial" panose="020B0604020202020204" pitchFamily="34" charset="0"/>
              <a:buChar char="•"/>
            </a:pPr>
            <a:r>
              <a:rPr lang="nl-BE" sz="1800" dirty="0"/>
              <a:t>Spanningsklachten</a:t>
            </a:r>
          </a:p>
          <a:p>
            <a:pPr marL="742950" lvl="1" indent="-285750">
              <a:buFont typeface="Arial" panose="020B0604020202020204" pitchFamily="34" charset="0"/>
              <a:buChar char="•"/>
            </a:pPr>
            <a:r>
              <a:rPr lang="nl-BE" sz="1800" dirty="0"/>
              <a:t>Hyperventilatie</a:t>
            </a:r>
          </a:p>
          <a:p>
            <a:pPr marL="742950" lvl="1" indent="-285750">
              <a:buFont typeface="Arial" panose="020B0604020202020204" pitchFamily="34" charset="0"/>
              <a:buChar char="•"/>
            </a:pPr>
            <a:r>
              <a:rPr lang="nl-BE" sz="1800" dirty="0"/>
              <a:t>Paniek</a:t>
            </a:r>
          </a:p>
          <a:p>
            <a:pPr lvl="1"/>
            <a:endParaRPr lang="nl-BE" sz="1800" dirty="0"/>
          </a:p>
          <a:p>
            <a:pPr marL="285750" indent="-285750">
              <a:buFont typeface="Arial" panose="020B0604020202020204" pitchFamily="34" charset="0"/>
              <a:buChar char="•"/>
            </a:pPr>
            <a:r>
              <a:rPr lang="nl-BE" sz="2000" b="1" dirty="0"/>
              <a:t>Mentale symptomen:</a:t>
            </a:r>
          </a:p>
          <a:p>
            <a:pPr marL="742950" lvl="1" indent="-285750">
              <a:buFont typeface="Arial" panose="020B0604020202020204" pitchFamily="34" charset="0"/>
              <a:buChar char="•"/>
            </a:pPr>
            <a:r>
              <a:rPr lang="nl-BE" sz="1800" dirty="0"/>
              <a:t>Angst</a:t>
            </a:r>
          </a:p>
          <a:p>
            <a:pPr marL="742950" lvl="1" indent="-285750">
              <a:buFont typeface="Arial" panose="020B0604020202020204" pitchFamily="34" charset="0"/>
              <a:buChar char="•"/>
            </a:pPr>
            <a:r>
              <a:rPr lang="nl-BE" sz="1800" dirty="0"/>
              <a:t>Emotionele uitputting</a:t>
            </a:r>
          </a:p>
          <a:p>
            <a:pPr marL="742950" lvl="1" indent="-285750">
              <a:buFont typeface="Arial" panose="020B0604020202020204" pitchFamily="34" charset="0"/>
              <a:buChar char="•"/>
            </a:pPr>
            <a:r>
              <a:rPr lang="nl-BE" sz="1800" dirty="0"/>
              <a:t>Agressie</a:t>
            </a:r>
          </a:p>
          <a:p>
            <a:pPr marL="742950" lvl="1" indent="-285750">
              <a:buFont typeface="Arial" panose="020B0604020202020204" pitchFamily="34" charset="0"/>
              <a:buChar char="•"/>
            </a:pPr>
            <a:r>
              <a:rPr lang="nl-BE" sz="1800" b="1" dirty="0"/>
              <a:t>Laag zelfbeeld, gevoel van incompetentie</a:t>
            </a:r>
          </a:p>
          <a:p>
            <a:pPr marL="742950" lvl="1" indent="-285750">
              <a:buFont typeface="Arial" panose="020B0604020202020204" pitchFamily="34" charset="0"/>
              <a:buChar char="•"/>
            </a:pPr>
            <a:r>
              <a:rPr lang="nl-BE" sz="1800" b="1" dirty="0"/>
              <a:t>Cynisme</a:t>
            </a:r>
          </a:p>
          <a:p>
            <a:pPr marL="742950" lvl="1" indent="-285750">
              <a:buFont typeface="Arial" panose="020B0604020202020204" pitchFamily="34" charset="0"/>
              <a:buChar char="•"/>
            </a:pPr>
            <a:endParaRPr lang="nl-BE" sz="1800" dirty="0"/>
          </a:p>
          <a:p>
            <a:pPr marL="742950" lvl="1" indent="-285750">
              <a:buFont typeface="Arial" panose="020B0604020202020204" pitchFamily="34" charset="0"/>
              <a:buChar char="•"/>
            </a:pPr>
            <a:endParaRPr lang="nl-BE" sz="1800" dirty="0"/>
          </a:p>
          <a:p>
            <a:pPr marL="742950" lvl="1" indent="-285750">
              <a:buFont typeface="Arial" panose="020B0604020202020204" pitchFamily="34" charset="0"/>
              <a:buChar char="•"/>
            </a:pPr>
            <a:endParaRPr lang="nl-BE" sz="1800" dirty="0"/>
          </a:p>
          <a:p>
            <a:pPr marL="742950" lvl="1" indent="-285750">
              <a:buFont typeface="Arial" panose="020B0604020202020204" pitchFamily="34" charset="0"/>
              <a:buChar char="•"/>
            </a:pPr>
            <a:endParaRPr lang="nl-BE" sz="1800" dirty="0"/>
          </a:p>
          <a:p>
            <a:pPr marL="742950" lvl="1" indent="-285750">
              <a:buFont typeface="Arial" panose="020B0604020202020204" pitchFamily="34" charset="0"/>
              <a:buChar char="•"/>
            </a:pPr>
            <a:endParaRPr lang="nl-BE" sz="1800" dirty="0"/>
          </a:p>
          <a:p>
            <a:pPr marL="742950" lvl="1" indent="-285750">
              <a:buFont typeface="Arial" panose="020B0604020202020204" pitchFamily="34" charset="0"/>
              <a:buChar char="•"/>
            </a:pPr>
            <a:endParaRPr lang="nl-BE" sz="1800" dirty="0"/>
          </a:p>
          <a:p>
            <a:pPr marL="742950" lvl="1" indent="-285750">
              <a:buFont typeface="Arial" panose="020B0604020202020204" pitchFamily="34" charset="0"/>
              <a:buChar char="•"/>
            </a:pPr>
            <a:endParaRPr lang="nl-BE" sz="1800" dirty="0"/>
          </a:p>
        </p:txBody>
      </p:sp>
      <p:sp>
        <p:nvSpPr>
          <p:cNvPr id="5" name="Tekstvak 4">
            <a:extLst>
              <a:ext uri="{FF2B5EF4-FFF2-40B4-BE49-F238E27FC236}">
                <a16:creationId xmlns:a16="http://schemas.microsoft.com/office/drawing/2014/main" id="{9E86BE39-9B51-45C4-9CFB-A6E4ED68ACC0}"/>
              </a:ext>
            </a:extLst>
          </p:cNvPr>
          <p:cNvSpPr txBox="1"/>
          <p:nvPr/>
        </p:nvSpPr>
        <p:spPr>
          <a:xfrm>
            <a:off x="6068291" y="1580814"/>
            <a:ext cx="3541222" cy="5034199"/>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85B9B0"/>
                </a:solidFill>
                <a:effectLst/>
                <a:uLnTx/>
                <a:uFillTx/>
                <a:latin typeface="Avenir book"/>
                <a:ea typeface="+mn-ea"/>
                <a:cs typeface="+mn-cs"/>
              </a:rPr>
              <a:t>Cognitieve symptomen: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55555"/>
                </a:solidFill>
                <a:effectLst/>
                <a:uLnTx/>
                <a:uFillTx/>
                <a:latin typeface="Avenir book"/>
                <a:ea typeface="+mn-ea"/>
                <a:cs typeface="+mn-cs"/>
              </a:rPr>
              <a:t>Geheugen/concentratieverlies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55555"/>
                </a:solidFill>
                <a:effectLst/>
                <a:uLnTx/>
                <a:uFillTx/>
                <a:latin typeface="Avenir book"/>
                <a:ea typeface="+mn-ea"/>
                <a:cs typeface="+mn-cs"/>
              </a:rPr>
              <a:t>Mentale afwezigheid</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555555"/>
                </a:solidFill>
                <a:effectLst/>
                <a:uLnTx/>
                <a:uFillTx/>
                <a:latin typeface="Avenir book"/>
                <a:ea typeface="+mn-ea"/>
                <a:cs typeface="+mn-cs"/>
              </a:rPr>
              <a:t>Black outs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BE" sz="1800" b="1" i="0" u="none" strike="noStrike" kern="1200" cap="none" spc="0" normalizeH="0" baseline="0" noProof="0" dirty="0">
              <a:ln>
                <a:noFill/>
              </a:ln>
              <a:solidFill>
                <a:srgbClr val="555555"/>
              </a:solidFill>
              <a:effectLst/>
              <a:uLnTx/>
              <a:uFillTx/>
              <a:latin typeface="Avenir book"/>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85B9B0"/>
                </a:solidFill>
                <a:effectLst/>
                <a:uLnTx/>
                <a:uFillTx/>
                <a:latin typeface="Avenir book"/>
                <a:ea typeface="+mn-ea"/>
                <a:cs typeface="+mn-cs"/>
              </a:rPr>
              <a:t>Gedrag</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Meer of minder eten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Meer alcohol</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Meer medicatie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Meer roken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Steeds willen rusten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Niet kunnen ontspannen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Cynisch reageren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555555"/>
                </a:solidFill>
                <a:effectLst/>
                <a:uLnTx/>
                <a:uFillTx/>
                <a:latin typeface="Avenir book"/>
                <a:ea typeface="+mn-ea"/>
                <a:cs typeface="+mn-cs"/>
              </a:rPr>
              <a:t>Afstandelijk</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BE" sz="2000" b="0" i="0" u="none" strike="noStrike" kern="1200" cap="none" spc="0" normalizeH="0" baseline="0" noProof="0" dirty="0">
              <a:ln>
                <a:noFill/>
              </a:ln>
              <a:solidFill>
                <a:srgbClr val="85B9B0"/>
              </a:solidFill>
              <a:effectLst/>
              <a:uLnTx/>
              <a:uFillTx/>
              <a:latin typeface="Avenir book"/>
              <a:ea typeface="+mn-ea"/>
              <a:cs typeface="+mn-cs"/>
            </a:endParaRPr>
          </a:p>
        </p:txBody>
      </p:sp>
    </p:spTree>
    <p:extLst>
      <p:ext uri="{BB962C8B-B14F-4D97-AF65-F5344CB8AC3E}">
        <p14:creationId xmlns:p14="http://schemas.microsoft.com/office/powerpoint/2010/main" val="115075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EC3FA-E6E5-4896-8876-7480217A4EB0}"/>
              </a:ext>
            </a:extLst>
          </p:cNvPr>
          <p:cNvSpPr>
            <a:spLocks noGrp="1"/>
          </p:cNvSpPr>
          <p:nvPr>
            <p:ph type="title"/>
          </p:nvPr>
        </p:nvSpPr>
        <p:spPr>
          <a:xfrm>
            <a:off x="804673" y="1445494"/>
            <a:ext cx="3616856" cy="4376572"/>
          </a:xfrm>
        </p:spPr>
        <p:txBody>
          <a:bodyPr anchor="ctr">
            <a:normAutofit/>
          </a:bodyPr>
          <a:lstStyle/>
          <a:p>
            <a:r>
              <a:rPr lang="nl-BE" dirty="0" err="1"/>
              <a:t>burnout</a:t>
            </a:r>
            <a:endParaRPr lang="nl-BE" dirty="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12C3D61-1248-42A2-BF1D-BCA2FC784F58}"/>
              </a:ext>
            </a:extLst>
          </p:cNvPr>
          <p:cNvSpPr>
            <a:spLocks noGrp="1"/>
          </p:cNvSpPr>
          <p:nvPr>
            <p:ph idx="1"/>
          </p:nvPr>
        </p:nvSpPr>
        <p:spPr>
          <a:xfrm>
            <a:off x="6096000" y="1399032"/>
            <a:ext cx="5501834" cy="4471416"/>
          </a:xfrm>
        </p:spPr>
        <p:txBody>
          <a:bodyPr anchor="ctr">
            <a:normAutofit/>
          </a:bodyPr>
          <a:lstStyle/>
          <a:p>
            <a:pPr marL="0" indent="0">
              <a:buNone/>
            </a:pPr>
            <a:r>
              <a:rPr lang="nl-BE" sz="2200" dirty="0">
                <a:solidFill>
                  <a:schemeClr val="bg1"/>
                </a:solidFill>
              </a:rPr>
              <a:t>Ernstige emotionele uitputting</a:t>
            </a:r>
          </a:p>
          <a:p>
            <a:pPr marL="0" indent="0">
              <a:buNone/>
            </a:pPr>
            <a:r>
              <a:rPr lang="nl-BE" sz="2200" dirty="0">
                <a:solidFill>
                  <a:schemeClr val="bg1"/>
                </a:solidFill>
              </a:rPr>
              <a:t>Distantie </a:t>
            </a:r>
          </a:p>
          <a:p>
            <a:pPr marL="0" indent="0">
              <a:buNone/>
            </a:pPr>
            <a:r>
              <a:rPr lang="nl-BE" sz="2200" dirty="0">
                <a:solidFill>
                  <a:schemeClr val="bg1"/>
                </a:solidFill>
              </a:rPr>
              <a:t>Gevoel van verminderde bekwaamheid in het werk </a:t>
            </a:r>
          </a:p>
        </p:txBody>
      </p:sp>
    </p:spTree>
    <p:extLst>
      <p:ext uri="{BB962C8B-B14F-4D97-AF65-F5344CB8AC3E}">
        <p14:creationId xmlns:p14="http://schemas.microsoft.com/office/powerpoint/2010/main" val="33575832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98D6D-4EFE-4C94-98A6-C43A4991A47A}"/>
              </a:ext>
            </a:extLst>
          </p:cNvPr>
          <p:cNvSpPr>
            <a:spLocks noGrp="1"/>
          </p:cNvSpPr>
          <p:nvPr>
            <p:ph type="title"/>
          </p:nvPr>
        </p:nvSpPr>
        <p:spPr/>
        <p:txBody>
          <a:bodyPr/>
          <a:lstStyle/>
          <a:p>
            <a:endParaRPr lang="nl-BE"/>
          </a:p>
        </p:txBody>
      </p:sp>
      <p:pic>
        <p:nvPicPr>
          <p:cNvPr id="4" name="Afbeelding 3">
            <a:extLst>
              <a:ext uri="{FF2B5EF4-FFF2-40B4-BE49-F238E27FC236}">
                <a16:creationId xmlns:a16="http://schemas.microsoft.com/office/drawing/2014/main" id="{9237BEB0-FA3B-44D1-B752-0B73D29762EA}"/>
              </a:ext>
            </a:extLst>
          </p:cNvPr>
          <p:cNvPicPr>
            <a:picLocks noChangeAspect="1"/>
          </p:cNvPicPr>
          <p:nvPr/>
        </p:nvPicPr>
        <p:blipFill rotWithShape="1">
          <a:blip r:embed="rId2"/>
          <a:srcRect l="51001" t="28000" r="1000" b="6000"/>
          <a:stretch/>
        </p:blipFill>
        <p:spPr>
          <a:xfrm>
            <a:off x="73887" y="777239"/>
            <a:ext cx="12118113" cy="4686301"/>
          </a:xfrm>
          <a:prstGeom prst="rect">
            <a:avLst/>
          </a:prstGeom>
        </p:spPr>
      </p:pic>
      <p:sp>
        <p:nvSpPr>
          <p:cNvPr id="6" name="Tekstvak 5">
            <a:extLst>
              <a:ext uri="{FF2B5EF4-FFF2-40B4-BE49-F238E27FC236}">
                <a16:creationId xmlns:a16="http://schemas.microsoft.com/office/drawing/2014/main" id="{7AE4DC74-3097-41C8-A90E-BA069BFD8293}"/>
              </a:ext>
            </a:extLst>
          </p:cNvPr>
          <p:cNvSpPr txBox="1"/>
          <p:nvPr/>
        </p:nvSpPr>
        <p:spPr>
          <a:xfrm>
            <a:off x="418768" y="5875654"/>
            <a:ext cx="10430742" cy="461665"/>
          </a:xfrm>
          <a:prstGeom prst="rect">
            <a:avLst/>
          </a:prstGeom>
          <a:noFill/>
        </p:spPr>
        <p:txBody>
          <a:bodyPr wrap="square">
            <a:spAutoFit/>
          </a:bodyPr>
          <a:lstStyle/>
          <a:p>
            <a:r>
              <a:rPr lang="nl-NL" sz="1200" dirty="0" err="1"/>
              <a:t>Desart</a:t>
            </a:r>
            <a:r>
              <a:rPr lang="nl-NL" sz="1200" dirty="0"/>
              <a:t>, S., </a:t>
            </a:r>
            <a:r>
              <a:rPr lang="nl-NL" sz="1200" dirty="0" err="1"/>
              <a:t>Schaufeli</a:t>
            </a:r>
            <a:r>
              <a:rPr lang="nl-NL" sz="1200" dirty="0"/>
              <a:t>, W.B., &amp; De Witte, H. (2017, februari 20). Op zoek naar een nieuwe</a:t>
            </a:r>
          </a:p>
          <a:p>
            <a:r>
              <a:rPr lang="nl-NL" sz="1200" dirty="0"/>
              <a:t>definitie van burn-out [Blog post]. https://kuleuvenblogt.be/2017/02/20/ op-zoek-</a:t>
            </a:r>
            <a:r>
              <a:rPr lang="nl-NL" sz="1200" dirty="0" err="1"/>
              <a:t>naareen</a:t>
            </a:r>
            <a:r>
              <a:rPr lang="nl-NL" sz="1200" dirty="0"/>
              <a:t>-nieuwe-definitie-van-burn-out.</a:t>
            </a:r>
            <a:endParaRPr lang="nl-BE" sz="1200" dirty="0"/>
          </a:p>
        </p:txBody>
      </p:sp>
    </p:spTree>
    <p:extLst>
      <p:ext uri="{BB962C8B-B14F-4D97-AF65-F5344CB8AC3E}">
        <p14:creationId xmlns:p14="http://schemas.microsoft.com/office/powerpoint/2010/main" val="3832755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318" y="0"/>
            <a:ext cx="8225367" cy="547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65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7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975" t="26524" r="15302" b="14433"/>
          <a:stretch/>
        </p:blipFill>
        <p:spPr bwMode="auto">
          <a:xfrm>
            <a:off x="1003037" y="643467"/>
            <a:ext cx="10185925"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80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4DCF1BA4-E8E3-462C-A201-FAE565E1EE2A}"/>
              </a:ext>
            </a:extLst>
          </p:cNvPr>
          <p:cNvGraphicFramePr>
            <a:graphicFrameLocks noGrp="1"/>
          </p:cNvGraphicFramePr>
          <p:nvPr>
            <p:ph idx="1"/>
            <p:extLst>
              <p:ext uri="{D42A27DB-BD31-4B8C-83A1-F6EECF244321}">
                <p14:modId xmlns:p14="http://schemas.microsoft.com/office/powerpoint/2010/main" val="4099840025"/>
              </p:ext>
            </p:extLst>
          </p:nvPr>
        </p:nvGraphicFramePr>
        <p:xfrm>
          <a:off x="673813" y="674919"/>
          <a:ext cx="11295579" cy="5684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884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09D0C-99D9-4A6C-8D99-471FBE8D997C}"/>
              </a:ext>
            </a:extLst>
          </p:cNvPr>
          <p:cNvSpPr>
            <a:spLocks noGrp="1"/>
          </p:cNvSpPr>
          <p:nvPr>
            <p:ph type="title"/>
          </p:nvPr>
        </p:nvSpPr>
        <p:spPr>
          <a:xfrm>
            <a:off x="804673" y="1445494"/>
            <a:ext cx="3616856" cy="4376572"/>
          </a:xfrm>
        </p:spPr>
        <p:txBody>
          <a:bodyPr vert="horz" lIns="91440" tIns="45720" rIns="91440" bIns="45720" rtlCol="0" anchor="ctr">
            <a:normAutofit/>
          </a:bodyPr>
          <a:lstStyle/>
          <a:p>
            <a:r>
              <a:rPr lang="en-US" sz="4400" kern="1200">
                <a:solidFill>
                  <a:schemeClr val="tx1"/>
                </a:solidFill>
                <a:latin typeface="+mj-lt"/>
                <a:ea typeface="+mj-ea"/>
                <a:cs typeface="+mj-cs"/>
              </a:rPr>
              <a:t>Risicogroepen</a:t>
            </a:r>
          </a:p>
        </p:txBody>
      </p:sp>
      <p:sp>
        <p:nvSpPr>
          <p:cNvPr id="9" name="Freeform: Shape 8">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64E733DB-C64D-4EA9-BB5D-7F8DCAF909A3}"/>
              </a:ext>
            </a:extLst>
          </p:cNvPr>
          <p:cNvSpPr>
            <a:spLocks noGrp="1"/>
          </p:cNvSpPr>
          <p:nvPr>
            <p:ph type="body" sz="half" idx="2"/>
          </p:nvPr>
        </p:nvSpPr>
        <p:spPr>
          <a:xfrm>
            <a:off x="6096000" y="1399032"/>
            <a:ext cx="5501834" cy="4471416"/>
          </a:xfrm>
        </p:spPr>
        <p:txBody>
          <a:bodyPr vert="horz" lIns="91440" tIns="45720" rIns="91440" bIns="45720" rtlCol="0" anchor="ctr">
            <a:normAutofit/>
          </a:bodyPr>
          <a:lstStyle/>
          <a:p>
            <a:pPr indent="-228600">
              <a:buFont typeface="Arial" panose="020B0604020202020204" pitchFamily="34" charset="0"/>
              <a:buChar char="•"/>
            </a:pPr>
            <a:r>
              <a:rPr lang="en-US" sz="2200">
                <a:solidFill>
                  <a:schemeClr val="bg1"/>
                </a:solidFill>
                <a:latin typeface="+mn-lt"/>
              </a:rPr>
              <a:t>MEDEWERKERS / LEIDINGGEVENDEN met/die</a:t>
            </a:r>
          </a:p>
          <a:p>
            <a:pPr marL="742950" lvl="1" indent="-228600">
              <a:buFont typeface="Arial" panose="020B0604020202020204" pitchFamily="34" charset="0"/>
              <a:buChar char="•"/>
            </a:pPr>
            <a:r>
              <a:rPr lang="en-US" sz="2200">
                <a:solidFill>
                  <a:schemeClr val="bg1"/>
                </a:solidFill>
                <a:latin typeface="+mn-lt"/>
              </a:rPr>
              <a:t>Externe Locus of Control</a:t>
            </a:r>
          </a:p>
          <a:p>
            <a:pPr marL="742950" lvl="1" indent="-228600">
              <a:buFont typeface="Arial" panose="020B0604020202020204" pitchFamily="34" charset="0"/>
              <a:buChar char="•"/>
            </a:pPr>
            <a:r>
              <a:rPr lang="en-US" sz="2200">
                <a:solidFill>
                  <a:schemeClr val="bg1"/>
                </a:solidFill>
                <a:latin typeface="+mn-lt"/>
              </a:rPr>
              <a:t>Laag gevoel van eigenwaarde</a:t>
            </a:r>
          </a:p>
          <a:p>
            <a:pPr marL="742950" lvl="1" indent="-228600">
              <a:buFont typeface="Arial" panose="020B0604020202020204" pitchFamily="34" charset="0"/>
              <a:buChar char="•"/>
            </a:pPr>
            <a:r>
              <a:rPr lang="en-US" sz="2200">
                <a:solidFill>
                  <a:schemeClr val="bg1"/>
                </a:solidFill>
                <a:latin typeface="+mn-lt"/>
              </a:rPr>
              <a:t>Passieve Coping Style</a:t>
            </a:r>
          </a:p>
          <a:p>
            <a:pPr marL="742950" lvl="1" indent="-228600">
              <a:buFont typeface="Arial" panose="020B0604020202020204" pitchFamily="34" charset="0"/>
              <a:buChar char="•"/>
            </a:pPr>
            <a:r>
              <a:rPr lang="en-US" sz="2200">
                <a:solidFill>
                  <a:schemeClr val="bg1"/>
                </a:solidFill>
                <a:latin typeface="+mn-lt"/>
              </a:rPr>
              <a:t>Neiging tot perfectionisme</a:t>
            </a:r>
          </a:p>
          <a:p>
            <a:pPr marL="742950" lvl="1" indent="-228600">
              <a:buFont typeface="Arial" panose="020B0604020202020204" pitchFamily="34" charset="0"/>
              <a:buChar char="•"/>
            </a:pPr>
            <a:r>
              <a:rPr lang="en-US" sz="2200">
                <a:solidFill>
                  <a:schemeClr val="bg1"/>
                </a:solidFill>
                <a:latin typeface="+mn-lt"/>
              </a:rPr>
              <a:t>Helper syndroom</a:t>
            </a:r>
          </a:p>
          <a:p>
            <a:pPr marL="742950" lvl="1" indent="-228600">
              <a:buFont typeface="Arial" panose="020B0604020202020204" pitchFamily="34" charset="0"/>
              <a:buChar char="•"/>
            </a:pPr>
            <a:r>
              <a:rPr lang="en-US" sz="2200">
                <a:solidFill>
                  <a:schemeClr val="bg1"/>
                </a:solidFill>
                <a:latin typeface="+mn-lt"/>
              </a:rPr>
              <a:t>Idealisme</a:t>
            </a:r>
          </a:p>
          <a:p>
            <a:pPr marL="742950" lvl="1" indent="-228600">
              <a:buFont typeface="Arial" panose="020B0604020202020204" pitchFamily="34" charset="0"/>
              <a:buChar char="•"/>
            </a:pPr>
            <a:r>
              <a:rPr lang="en-US" sz="2200">
                <a:solidFill>
                  <a:schemeClr val="bg1"/>
                </a:solidFill>
                <a:latin typeface="+mn-lt"/>
              </a:rPr>
              <a:t>Fysieke en mentale grenzen niet herkennen</a:t>
            </a:r>
          </a:p>
          <a:p>
            <a:pPr marL="742950" lvl="1" indent="-228600">
              <a:buFont typeface="Arial" panose="020B0604020202020204" pitchFamily="34" charset="0"/>
              <a:buChar char="•"/>
            </a:pPr>
            <a:r>
              <a:rPr lang="en-US" sz="2200">
                <a:solidFill>
                  <a:schemeClr val="bg1"/>
                </a:solidFill>
                <a:latin typeface="+mn-lt"/>
              </a:rPr>
              <a:t>Loyaal en hard werken</a:t>
            </a:r>
          </a:p>
          <a:p>
            <a:pPr marL="742950" lvl="1" indent="-228600">
              <a:buFont typeface="Arial" panose="020B0604020202020204" pitchFamily="34" charset="0"/>
              <a:buChar char="•"/>
            </a:pPr>
            <a:endParaRPr lang="en-US" sz="2200">
              <a:solidFill>
                <a:schemeClr val="bg1"/>
              </a:solidFill>
              <a:latin typeface="+mn-lt"/>
            </a:endParaRPr>
          </a:p>
          <a:p>
            <a:pPr lvl="1" indent="-228600">
              <a:buFont typeface="Arial" panose="020B0604020202020204" pitchFamily="34" charset="0"/>
              <a:buChar char="•"/>
            </a:pPr>
            <a:endParaRPr lang="en-US" sz="2200">
              <a:solidFill>
                <a:schemeClr val="bg1"/>
              </a:solidFill>
              <a:latin typeface="+mn-lt"/>
            </a:endParaRPr>
          </a:p>
          <a:p>
            <a:pPr marL="742950" lvl="1" indent="-228600">
              <a:buFont typeface="Arial" panose="020B0604020202020204" pitchFamily="34" charset="0"/>
              <a:buChar char="•"/>
            </a:pPr>
            <a:endParaRPr lang="en-US" sz="2200">
              <a:solidFill>
                <a:schemeClr val="bg1"/>
              </a:solidFill>
              <a:latin typeface="+mn-lt"/>
            </a:endParaRPr>
          </a:p>
          <a:p>
            <a:pPr marL="742950" lvl="1" indent="-228600">
              <a:buFont typeface="Arial" panose="020B0604020202020204" pitchFamily="34" charset="0"/>
              <a:buChar char="•"/>
            </a:pPr>
            <a:endParaRPr lang="en-US" sz="2200">
              <a:solidFill>
                <a:schemeClr val="bg1"/>
              </a:solidFill>
              <a:latin typeface="+mn-lt"/>
            </a:endParaRPr>
          </a:p>
          <a:p>
            <a:pPr marL="742950" lvl="1" indent="-228600">
              <a:buFont typeface="Arial" panose="020B0604020202020204" pitchFamily="34" charset="0"/>
              <a:buChar char="•"/>
            </a:pPr>
            <a:endParaRPr lang="en-US" sz="2200">
              <a:solidFill>
                <a:schemeClr val="bg1"/>
              </a:solidFill>
              <a:latin typeface="+mn-lt"/>
            </a:endParaRPr>
          </a:p>
          <a:p>
            <a:pPr marL="742950" lvl="1" indent="-228600">
              <a:buFont typeface="Arial" panose="020B0604020202020204" pitchFamily="34" charset="0"/>
              <a:buChar char="•"/>
            </a:pPr>
            <a:endParaRPr lang="en-US" sz="2200">
              <a:solidFill>
                <a:schemeClr val="bg1"/>
              </a:solidFill>
              <a:latin typeface="+mn-lt"/>
            </a:endParaRPr>
          </a:p>
        </p:txBody>
      </p:sp>
    </p:spTree>
    <p:extLst>
      <p:ext uri="{BB962C8B-B14F-4D97-AF65-F5344CB8AC3E}">
        <p14:creationId xmlns:p14="http://schemas.microsoft.com/office/powerpoint/2010/main" val="414882689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73944-85B4-4B09-AB80-5F21E0EF76AE}"/>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B322D861-EF3C-4702-B146-514B3BE89884}"/>
              </a:ext>
            </a:extLst>
          </p:cNvPr>
          <p:cNvPicPr>
            <a:picLocks noGrp="1" noChangeAspect="1"/>
          </p:cNvPicPr>
          <p:nvPr>
            <p:ph idx="1"/>
          </p:nvPr>
        </p:nvPicPr>
        <p:blipFill rotWithShape="1">
          <a:blip r:embed="rId2"/>
          <a:srcRect l="61377" t="15577" r="10905" b="3650"/>
          <a:stretch/>
        </p:blipFill>
        <p:spPr>
          <a:xfrm>
            <a:off x="2257422" y="-97828"/>
            <a:ext cx="8486777" cy="6955828"/>
          </a:xfrm>
        </p:spPr>
      </p:pic>
    </p:spTree>
    <p:extLst>
      <p:ext uri="{BB962C8B-B14F-4D97-AF65-F5344CB8AC3E}">
        <p14:creationId xmlns:p14="http://schemas.microsoft.com/office/powerpoint/2010/main" val="3948676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3854E-A4D3-46A0-AE02-F79A72C4CE3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363DC54B-6ABD-4E8A-B4CC-F6DD0BDF38DC}"/>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D23A1DF9-F63F-4498-AF5A-D5C8773131B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20218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8737DCAA-5976-42D6-BDE8-7098FF3F2904}"/>
              </a:ext>
            </a:extLst>
          </p:cNvPr>
          <p:cNvPicPr>
            <a:picLocks noGrp="1" noChangeAspect="1"/>
          </p:cNvPicPr>
          <p:nvPr>
            <p:ph idx="1"/>
          </p:nvPr>
        </p:nvPicPr>
        <p:blipFill rotWithShape="1">
          <a:blip r:embed="rId2"/>
          <a:srcRect b="19"/>
          <a:stretch/>
        </p:blipFill>
        <p:spPr>
          <a:xfrm>
            <a:off x="20" y="10"/>
            <a:ext cx="12191980" cy="6857990"/>
          </a:xfrm>
          <a:prstGeom prst="rect">
            <a:avLst/>
          </a:prstGeom>
        </p:spPr>
      </p:pic>
    </p:spTree>
    <p:extLst>
      <p:ext uri="{BB962C8B-B14F-4D97-AF65-F5344CB8AC3E}">
        <p14:creationId xmlns:p14="http://schemas.microsoft.com/office/powerpoint/2010/main" val="321324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fbeelding 29">
            <a:extLst>
              <a:ext uri="{FF2B5EF4-FFF2-40B4-BE49-F238E27FC236}">
                <a16:creationId xmlns:a16="http://schemas.microsoft.com/office/drawing/2014/main" id="{B1F6691A-6558-43FF-BC0A-52BA58E257DD}"/>
              </a:ext>
            </a:extLst>
          </p:cNvPr>
          <p:cNvPicPr>
            <a:picLocks noChangeAspect="1"/>
          </p:cNvPicPr>
          <p:nvPr/>
        </p:nvPicPr>
        <p:blipFill rotWithShape="1">
          <a:blip r:embed="rId2"/>
          <a:srcRect l="111" t="9091" r="35253"/>
          <a:stretch/>
        </p:blipFill>
        <p:spPr>
          <a:xfrm>
            <a:off x="3647491" y="10"/>
            <a:ext cx="8668512" cy="6857990"/>
          </a:xfrm>
          <a:prstGeom prst="rect">
            <a:avLst/>
          </a:prstGeom>
        </p:spPr>
      </p:pic>
      <p:sp>
        <p:nvSpPr>
          <p:cNvPr id="51" name="Rectangle 5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5" name="Rectangle 5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EE0E0277-80E2-4E68-B909-1A246477D18D}"/>
              </a:ext>
            </a:extLst>
          </p:cNvPr>
          <p:cNvSpPr txBox="1"/>
          <p:nvPr/>
        </p:nvSpPr>
        <p:spPr>
          <a:xfrm>
            <a:off x="481029" y="1303777"/>
            <a:ext cx="10996774" cy="5139869"/>
          </a:xfrm>
          <a:prstGeom prst="rect">
            <a:avLst/>
          </a:prstGeom>
          <a:noFill/>
        </p:spPr>
        <p:txBody>
          <a:bodyPr wrap="square">
            <a:spAutoFit/>
          </a:bodyPr>
          <a:lstStyle/>
          <a:p>
            <a:r>
              <a:rPr lang="nl-BE" sz="3200" dirty="0"/>
              <a:t>- Hoe gaat het ? </a:t>
            </a:r>
          </a:p>
          <a:p>
            <a:r>
              <a:rPr lang="nl-BE" sz="3200" dirty="0"/>
              <a:t>- Wat heb je al toegepast ?</a:t>
            </a:r>
          </a:p>
          <a:p>
            <a:r>
              <a:rPr lang="nl-BE" sz="3200" dirty="0"/>
              <a:t>- Wat had je je voorgenomen, maar is er nog niet van gekomen ?</a:t>
            </a:r>
          </a:p>
          <a:p>
            <a:r>
              <a:rPr lang="nl-BE" sz="3200" dirty="0"/>
              <a:t>- Waar wil je rond leren ?</a:t>
            </a:r>
          </a:p>
          <a:p>
            <a:r>
              <a:rPr lang="nl-BE" sz="3200" dirty="0"/>
              <a:t>- Hoe kijk je naar deze volgende twee dagen? </a:t>
            </a:r>
          </a:p>
          <a:p>
            <a:r>
              <a:rPr lang="nl-BE" sz="3200" dirty="0"/>
              <a:t>- Wat vond je van de vorige twee dagen ? </a:t>
            </a:r>
          </a:p>
          <a:p>
            <a:r>
              <a:rPr lang="nl-BE" sz="3200" dirty="0"/>
              <a:t>- Met welke concrete vraag zit je ? </a:t>
            </a:r>
          </a:p>
          <a:p>
            <a:r>
              <a:rPr lang="nl-BE" sz="3200" dirty="0"/>
              <a:t>- Wat gaat er op dit moment door je hoofd ?</a:t>
            </a:r>
          </a:p>
          <a:p>
            <a:r>
              <a:rPr lang="nl-BE" sz="3200" dirty="0"/>
              <a:t>- Wat wil je graag aan bod zien komen tijdens deze dagen ?</a:t>
            </a:r>
          </a:p>
          <a:p>
            <a:r>
              <a:rPr lang="nl-BE" sz="4000" dirty="0"/>
              <a:t>….</a:t>
            </a:r>
          </a:p>
        </p:txBody>
      </p:sp>
    </p:spTree>
    <p:extLst>
      <p:ext uri="{BB962C8B-B14F-4D97-AF65-F5344CB8AC3E}">
        <p14:creationId xmlns:p14="http://schemas.microsoft.com/office/powerpoint/2010/main" val="24505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514350" indent="-514350" algn="ctr"/>
            <a:br>
              <a:rPr lang="en-US" sz="2500" dirty="0">
                <a:solidFill>
                  <a:schemeClr val="tx1"/>
                </a:solidFill>
                <a:latin typeface="+mj-lt"/>
              </a:rPr>
            </a:br>
            <a:r>
              <a:rPr lang="en-US" sz="2500" dirty="0" err="1">
                <a:solidFill>
                  <a:schemeClr val="tx1"/>
                </a:solidFill>
                <a:latin typeface="+mj-lt"/>
              </a:rPr>
              <a:t>Jouw</a:t>
            </a:r>
            <a:r>
              <a:rPr lang="en-US" sz="2500" dirty="0">
                <a:solidFill>
                  <a:schemeClr val="tx1"/>
                </a:solidFill>
                <a:latin typeface="+mj-lt"/>
              </a:rPr>
              <a:t> </a:t>
            </a:r>
            <a:r>
              <a:rPr lang="en-US" sz="2500" dirty="0" err="1">
                <a:solidFill>
                  <a:schemeClr val="tx1"/>
                </a:solidFill>
                <a:latin typeface="+mj-lt"/>
              </a:rPr>
              <a:t>rol</a:t>
            </a:r>
            <a:r>
              <a:rPr lang="en-US" sz="2500" dirty="0">
                <a:solidFill>
                  <a:schemeClr val="tx1"/>
                </a:solidFill>
                <a:latin typeface="+mj-lt"/>
              </a:rPr>
              <a:t> : </a:t>
            </a:r>
            <a:br>
              <a:rPr lang="en-US" sz="2500" dirty="0">
                <a:solidFill>
                  <a:schemeClr val="tx1"/>
                </a:solidFill>
                <a:latin typeface="+mj-lt"/>
              </a:rPr>
            </a:br>
            <a:r>
              <a:rPr lang="en-US" sz="2500" dirty="0">
                <a:solidFill>
                  <a:schemeClr val="tx1"/>
                </a:solidFill>
                <a:latin typeface="+mj-lt"/>
              </a:rPr>
              <a:t>- het </a:t>
            </a:r>
            <a:r>
              <a:rPr lang="en-US" sz="2500" dirty="0" err="1">
                <a:solidFill>
                  <a:schemeClr val="tx1"/>
                </a:solidFill>
                <a:latin typeface="+mj-lt"/>
              </a:rPr>
              <a:t>gesprek</a:t>
            </a:r>
            <a:r>
              <a:rPr lang="en-US" sz="2500" dirty="0">
                <a:solidFill>
                  <a:schemeClr val="tx1"/>
                </a:solidFill>
                <a:latin typeface="+mj-lt"/>
              </a:rPr>
              <a:t> </a:t>
            </a:r>
            <a:r>
              <a:rPr lang="en-US" sz="2500" dirty="0" err="1">
                <a:solidFill>
                  <a:schemeClr val="tx1"/>
                </a:solidFill>
                <a:latin typeface="+mj-lt"/>
              </a:rPr>
              <a:t>aangaan</a:t>
            </a:r>
            <a:br>
              <a:rPr lang="en-US" sz="2500" dirty="0">
                <a:solidFill>
                  <a:schemeClr val="tx1"/>
                </a:solidFill>
                <a:latin typeface="+mj-lt"/>
              </a:rPr>
            </a:br>
            <a:br>
              <a:rPr lang="en-US" sz="2500" dirty="0">
                <a:solidFill>
                  <a:schemeClr val="tx1"/>
                </a:solidFill>
                <a:latin typeface="+mj-lt"/>
              </a:rPr>
            </a:br>
            <a:endParaRPr lang="en-US" sz="2500" dirty="0">
              <a:solidFill>
                <a:schemeClr val="tx1"/>
              </a:solidFill>
              <a:latin typeface="+mj-lt"/>
            </a:endParaRP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7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80BA5-965D-4C3C-823A-2C9DE7D3F548}"/>
              </a:ext>
            </a:extLst>
          </p:cNvPr>
          <p:cNvSpPr>
            <a:spLocks noGrp="1"/>
          </p:cNvSpPr>
          <p:nvPr>
            <p:ph type="title"/>
          </p:nvPr>
        </p:nvSpPr>
        <p:spPr/>
        <p:txBody>
          <a:bodyPr/>
          <a:lstStyle/>
          <a:p>
            <a:r>
              <a:rPr lang="nl-BE" b="1" dirty="0"/>
              <a:t>GELE FASE!</a:t>
            </a:r>
          </a:p>
        </p:txBody>
      </p:sp>
      <p:pic>
        <p:nvPicPr>
          <p:cNvPr id="9" name="Tijdelijke aanduiding voor afbeelding 8">
            <a:extLst>
              <a:ext uri="{FF2B5EF4-FFF2-40B4-BE49-F238E27FC236}">
                <a16:creationId xmlns:a16="http://schemas.microsoft.com/office/drawing/2014/main" id="{814431D4-BA01-47CF-AFE8-9E6E848923F0}"/>
              </a:ext>
            </a:extLst>
          </p:cNvPr>
          <p:cNvPicPr>
            <a:picLocks noGrp="1" noChangeAspect="1"/>
          </p:cNvPicPr>
          <p:nvPr>
            <p:ph type="pic" idx="1"/>
          </p:nvPr>
        </p:nvPicPr>
        <p:blipFill>
          <a:blip r:embed="rId3"/>
          <a:srcRect l="14848" r="14848"/>
          <a:stretch>
            <a:fillRect/>
          </a:stretch>
        </p:blipFill>
        <p:spPr>
          <a:prstGeom prst="rect">
            <a:avLst/>
          </a:prstGeom>
        </p:spPr>
      </p:pic>
      <p:sp>
        <p:nvSpPr>
          <p:cNvPr id="7" name="Tijdelijke aanduiding voor tekst 6">
            <a:extLst>
              <a:ext uri="{FF2B5EF4-FFF2-40B4-BE49-F238E27FC236}">
                <a16:creationId xmlns:a16="http://schemas.microsoft.com/office/drawing/2014/main" id="{ED029D9A-A51A-4A9B-BEE8-FAE9C933747C}"/>
              </a:ext>
            </a:extLst>
          </p:cNvPr>
          <p:cNvSpPr>
            <a:spLocks noGrp="1"/>
          </p:cNvSpPr>
          <p:nvPr>
            <p:ph type="body" sz="half" idx="2"/>
          </p:nvPr>
        </p:nvSpPr>
        <p:spPr/>
        <p:txBody>
          <a:bodyPr>
            <a:normAutofit lnSpcReduction="10000"/>
          </a:bodyPr>
          <a:lstStyle/>
          <a:p>
            <a:pPr marL="285750" indent="-285750">
              <a:lnSpc>
                <a:spcPct val="250000"/>
              </a:lnSpc>
              <a:buFont typeface="Arial" panose="020B0604020202020204" pitchFamily="34" charset="0"/>
              <a:buChar char="•"/>
            </a:pPr>
            <a:r>
              <a:rPr lang="nl-BE" sz="2400" b="1" dirty="0"/>
              <a:t>Detecteer de gele fase</a:t>
            </a:r>
          </a:p>
          <a:p>
            <a:pPr marL="285750" indent="-285750">
              <a:lnSpc>
                <a:spcPct val="250000"/>
              </a:lnSpc>
              <a:buFont typeface="Arial" panose="020B0604020202020204" pitchFamily="34" charset="0"/>
              <a:buChar char="•"/>
            </a:pPr>
            <a:r>
              <a:rPr lang="nl-BE" sz="2400" b="1" dirty="0"/>
              <a:t>Check regelmatig veranderingen in gedrag en reacties en energie </a:t>
            </a:r>
          </a:p>
          <a:p>
            <a:pPr marL="285750" indent="-285750">
              <a:buFont typeface="Arial" panose="020B0604020202020204" pitchFamily="34" charset="0"/>
              <a:buChar char="•"/>
            </a:pPr>
            <a:endParaRPr lang="nl-BE" b="1" dirty="0"/>
          </a:p>
        </p:txBody>
      </p:sp>
      <p:sp>
        <p:nvSpPr>
          <p:cNvPr id="10" name="Rechthoek 9">
            <a:extLst>
              <a:ext uri="{FF2B5EF4-FFF2-40B4-BE49-F238E27FC236}">
                <a16:creationId xmlns:a16="http://schemas.microsoft.com/office/drawing/2014/main" id="{9076DE55-8C68-4682-B6D2-22CA7D3BA22E}"/>
              </a:ext>
            </a:extLst>
          </p:cNvPr>
          <p:cNvSpPr/>
          <p:nvPr/>
        </p:nvSpPr>
        <p:spPr>
          <a:xfrm>
            <a:off x="6999316" y="1047404"/>
            <a:ext cx="2427317" cy="3241963"/>
          </a:xfrm>
          <a:prstGeom prst="rect">
            <a:avLst/>
          </a:prstGeom>
          <a:noFill/>
          <a:ln w="79375">
            <a:solidFill>
              <a:srgbClr val="50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FECFDFD7-3837-44A7-9F39-A142BC57DF90}"/>
              </a:ext>
            </a:extLst>
          </p:cNvPr>
          <p:cNvSpPr/>
          <p:nvPr/>
        </p:nvSpPr>
        <p:spPr>
          <a:xfrm>
            <a:off x="5070561" y="2057400"/>
            <a:ext cx="1030981" cy="1068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391CB217-84F1-43F7-ACC5-8C7A39400335}"/>
              </a:ext>
            </a:extLst>
          </p:cNvPr>
          <p:cNvSpPr/>
          <p:nvPr/>
        </p:nvSpPr>
        <p:spPr>
          <a:xfrm>
            <a:off x="10191404" y="1562793"/>
            <a:ext cx="1363287" cy="1662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hoek 12">
            <a:extLst>
              <a:ext uri="{FF2B5EF4-FFF2-40B4-BE49-F238E27FC236}">
                <a16:creationId xmlns:a16="http://schemas.microsoft.com/office/drawing/2014/main" id="{CC6BE1DF-8FD5-43C0-8B94-70333A1A7B70}"/>
              </a:ext>
            </a:extLst>
          </p:cNvPr>
          <p:cNvSpPr/>
          <p:nvPr/>
        </p:nvSpPr>
        <p:spPr>
          <a:xfrm>
            <a:off x="5409609" y="4013069"/>
            <a:ext cx="1456704" cy="1689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hthoek 13">
            <a:extLst>
              <a:ext uri="{FF2B5EF4-FFF2-40B4-BE49-F238E27FC236}">
                <a16:creationId xmlns:a16="http://schemas.microsoft.com/office/drawing/2014/main" id="{B339A8A3-0D0B-4812-93BA-406C906EF91B}"/>
              </a:ext>
            </a:extLst>
          </p:cNvPr>
          <p:cNvSpPr/>
          <p:nvPr/>
        </p:nvSpPr>
        <p:spPr>
          <a:xfrm>
            <a:off x="6800013" y="4438996"/>
            <a:ext cx="3926675" cy="1422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hthoek 14">
            <a:extLst>
              <a:ext uri="{FF2B5EF4-FFF2-40B4-BE49-F238E27FC236}">
                <a16:creationId xmlns:a16="http://schemas.microsoft.com/office/drawing/2014/main" id="{9524E623-D0BB-4362-B1B3-20F02897FCC9}"/>
              </a:ext>
            </a:extLst>
          </p:cNvPr>
          <p:cNvSpPr/>
          <p:nvPr/>
        </p:nvSpPr>
        <p:spPr>
          <a:xfrm>
            <a:off x="9491702" y="4013069"/>
            <a:ext cx="699702" cy="55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86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A20D8F41-FEC0-43B6-9352-5E9459DACC10}"/>
              </a:ext>
            </a:extLst>
          </p:cNvPr>
          <p:cNvSpPr>
            <a:spLocks noGrp="1"/>
          </p:cNvSpPr>
          <p:nvPr>
            <p:ph type="title"/>
          </p:nvPr>
        </p:nvSpPr>
        <p:spPr>
          <a:xfrm>
            <a:off x="6554278" y="451661"/>
            <a:ext cx="4524375" cy="2098477"/>
          </a:xfrm>
        </p:spPr>
        <p:txBody>
          <a:bodyPr anchor="t">
            <a:normAutofit/>
          </a:bodyPr>
          <a:lstStyle/>
          <a:p>
            <a:r>
              <a:rPr lang="nl-BE" altLang="nl-BE" dirty="0"/>
              <a:t>Het gesprek aangaan</a:t>
            </a:r>
          </a:p>
        </p:txBody>
      </p:sp>
      <p:sp>
        <p:nvSpPr>
          <p:cNvPr id="3" name="Ondertitel 2">
            <a:extLst>
              <a:ext uri="{FF2B5EF4-FFF2-40B4-BE49-F238E27FC236}">
                <a16:creationId xmlns:a16="http://schemas.microsoft.com/office/drawing/2014/main" id="{BFDE1F90-A128-4525-870C-8D1B1261777E}"/>
              </a:ext>
            </a:extLst>
          </p:cNvPr>
          <p:cNvSpPr>
            <a:spLocks noGrp="1"/>
          </p:cNvSpPr>
          <p:nvPr>
            <p:ph type="body" sz="quarter" idx="1"/>
          </p:nvPr>
        </p:nvSpPr>
        <p:spPr>
          <a:xfrm>
            <a:off x="6797112" y="2550138"/>
            <a:ext cx="4524375" cy="2321719"/>
          </a:xfrm>
        </p:spPr>
        <p:txBody>
          <a:bodyPr anchor="b">
            <a:normAutofit/>
          </a:bodyPr>
          <a:lstStyle/>
          <a:p>
            <a:pPr marL="457200" indent="-457200">
              <a:buFontTx/>
              <a:buChar char="-"/>
              <a:defRPr/>
            </a:pPr>
            <a:r>
              <a:rPr sz="2400" dirty="0"/>
              <a:t>Aanleiding – </a:t>
            </a:r>
          </a:p>
          <a:p>
            <a:pPr marL="457200" indent="-457200">
              <a:buFontTx/>
              <a:buChar char="-"/>
              <a:defRPr/>
            </a:pPr>
            <a:r>
              <a:rPr sz="2400" dirty="0"/>
              <a:t>Hoofdinsteek : bekommernis !</a:t>
            </a:r>
          </a:p>
          <a:p>
            <a:pPr marL="457200" indent="-457200">
              <a:buFontTx/>
              <a:buChar char="-"/>
              <a:defRPr/>
            </a:pPr>
            <a:r>
              <a:rPr sz="2400" dirty="0"/>
              <a:t>Maak onderscheid : bekommernis </a:t>
            </a:r>
            <a:r>
              <a:rPr sz="2400" dirty="0" err="1"/>
              <a:t>vs</a:t>
            </a:r>
            <a:r>
              <a:rPr sz="2400" dirty="0"/>
              <a:t> disciplinair</a:t>
            </a:r>
          </a:p>
        </p:txBody>
      </p:sp>
      <p:pic>
        <p:nvPicPr>
          <p:cNvPr id="4" name="Afbeelding 3" descr="Twee telefoons die met elkaar praten">
            <a:extLst>
              <a:ext uri="{FF2B5EF4-FFF2-40B4-BE49-F238E27FC236}">
                <a16:creationId xmlns:a16="http://schemas.microsoft.com/office/drawing/2014/main" id="{18AD69BB-949A-4DDC-937A-7F89451956DE}"/>
              </a:ext>
            </a:extLst>
          </p:cNvPr>
          <p:cNvPicPr>
            <a:picLocks noChangeAspect="1"/>
          </p:cNvPicPr>
          <p:nvPr/>
        </p:nvPicPr>
        <p:blipFill rotWithShape="1">
          <a:blip r:embed="rId2">
            <a:extLst>
              <a:ext uri="{28A0092B-C50C-407E-A947-70E740481C1C}">
                <a14:useLocalDpi xmlns:a14="http://schemas.microsoft.com/office/drawing/2010/main" val="0"/>
              </a:ext>
            </a:extLst>
          </a:blip>
          <a:srcRect l="4664" r="13724" b="-1"/>
          <a:stretch/>
        </p:blipFill>
        <p:spPr>
          <a:xfrm rot="16200000">
            <a:off x="-278163" y="278163"/>
            <a:ext cx="6867771" cy="6311445"/>
          </a:xfrm>
          <a:prstGeom prst="rect">
            <a:avLst/>
          </a:prstGeom>
          <a:noFill/>
        </p:spPr>
      </p:pic>
    </p:spTree>
    <p:extLst>
      <p:ext uri="{BB962C8B-B14F-4D97-AF65-F5344CB8AC3E}">
        <p14:creationId xmlns:p14="http://schemas.microsoft.com/office/powerpoint/2010/main" val="4367913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3010" name="Titel 1">
            <a:extLst>
              <a:ext uri="{FF2B5EF4-FFF2-40B4-BE49-F238E27FC236}">
                <a16:creationId xmlns:a16="http://schemas.microsoft.com/office/drawing/2014/main" id="{036D1314-20F3-4813-B8A7-12DEE1B8307F}"/>
              </a:ext>
            </a:extLst>
          </p:cNvPr>
          <p:cNvSpPr>
            <a:spLocks noGrp="1"/>
          </p:cNvSpPr>
          <p:nvPr>
            <p:ph type="title"/>
          </p:nvPr>
        </p:nvSpPr>
        <p:spPr>
          <a:xfrm>
            <a:off x="6653600" y="1396289"/>
            <a:ext cx="5006336" cy="1325563"/>
          </a:xfrm>
        </p:spPr>
        <p:txBody>
          <a:bodyPr vert="horz" lIns="91440" tIns="45720" rIns="91440" bIns="45720" rtlCol="0" anchor="ctr">
            <a:normAutofit fontScale="90000"/>
          </a:bodyPr>
          <a:lstStyle/>
          <a:p>
            <a:pPr eaLnBrk="1" hangingPunct="1"/>
            <a:r>
              <a:rPr lang="en-US" altLang="nl-BE" kern="1200">
                <a:solidFill>
                  <a:schemeClr val="tx1"/>
                </a:solidFill>
                <a:latin typeface="+mj-lt"/>
                <a:ea typeface="+mj-ea"/>
                <a:cs typeface="+mj-cs"/>
              </a:rPr>
              <a:t>Gesprek aangaan n.a.v. signalen</a:t>
            </a:r>
          </a:p>
        </p:txBody>
      </p:sp>
      <p:pic>
        <p:nvPicPr>
          <p:cNvPr id="43011" name="Afbeelding 2" descr="Afbeelding met bord, tekening&#10;&#10;Automatisch gegenereerde beschrijving">
            <a:extLst>
              <a:ext uri="{FF2B5EF4-FFF2-40B4-BE49-F238E27FC236}">
                <a16:creationId xmlns:a16="http://schemas.microsoft.com/office/drawing/2014/main" id="{173994DF-547A-41DE-9F4A-3EE1DAB325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241" y="1151494"/>
            <a:ext cx="4105275" cy="308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ijdelijke aanduiding voor tekst 6">
            <a:extLst>
              <a:ext uri="{FF2B5EF4-FFF2-40B4-BE49-F238E27FC236}">
                <a16:creationId xmlns:a16="http://schemas.microsoft.com/office/drawing/2014/main" id="{9F7AF511-4A79-48F5-9BC4-6AB5FA94FFB1}"/>
              </a:ext>
            </a:extLst>
          </p:cNvPr>
          <p:cNvSpPr txBox="1">
            <a:spLocks noChangeArrowheads="1"/>
          </p:cNvSpPr>
          <p:nvPr/>
        </p:nvSpPr>
        <p:spPr bwMode="auto">
          <a:xfrm>
            <a:off x="6658044" y="2871982"/>
            <a:ext cx="5006336" cy="31816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285750" indent="-285750">
              <a:lnSpc>
                <a:spcPct val="90000"/>
              </a:lnSpc>
              <a:spcBef>
                <a:spcPts val="1000"/>
              </a:spcBef>
              <a:buFont typeface="Arial" panose="020B0604020202020204" pitchFamily="34" charset="0"/>
              <a:buChar char="•"/>
              <a:defRPr sz="2800">
                <a:solidFill>
                  <a:srgbClr val="85B9B0"/>
                </a:solidFill>
                <a:latin typeface="Avenir Book"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rgbClr val="555555"/>
                </a:solidFill>
                <a:latin typeface="Avenir Book"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rgbClr val="555555"/>
                </a:solidFill>
                <a:latin typeface="Avenir Book"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rgbClr val="555555"/>
                </a:solidFill>
                <a:latin typeface="Avenir Book"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rgbClr val="555555"/>
                </a:solidFill>
                <a:latin typeface="Avenir Book"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9pPr>
          </a:lstStyle>
          <a:p>
            <a:pPr marL="285750" marR="0" lvl="0" indent="-228600" fontAlgn="base">
              <a:spcBef>
                <a:spcPts val="0"/>
              </a:spcBef>
              <a:spcAft>
                <a:spcPct val="0"/>
              </a:spcAft>
              <a:buClrTx/>
              <a:buSzTx/>
              <a:tabLst/>
              <a:defRPr/>
            </a:pPr>
            <a:r>
              <a:rPr lang="en-US" altLang="nl-BE" sz="1800" b="1" dirty="0" err="1">
                <a:solidFill>
                  <a:schemeClr val="tx1"/>
                </a:solidFill>
                <a:latin typeface="+mn-lt"/>
                <a:ea typeface="+mn-ea"/>
              </a:rPr>
              <a:t>Bereid</a:t>
            </a:r>
            <a:r>
              <a:rPr lang="en-US" altLang="nl-BE" sz="1800" b="1" dirty="0">
                <a:solidFill>
                  <a:schemeClr val="tx1"/>
                </a:solidFill>
                <a:latin typeface="+mn-lt"/>
                <a:ea typeface="+mn-ea"/>
              </a:rPr>
              <a:t> je </a:t>
            </a:r>
            <a:r>
              <a:rPr lang="en-US" altLang="nl-BE" sz="1800" b="1" dirty="0" err="1">
                <a:solidFill>
                  <a:schemeClr val="tx1"/>
                </a:solidFill>
                <a:latin typeface="+mn-lt"/>
                <a:ea typeface="+mn-ea"/>
              </a:rPr>
              <a:t>voor</a:t>
            </a:r>
            <a:r>
              <a:rPr lang="en-US" altLang="nl-BE" sz="1800" b="1" dirty="0">
                <a:solidFill>
                  <a:schemeClr val="tx1"/>
                </a:solidFill>
                <a:latin typeface="+mn-lt"/>
                <a:ea typeface="+mn-ea"/>
              </a:rPr>
              <a:t>: </a:t>
            </a:r>
            <a:r>
              <a:rPr lang="en-US" altLang="nl-BE" sz="1800" b="1" dirty="0" err="1">
                <a:solidFill>
                  <a:schemeClr val="tx1"/>
                </a:solidFill>
                <a:latin typeface="+mn-lt"/>
                <a:ea typeface="+mn-ea"/>
              </a:rPr>
              <a:t>observaties</a:t>
            </a:r>
            <a:r>
              <a:rPr lang="en-US" altLang="nl-BE" sz="1800" b="1" dirty="0">
                <a:solidFill>
                  <a:schemeClr val="tx1"/>
                </a:solidFill>
                <a:latin typeface="+mn-lt"/>
                <a:ea typeface="+mn-ea"/>
              </a:rPr>
              <a:t> ? </a:t>
            </a:r>
            <a:r>
              <a:rPr lang="en-US" altLang="nl-BE" sz="1800" b="1" dirty="0" err="1">
                <a:solidFill>
                  <a:schemeClr val="tx1"/>
                </a:solidFill>
                <a:latin typeface="+mn-lt"/>
                <a:ea typeface="+mn-ea"/>
              </a:rPr>
              <a:t>Beleving</a:t>
            </a:r>
            <a:r>
              <a:rPr lang="en-US" altLang="nl-BE" sz="1800" b="1" dirty="0">
                <a:solidFill>
                  <a:schemeClr val="tx1"/>
                </a:solidFill>
                <a:latin typeface="+mn-lt"/>
                <a:ea typeface="+mn-ea"/>
              </a:rPr>
              <a:t> ? </a:t>
            </a:r>
            <a:r>
              <a:rPr lang="en-US" altLang="nl-BE" sz="1800" b="1" dirty="0" err="1">
                <a:solidFill>
                  <a:schemeClr val="tx1"/>
                </a:solidFill>
                <a:latin typeface="+mn-lt"/>
                <a:ea typeface="+mn-ea"/>
              </a:rPr>
              <a:t>Signalen</a:t>
            </a:r>
            <a:r>
              <a:rPr lang="en-US" altLang="nl-BE" sz="1800" b="1" dirty="0">
                <a:solidFill>
                  <a:schemeClr val="tx1"/>
                </a:solidFill>
                <a:latin typeface="+mn-lt"/>
                <a:ea typeface="+mn-ea"/>
              </a:rPr>
              <a:t> ? </a:t>
            </a:r>
            <a:r>
              <a:rPr lang="en-US" altLang="nl-BE" sz="1800" b="1" dirty="0" err="1">
                <a:solidFill>
                  <a:schemeClr val="tx1"/>
                </a:solidFill>
                <a:latin typeface="+mn-lt"/>
                <a:ea typeface="+mn-ea"/>
              </a:rPr>
              <a:t>Feiten</a:t>
            </a:r>
            <a:r>
              <a:rPr lang="en-US" altLang="nl-BE" sz="1800" b="1" dirty="0">
                <a:solidFill>
                  <a:schemeClr val="tx1"/>
                </a:solidFill>
                <a:latin typeface="+mn-lt"/>
                <a:ea typeface="+mn-ea"/>
              </a:rPr>
              <a:t> ?</a:t>
            </a:r>
          </a:p>
          <a:p>
            <a:pPr marL="0" marR="0" lvl="0" indent="-228600" fontAlgn="base">
              <a:spcBef>
                <a:spcPts val="0"/>
              </a:spcBef>
              <a:spcAft>
                <a:spcPct val="0"/>
              </a:spcAft>
              <a:buClrTx/>
              <a:buSzTx/>
              <a:tabLst/>
              <a:defRPr/>
            </a:pPr>
            <a:r>
              <a:rPr lang="en-US" altLang="nl-BE" sz="1800" b="1" dirty="0">
                <a:solidFill>
                  <a:schemeClr val="tx1"/>
                </a:solidFill>
                <a:latin typeface="+mn-lt"/>
                <a:ea typeface="+mn-ea"/>
              </a:rPr>
              <a:t>     </a:t>
            </a:r>
            <a:r>
              <a:rPr lang="en-US" altLang="nl-BE" sz="1800" b="1" dirty="0" err="1">
                <a:solidFill>
                  <a:schemeClr val="tx1"/>
                </a:solidFill>
                <a:latin typeface="+mn-lt"/>
                <a:ea typeface="+mn-ea"/>
              </a:rPr>
              <a:t>Waarom</a:t>
            </a:r>
            <a:r>
              <a:rPr lang="en-US" altLang="nl-BE" sz="1800" b="1" dirty="0">
                <a:solidFill>
                  <a:schemeClr val="tx1"/>
                </a:solidFill>
                <a:latin typeface="+mn-lt"/>
                <a:ea typeface="+mn-ea"/>
              </a:rPr>
              <a:t> </a:t>
            </a:r>
            <a:r>
              <a:rPr lang="en-US" altLang="nl-BE" sz="1800" b="1" dirty="0" err="1">
                <a:solidFill>
                  <a:schemeClr val="tx1"/>
                </a:solidFill>
                <a:latin typeface="+mn-lt"/>
                <a:ea typeface="+mn-ea"/>
              </a:rPr>
              <a:t>wil</a:t>
            </a:r>
            <a:r>
              <a:rPr lang="en-US" altLang="nl-BE" sz="1800" b="1" dirty="0">
                <a:solidFill>
                  <a:schemeClr val="tx1"/>
                </a:solidFill>
                <a:latin typeface="+mn-lt"/>
                <a:ea typeface="+mn-ea"/>
              </a:rPr>
              <a:t> je </a:t>
            </a:r>
            <a:r>
              <a:rPr lang="en-US" altLang="nl-BE" sz="1800" b="1" dirty="0" err="1">
                <a:solidFill>
                  <a:schemeClr val="tx1"/>
                </a:solidFill>
                <a:latin typeface="+mn-lt"/>
                <a:ea typeface="+mn-ea"/>
              </a:rPr>
              <a:t>gesprek</a:t>
            </a:r>
            <a:r>
              <a:rPr lang="en-US" altLang="nl-BE" sz="1800" b="1" dirty="0">
                <a:solidFill>
                  <a:schemeClr val="tx1"/>
                </a:solidFill>
                <a:latin typeface="+mn-lt"/>
                <a:ea typeface="+mn-ea"/>
              </a:rPr>
              <a:t> </a:t>
            </a:r>
            <a:r>
              <a:rPr lang="en-US" altLang="nl-BE" sz="1800" b="1" dirty="0" err="1">
                <a:solidFill>
                  <a:schemeClr val="tx1"/>
                </a:solidFill>
                <a:latin typeface="+mn-lt"/>
                <a:ea typeface="+mn-ea"/>
              </a:rPr>
              <a:t>voeren</a:t>
            </a:r>
            <a:r>
              <a:rPr lang="en-US" altLang="nl-BE" sz="1800" b="1" dirty="0">
                <a:solidFill>
                  <a:schemeClr val="tx1"/>
                </a:solidFill>
                <a:latin typeface="+mn-lt"/>
                <a:ea typeface="+mn-ea"/>
              </a:rPr>
              <a:t> ? </a:t>
            </a: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Benoem</a:t>
            </a:r>
            <a:r>
              <a:rPr lang="en-US" altLang="nl-BE" sz="1800" b="1" dirty="0">
                <a:solidFill>
                  <a:schemeClr val="tx1"/>
                </a:solidFill>
                <a:latin typeface="+mn-lt"/>
                <a:ea typeface="+mn-ea"/>
              </a:rPr>
              <a:t> het </a:t>
            </a:r>
            <a:r>
              <a:rPr lang="en-US" altLang="nl-BE" sz="1800" b="1" dirty="0" err="1">
                <a:solidFill>
                  <a:schemeClr val="tx1"/>
                </a:solidFill>
                <a:latin typeface="+mn-lt"/>
                <a:ea typeface="+mn-ea"/>
              </a:rPr>
              <a:t>gedrag</a:t>
            </a:r>
            <a:endParaRPr lang="en-US" altLang="nl-BE" sz="1800" b="1" dirty="0">
              <a:solidFill>
                <a:schemeClr val="tx1"/>
              </a:solidFill>
              <a:latin typeface="+mn-lt"/>
              <a:ea typeface="+mn-ea"/>
            </a:endParaRP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Spreek</a:t>
            </a:r>
            <a:r>
              <a:rPr lang="en-US" altLang="nl-BE" sz="1800" b="1" dirty="0">
                <a:solidFill>
                  <a:schemeClr val="tx1"/>
                </a:solidFill>
                <a:latin typeface="+mn-lt"/>
                <a:ea typeface="+mn-ea"/>
              </a:rPr>
              <a:t> je </a:t>
            </a:r>
            <a:r>
              <a:rPr lang="en-US" altLang="nl-BE" sz="1800" b="1" dirty="0" err="1">
                <a:solidFill>
                  <a:schemeClr val="tx1"/>
                </a:solidFill>
                <a:latin typeface="+mn-lt"/>
                <a:ea typeface="+mn-ea"/>
              </a:rPr>
              <a:t>zorg</a:t>
            </a:r>
            <a:r>
              <a:rPr lang="en-US" altLang="nl-BE" sz="1800" b="1" dirty="0">
                <a:solidFill>
                  <a:schemeClr val="tx1"/>
                </a:solidFill>
                <a:latin typeface="+mn-lt"/>
                <a:ea typeface="+mn-ea"/>
              </a:rPr>
              <a:t> </a:t>
            </a:r>
            <a:r>
              <a:rPr lang="en-US" altLang="nl-BE" sz="1800" b="1" dirty="0" err="1">
                <a:solidFill>
                  <a:schemeClr val="tx1"/>
                </a:solidFill>
                <a:latin typeface="+mn-lt"/>
                <a:ea typeface="+mn-ea"/>
              </a:rPr>
              <a:t>uit</a:t>
            </a:r>
            <a:endParaRPr lang="en-US" altLang="nl-BE" sz="1800" b="1" dirty="0">
              <a:solidFill>
                <a:schemeClr val="tx1"/>
              </a:solidFill>
              <a:latin typeface="+mn-lt"/>
              <a:ea typeface="+mn-ea"/>
            </a:endParaRP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Vraag</a:t>
            </a:r>
            <a:r>
              <a:rPr lang="en-US" altLang="nl-BE" sz="1800" b="1" dirty="0">
                <a:solidFill>
                  <a:schemeClr val="tx1"/>
                </a:solidFill>
                <a:latin typeface="+mn-lt"/>
                <a:ea typeface="+mn-ea"/>
              </a:rPr>
              <a:t> </a:t>
            </a:r>
            <a:r>
              <a:rPr lang="en-US" altLang="nl-BE" sz="1800" b="1" dirty="0" err="1">
                <a:solidFill>
                  <a:schemeClr val="tx1"/>
                </a:solidFill>
                <a:latin typeface="+mn-lt"/>
                <a:ea typeface="+mn-ea"/>
              </a:rPr>
              <a:t>naar</a:t>
            </a:r>
            <a:r>
              <a:rPr lang="en-US" altLang="nl-BE" sz="1800" b="1" dirty="0">
                <a:solidFill>
                  <a:schemeClr val="tx1"/>
                </a:solidFill>
                <a:latin typeface="+mn-lt"/>
                <a:ea typeface="+mn-ea"/>
              </a:rPr>
              <a:t> </a:t>
            </a:r>
            <a:r>
              <a:rPr lang="en-US" altLang="nl-BE" sz="1800" b="1" dirty="0" err="1">
                <a:solidFill>
                  <a:schemeClr val="tx1"/>
                </a:solidFill>
                <a:latin typeface="+mn-lt"/>
                <a:ea typeface="+mn-ea"/>
              </a:rPr>
              <a:t>herkenning</a:t>
            </a:r>
            <a:endParaRPr lang="en-US" altLang="nl-BE" sz="1800" b="1" dirty="0">
              <a:solidFill>
                <a:schemeClr val="tx1"/>
              </a:solidFill>
              <a:latin typeface="+mn-lt"/>
              <a:ea typeface="+mn-ea"/>
            </a:endParaRP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Zoek</a:t>
            </a:r>
            <a:r>
              <a:rPr lang="en-US" altLang="nl-BE" sz="1800" b="1" dirty="0">
                <a:solidFill>
                  <a:schemeClr val="tx1"/>
                </a:solidFill>
                <a:latin typeface="+mn-lt"/>
                <a:ea typeface="+mn-ea"/>
              </a:rPr>
              <a:t> </a:t>
            </a:r>
            <a:r>
              <a:rPr lang="en-US" altLang="nl-BE" sz="1800" b="1" dirty="0" err="1">
                <a:solidFill>
                  <a:schemeClr val="tx1"/>
                </a:solidFill>
                <a:latin typeface="+mn-lt"/>
                <a:ea typeface="+mn-ea"/>
              </a:rPr>
              <a:t>naar</a:t>
            </a:r>
            <a:r>
              <a:rPr lang="en-US" altLang="nl-BE" sz="1800" b="1" dirty="0">
                <a:solidFill>
                  <a:schemeClr val="tx1"/>
                </a:solidFill>
                <a:latin typeface="+mn-lt"/>
                <a:ea typeface="+mn-ea"/>
              </a:rPr>
              <a:t> </a:t>
            </a:r>
            <a:r>
              <a:rPr lang="en-US" altLang="nl-BE" sz="1800" b="1" dirty="0" err="1">
                <a:solidFill>
                  <a:schemeClr val="tx1"/>
                </a:solidFill>
                <a:latin typeface="+mn-lt"/>
                <a:ea typeface="+mn-ea"/>
              </a:rPr>
              <a:t>erkenning</a:t>
            </a:r>
            <a:r>
              <a:rPr lang="en-US" altLang="nl-BE" sz="1800" b="1" dirty="0">
                <a:solidFill>
                  <a:schemeClr val="tx1"/>
                </a:solidFill>
                <a:latin typeface="+mn-lt"/>
                <a:ea typeface="+mn-ea"/>
              </a:rPr>
              <a:t> van het </a:t>
            </a:r>
            <a:r>
              <a:rPr lang="en-US" altLang="nl-BE" sz="1800" b="1" dirty="0" err="1">
                <a:solidFill>
                  <a:schemeClr val="tx1"/>
                </a:solidFill>
                <a:latin typeface="+mn-lt"/>
                <a:ea typeface="+mn-ea"/>
              </a:rPr>
              <a:t>probleem</a:t>
            </a:r>
            <a:endParaRPr lang="en-US" altLang="nl-BE" sz="1800" b="1" dirty="0">
              <a:solidFill>
                <a:schemeClr val="tx1"/>
              </a:solidFill>
              <a:latin typeface="+mn-lt"/>
              <a:ea typeface="+mn-ea"/>
            </a:endParaRP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Kijk</a:t>
            </a:r>
            <a:r>
              <a:rPr lang="en-US" altLang="nl-BE" sz="1800" b="1" dirty="0">
                <a:solidFill>
                  <a:schemeClr val="tx1"/>
                </a:solidFill>
                <a:latin typeface="+mn-lt"/>
                <a:ea typeface="+mn-ea"/>
              </a:rPr>
              <a:t> </a:t>
            </a:r>
            <a:r>
              <a:rPr lang="en-US" altLang="nl-BE" sz="1800" b="1" dirty="0" err="1">
                <a:solidFill>
                  <a:schemeClr val="tx1"/>
                </a:solidFill>
                <a:latin typeface="+mn-lt"/>
                <a:ea typeface="+mn-ea"/>
              </a:rPr>
              <a:t>naar</a:t>
            </a:r>
            <a:r>
              <a:rPr lang="en-US" altLang="nl-BE" sz="1800" b="1" dirty="0">
                <a:solidFill>
                  <a:schemeClr val="tx1"/>
                </a:solidFill>
                <a:latin typeface="+mn-lt"/>
                <a:ea typeface="+mn-ea"/>
              </a:rPr>
              <a:t> </a:t>
            </a:r>
            <a:r>
              <a:rPr lang="en-US" altLang="nl-BE" sz="1800" b="1" dirty="0" err="1">
                <a:solidFill>
                  <a:schemeClr val="tx1"/>
                </a:solidFill>
                <a:latin typeface="+mn-lt"/>
                <a:ea typeface="+mn-ea"/>
              </a:rPr>
              <a:t>oorzaken</a:t>
            </a:r>
            <a:r>
              <a:rPr lang="en-US" altLang="nl-BE" sz="1800" b="1" dirty="0">
                <a:solidFill>
                  <a:schemeClr val="tx1"/>
                </a:solidFill>
                <a:latin typeface="+mn-lt"/>
                <a:ea typeface="+mn-ea"/>
              </a:rPr>
              <a:t> en </a:t>
            </a:r>
            <a:r>
              <a:rPr lang="en-US" altLang="nl-BE" sz="1800" b="1" dirty="0" err="1">
                <a:solidFill>
                  <a:schemeClr val="tx1"/>
                </a:solidFill>
                <a:latin typeface="+mn-lt"/>
                <a:ea typeface="+mn-ea"/>
              </a:rPr>
              <a:t>achtergronden</a:t>
            </a:r>
            <a:endParaRPr lang="en-US" altLang="nl-BE" sz="1800" b="1" dirty="0">
              <a:solidFill>
                <a:schemeClr val="tx1"/>
              </a:solidFill>
              <a:latin typeface="+mn-lt"/>
              <a:ea typeface="+mn-ea"/>
            </a:endParaRP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Bewaak</a:t>
            </a:r>
            <a:r>
              <a:rPr lang="en-US" altLang="nl-BE" sz="1800" b="1" dirty="0">
                <a:solidFill>
                  <a:schemeClr val="tx1"/>
                </a:solidFill>
                <a:latin typeface="+mn-lt"/>
                <a:ea typeface="+mn-ea"/>
              </a:rPr>
              <a:t> je </a:t>
            </a:r>
            <a:r>
              <a:rPr lang="en-US" altLang="nl-BE" sz="1800" b="1" dirty="0" err="1">
                <a:solidFill>
                  <a:schemeClr val="tx1"/>
                </a:solidFill>
                <a:latin typeface="+mn-lt"/>
                <a:ea typeface="+mn-ea"/>
              </a:rPr>
              <a:t>grens</a:t>
            </a:r>
            <a:r>
              <a:rPr lang="en-US" altLang="nl-BE" sz="1800" b="1" dirty="0">
                <a:solidFill>
                  <a:schemeClr val="tx1"/>
                </a:solidFill>
                <a:latin typeface="+mn-lt"/>
                <a:ea typeface="+mn-ea"/>
              </a:rPr>
              <a:t> : door </a:t>
            </a:r>
            <a:r>
              <a:rPr lang="en-US" altLang="nl-BE" sz="1800" b="1" dirty="0" err="1">
                <a:solidFill>
                  <a:schemeClr val="tx1"/>
                </a:solidFill>
                <a:latin typeface="+mn-lt"/>
                <a:ea typeface="+mn-ea"/>
              </a:rPr>
              <a:t>jou</a:t>
            </a:r>
            <a:r>
              <a:rPr lang="en-US" altLang="nl-BE" sz="1800" b="1" dirty="0">
                <a:solidFill>
                  <a:schemeClr val="tx1"/>
                </a:solidFill>
                <a:latin typeface="+mn-lt"/>
                <a:ea typeface="+mn-ea"/>
              </a:rPr>
              <a:t> </a:t>
            </a:r>
            <a:r>
              <a:rPr lang="en-US" altLang="nl-BE" sz="1800" b="1" dirty="0" err="1">
                <a:solidFill>
                  <a:schemeClr val="tx1"/>
                </a:solidFill>
                <a:latin typeface="+mn-lt"/>
                <a:ea typeface="+mn-ea"/>
              </a:rPr>
              <a:t>aan</a:t>
            </a:r>
            <a:r>
              <a:rPr lang="en-US" altLang="nl-BE" sz="1800" b="1" dirty="0">
                <a:solidFill>
                  <a:schemeClr val="tx1"/>
                </a:solidFill>
                <a:latin typeface="+mn-lt"/>
                <a:ea typeface="+mn-ea"/>
              </a:rPr>
              <a:t> </a:t>
            </a:r>
            <a:r>
              <a:rPr lang="en-US" altLang="nl-BE" sz="1800" b="1" dirty="0" err="1">
                <a:solidFill>
                  <a:schemeClr val="tx1"/>
                </a:solidFill>
                <a:latin typeface="+mn-lt"/>
                <a:ea typeface="+mn-ea"/>
              </a:rPr>
              <a:t>te</a:t>
            </a:r>
            <a:r>
              <a:rPr lang="en-US" altLang="nl-BE" sz="1800" b="1" dirty="0">
                <a:solidFill>
                  <a:schemeClr val="tx1"/>
                </a:solidFill>
                <a:latin typeface="+mn-lt"/>
                <a:ea typeface="+mn-ea"/>
              </a:rPr>
              <a:t> </a:t>
            </a:r>
            <a:r>
              <a:rPr lang="en-US" altLang="nl-BE" sz="1800" b="1" dirty="0" err="1">
                <a:solidFill>
                  <a:schemeClr val="tx1"/>
                </a:solidFill>
                <a:latin typeface="+mn-lt"/>
                <a:ea typeface="+mn-ea"/>
              </a:rPr>
              <a:t>pakken</a:t>
            </a:r>
            <a:r>
              <a:rPr lang="en-US" altLang="nl-BE" sz="1800" b="1" dirty="0">
                <a:solidFill>
                  <a:schemeClr val="tx1"/>
                </a:solidFill>
                <a:latin typeface="+mn-lt"/>
                <a:ea typeface="+mn-ea"/>
              </a:rPr>
              <a:t> of door </a:t>
            </a:r>
            <a:r>
              <a:rPr lang="en-US" altLang="nl-BE" sz="1800" b="1" dirty="0" err="1">
                <a:solidFill>
                  <a:schemeClr val="tx1"/>
                </a:solidFill>
                <a:latin typeface="+mn-lt"/>
                <a:ea typeface="+mn-ea"/>
              </a:rPr>
              <a:t>te</a:t>
            </a:r>
            <a:r>
              <a:rPr lang="en-US" altLang="nl-BE" sz="1800" b="1" dirty="0">
                <a:solidFill>
                  <a:schemeClr val="tx1"/>
                </a:solidFill>
                <a:latin typeface="+mn-lt"/>
                <a:ea typeface="+mn-ea"/>
              </a:rPr>
              <a:t> </a:t>
            </a:r>
            <a:r>
              <a:rPr lang="en-US" altLang="nl-BE" sz="1800" b="1" dirty="0" err="1">
                <a:solidFill>
                  <a:schemeClr val="tx1"/>
                </a:solidFill>
                <a:latin typeface="+mn-lt"/>
                <a:ea typeface="+mn-ea"/>
              </a:rPr>
              <a:t>verwijzen</a:t>
            </a:r>
            <a:r>
              <a:rPr lang="en-US" altLang="nl-BE" sz="1800" b="1" dirty="0">
                <a:solidFill>
                  <a:schemeClr val="tx1"/>
                </a:solidFill>
                <a:latin typeface="+mn-lt"/>
                <a:ea typeface="+mn-ea"/>
              </a:rPr>
              <a:t> ? </a:t>
            </a: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Maak</a:t>
            </a:r>
            <a:r>
              <a:rPr lang="en-US" altLang="nl-BE" sz="1800" b="1" dirty="0">
                <a:solidFill>
                  <a:schemeClr val="tx1"/>
                </a:solidFill>
                <a:latin typeface="+mn-lt"/>
                <a:ea typeface="+mn-ea"/>
              </a:rPr>
              <a:t> </a:t>
            </a:r>
            <a:r>
              <a:rPr lang="en-US" altLang="nl-BE" sz="1800" b="1" dirty="0" err="1">
                <a:solidFill>
                  <a:schemeClr val="tx1"/>
                </a:solidFill>
                <a:latin typeface="+mn-lt"/>
                <a:ea typeface="+mn-ea"/>
              </a:rPr>
              <a:t>afspraken</a:t>
            </a:r>
            <a:r>
              <a:rPr lang="en-US" altLang="nl-BE" sz="1800" b="1" dirty="0">
                <a:solidFill>
                  <a:schemeClr val="tx1"/>
                </a:solidFill>
                <a:latin typeface="+mn-lt"/>
                <a:ea typeface="+mn-ea"/>
              </a:rPr>
              <a:t> </a:t>
            </a:r>
          </a:p>
          <a:p>
            <a:pPr marR="0" lvl="0" indent="-228600" fontAlgn="base">
              <a:spcBef>
                <a:spcPts val="0"/>
              </a:spcBef>
              <a:spcAft>
                <a:spcPct val="0"/>
              </a:spcAft>
              <a:buClrTx/>
              <a:buSzTx/>
              <a:tabLst/>
              <a:defRPr/>
            </a:pPr>
            <a:r>
              <a:rPr lang="en-US" altLang="nl-BE" sz="1800" b="1" dirty="0" err="1">
                <a:solidFill>
                  <a:schemeClr val="tx1"/>
                </a:solidFill>
                <a:latin typeface="+mn-lt"/>
                <a:ea typeface="+mn-ea"/>
              </a:rPr>
              <a:t>Bespreek</a:t>
            </a:r>
            <a:r>
              <a:rPr lang="en-US" altLang="nl-BE" sz="1800" b="1" dirty="0">
                <a:solidFill>
                  <a:schemeClr val="tx1"/>
                </a:solidFill>
                <a:latin typeface="+mn-lt"/>
                <a:ea typeface="+mn-ea"/>
              </a:rPr>
              <a:t> </a:t>
            </a:r>
            <a:r>
              <a:rPr lang="en-US" altLang="nl-BE" sz="1800" b="1" dirty="0" err="1">
                <a:solidFill>
                  <a:schemeClr val="tx1"/>
                </a:solidFill>
                <a:latin typeface="+mn-lt"/>
                <a:ea typeface="+mn-ea"/>
              </a:rPr>
              <a:t>voortgang</a:t>
            </a:r>
            <a:r>
              <a:rPr lang="en-US" altLang="nl-BE" sz="1800" b="1" dirty="0">
                <a:solidFill>
                  <a:schemeClr val="tx1"/>
                </a:solidFill>
                <a:latin typeface="+mn-lt"/>
                <a:ea typeface="+mn-ea"/>
              </a:rPr>
              <a:t> </a:t>
            </a:r>
            <a:endParaRPr kumimoji="0" lang="en-US" altLang="nl-BE" sz="1800" b="1" i="0" u="none" strike="noStrike" cap="none" spc="0" normalizeH="0" baseline="0" noProof="0" dirty="0">
              <a:ln>
                <a:noFill/>
              </a:ln>
              <a:solidFill>
                <a:schemeClr val="tx1"/>
              </a:solidFill>
              <a:effectLst/>
              <a:uLnTx/>
              <a:uFillTx/>
              <a:latin typeface="+mn-lt"/>
              <a:ea typeface="+mn-ea"/>
            </a:endParaRPr>
          </a:p>
          <a:p>
            <a:pPr marL="285750" marR="0" lvl="0" indent="-228600" fontAlgn="base">
              <a:spcBef>
                <a:spcPts val="1000"/>
              </a:spcBef>
              <a:spcAft>
                <a:spcPct val="0"/>
              </a:spcAft>
              <a:buClrTx/>
              <a:buSzTx/>
              <a:tabLst/>
              <a:defRPr/>
            </a:pPr>
            <a:endParaRPr kumimoji="0" lang="en-US" altLang="nl-BE" sz="1800" b="1" i="0" u="none" strike="noStrike" cap="none" spc="0" normalizeH="0" baseline="0" noProof="0" dirty="0">
              <a:ln>
                <a:noFill/>
              </a:ln>
              <a:solidFill>
                <a:schemeClr val="tx1"/>
              </a:solidFill>
              <a:effectLst/>
              <a:uLnTx/>
              <a:uFillTx/>
              <a:latin typeface="+mn-lt"/>
              <a:ea typeface="+mn-ea"/>
            </a:endParaRPr>
          </a:p>
          <a:p>
            <a:pPr marL="285750" marR="0" lvl="0" indent="-228600" fontAlgn="base">
              <a:spcBef>
                <a:spcPts val="1000"/>
              </a:spcBef>
              <a:spcAft>
                <a:spcPct val="0"/>
              </a:spcAft>
              <a:buClrTx/>
              <a:buSzTx/>
              <a:tabLst/>
              <a:defRPr/>
            </a:pPr>
            <a:endParaRPr kumimoji="0" lang="en-US" altLang="nl-BE" sz="1800" b="1" i="0" u="none" strike="noStrike" cap="none" spc="0" normalizeH="0" baseline="0" noProof="0" dirty="0">
              <a:ln>
                <a:noFill/>
              </a:ln>
              <a:solidFill>
                <a:schemeClr val="tx1"/>
              </a:solidFill>
              <a:effectLst/>
              <a:uLnTx/>
              <a:uFillTx/>
              <a:latin typeface="+mn-lt"/>
              <a:ea typeface="+mn-ea"/>
            </a:endParaRPr>
          </a:p>
        </p:txBody>
      </p:sp>
    </p:spTree>
    <p:extLst>
      <p:ext uri="{BB962C8B-B14F-4D97-AF65-F5344CB8AC3E}">
        <p14:creationId xmlns:p14="http://schemas.microsoft.com/office/powerpoint/2010/main" val="18187986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01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01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01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01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01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01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0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4" descr="Bola lampu pada latar belakang kuning dengan balok dan kabel cahaya sketsa">
            <a:extLst>
              <a:ext uri="{FF2B5EF4-FFF2-40B4-BE49-F238E27FC236}">
                <a16:creationId xmlns:a16="http://schemas.microsoft.com/office/drawing/2014/main" id="{53FEF406-7F3C-480E-AF59-6AED888A1CBE}"/>
              </a:ext>
            </a:extLst>
          </p:cNvPr>
          <p:cNvPicPr>
            <a:picLocks noChangeAspect="1"/>
          </p:cNvPicPr>
          <p:nvPr/>
        </p:nvPicPr>
        <p:blipFill rotWithShape="1">
          <a:blip r:embed="rId2">
            <a:alphaModFix amt="60000"/>
          </a:blip>
          <a:srcRect t="8537"/>
          <a:stretch/>
        </p:blipFill>
        <p:spPr>
          <a:xfrm>
            <a:off x="-1" y="10"/>
            <a:ext cx="12192001" cy="6857990"/>
          </a:xfrm>
          <a:prstGeom prst="rect">
            <a:avLst/>
          </a:prstGeom>
        </p:spPr>
      </p:pic>
      <p:sp>
        <p:nvSpPr>
          <p:cNvPr id="2" name="Titel 1">
            <a:extLst>
              <a:ext uri="{FF2B5EF4-FFF2-40B4-BE49-F238E27FC236}">
                <a16:creationId xmlns:a16="http://schemas.microsoft.com/office/drawing/2014/main" id="{8C338D6B-7A84-45AC-982F-01DB14A39928}"/>
              </a:ext>
            </a:extLst>
          </p:cNvPr>
          <p:cNvSpPr>
            <a:spLocks noGrp="1"/>
          </p:cNvSpPr>
          <p:nvPr>
            <p:ph type="ctrTitle"/>
          </p:nvPr>
        </p:nvSpPr>
        <p:spPr>
          <a:xfrm>
            <a:off x="841248" y="600427"/>
            <a:ext cx="9875520" cy="3299902"/>
          </a:xfrm>
        </p:spPr>
        <p:txBody>
          <a:bodyPr>
            <a:normAutofit/>
          </a:bodyPr>
          <a:lstStyle/>
          <a:p>
            <a:pPr algn="l"/>
            <a:r>
              <a:rPr lang="nl-BE" sz="8200">
                <a:solidFill>
                  <a:srgbClr val="FFFFFF"/>
                </a:solidFill>
              </a:rPr>
              <a:t>KOP model</a:t>
            </a:r>
          </a:p>
        </p:txBody>
      </p:sp>
      <p:sp>
        <p:nvSpPr>
          <p:cNvPr id="3" name="Ondertitel 2">
            <a:extLst>
              <a:ext uri="{FF2B5EF4-FFF2-40B4-BE49-F238E27FC236}">
                <a16:creationId xmlns:a16="http://schemas.microsoft.com/office/drawing/2014/main" id="{677B914A-5E36-4C06-9010-2A21B436CD6A}"/>
              </a:ext>
            </a:extLst>
          </p:cNvPr>
          <p:cNvSpPr>
            <a:spLocks noGrp="1"/>
          </p:cNvSpPr>
          <p:nvPr>
            <p:ph type="subTitle" idx="1"/>
          </p:nvPr>
        </p:nvSpPr>
        <p:spPr>
          <a:xfrm>
            <a:off x="859536" y="4072045"/>
            <a:ext cx="9875520" cy="1414355"/>
          </a:xfrm>
        </p:spPr>
        <p:txBody>
          <a:bodyPr>
            <a:normAutofit/>
          </a:bodyPr>
          <a:lstStyle/>
          <a:p>
            <a:pPr algn="l"/>
            <a:r>
              <a:rPr lang="nl-BE">
                <a:solidFill>
                  <a:srgbClr val="FFFFFF"/>
                </a:solidFill>
              </a:rPr>
              <a:t>Klacht = Omstandigheden x Persoonlijke factoren</a:t>
            </a:r>
          </a:p>
        </p:txBody>
      </p:sp>
    </p:spTree>
    <p:extLst>
      <p:ext uri="{BB962C8B-B14F-4D97-AF65-F5344CB8AC3E}">
        <p14:creationId xmlns:p14="http://schemas.microsoft.com/office/powerpoint/2010/main" val="99631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3010" name="Titel 1">
            <a:extLst>
              <a:ext uri="{FF2B5EF4-FFF2-40B4-BE49-F238E27FC236}">
                <a16:creationId xmlns:a16="http://schemas.microsoft.com/office/drawing/2014/main" id="{036D1314-20F3-4813-B8A7-12DEE1B8307F}"/>
              </a:ext>
            </a:extLst>
          </p:cNvPr>
          <p:cNvSpPr>
            <a:spLocks noGrp="1"/>
          </p:cNvSpPr>
          <p:nvPr>
            <p:ph type="title"/>
          </p:nvPr>
        </p:nvSpPr>
        <p:spPr>
          <a:xfrm>
            <a:off x="6096000" y="1396289"/>
            <a:ext cx="5563936" cy="1325563"/>
          </a:xfrm>
        </p:spPr>
        <p:txBody>
          <a:bodyPr vert="horz" lIns="91440" tIns="45720" rIns="91440" bIns="45720" rtlCol="0" anchor="ctr">
            <a:normAutofit fontScale="90000"/>
          </a:bodyPr>
          <a:lstStyle/>
          <a:p>
            <a:pPr eaLnBrk="1" hangingPunct="1"/>
            <a:r>
              <a:rPr lang="en-US" altLang="nl-BE" kern="1200" dirty="0" err="1">
                <a:solidFill>
                  <a:schemeClr val="tx1"/>
                </a:solidFill>
                <a:latin typeface="+mj-lt"/>
                <a:ea typeface="+mj-ea"/>
                <a:cs typeface="+mj-cs"/>
              </a:rPr>
              <a:t>Een</a:t>
            </a:r>
            <a:r>
              <a:rPr lang="en-US" altLang="nl-BE" kern="1200" dirty="0">
                <a:solidFill>
                  <a:schemeClr val="tx1"/>
                </a:solidFill>
                <a:latin typeface="+mj-lt"/>
                <a:ea typeface="+mj-ea"/>
                <a:cs typeface="+mj-cs"/>
              </a:rPr>
              <a:t> </a:t>
            </a:r>
            <a:r>
              <a:rPr lang="en-US" altLang="nl-BE" kern="1200" dirty="0" err="1">
                <a:solidFill>
                  <a:schemeClr val="tx1"/>
                </a:solidFill>
                <a:latin typeface="+mj-lt"/>
                <a:ea typeface="+mj-ea"/>
                <a:cs typeface="+mj-cs"/>
              </a:rPr>
              <a:t>duidelijke</a:t>
            </a:r>
            <a:r>
              <a:rPr lang="en-US" altLang="nl-BE" kern="1200" dirty="0">
                <a:solidFill>
                  <a:schemeClr val="tx1"/>
                </a:solidFill>
                <a:latin typeface="+mj-lt"/>
                <a:ea typeface="+mj-ea"/>
                <a:cs typeface="+mj-cs"/>
              </a:rPr>
              <a:t> </a:t>
            </a:r>
            <a:r>
              <a:rPr lang="en-US" altLang="nl-BE" kern="1200" dirty="0" err="1">
                <a:solidFill>
                  <a:schemeClr val="tx1"/>
                </a:solidFill>
                <a:latin typeface="+mj-lt"/>
                <a:ea typeface="+mj-ea"/>
                <a:cs typeface="+mj-cs"/>
              </a:rPr>
              <a:t>fout</a:t>
            </a:r>
            <a:r>
              <a:rPr lang="en-US" altLang="nl-BE" kern="1200" dirty="0">
                <a:solidFill>
                  <a:schemeClr val="tx1"/>
                </a:solidFill>
                <a:latin typeface="+mj-lt"/>
                <a:ea typeface="+mj-ea"/>
                <a:cs typeface="+mj-cs"/>
              </a:rPr>
              <a:t> ?</a:t>
            </a:r>
          </a:p>
        </p:txBody>
      </p:sp>
      <p:pic>
        <p:nvPicPr>
          <p:cNvPr id="43011" name="Afbeelding 2" descr="Afbeelding met bord, tekening&#10;&#10;Automatisch gegenereerde beschrijving">
            <a:extLst>
              <a:ext uri="{FF2B5EF4-FFF2-40B4-BE49-F238E27FC236}">
                <a16:creationId xmlns:a16="http://schemas.microsoft.com/office/drawing/2014/main" id="{173994DF-547A-41DE-9F4A-3EE1DAB325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241" y="1151494"/>
            <a:ext cx="4105275" cy="308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ijdelijke aanduiding voor tekst 6">
            <a:extLst>
              <a:ext uri="{FF2B5EF4-FFF2-40B4-BE49-F238E27FC236}">
                <a16:creationId xmlns:a16="http://schemas.microsoft.com/office/drawing/2014/main" id="{9F7AF511-4A79-48F5-9BC4-6AB5FA94FFB1}"/>
              </a:ext>
            </a:extLst>
          </p:cNvPr>
          <p:cNvSpPr txBox="1">
            <a:spLocks noChangeArrowheads="1"/>
          </p:cNvSpPr>
          <p:nvPr/>
        </p:nvSpPr>
        <p:spPr bwMode="auto">
          <a:xfrm>
            <a:off x="6658044" y="2871982"/>
            <a:ext cx="5006336" cy="31816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285750" indent="-285750">
              <a:lnSpc>
                <a:spcPct val="90000"/>
              </a:lnSpc>
              <a:spcBef>
                <a:spcPts val="1000"/>
              </a:spcBef>
              <a:buFont typeface="Arial" panose="020B0604020202020204" pitchFamily="34" charset="0"/>
              <a:buChar char="•"/>
              <a:defRPr sz="2800">
                <a:solidFill>
                  <a:srgbClr val="85B9B0"/>
                </a:solidFill>
                <a:latin typeface="Avenir Book"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rgbClr val="555555"/>
                </a:solidFill>
                <a:latin typeface="Avenir Book"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rgbClr val="555555"/>
                </a:solidFill>
                <a:latin typeface="Avenir Book"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rgbClr val="555555"/>
                </a:solidFill>
                <a:latin typeface="Avenir Book"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rgbClr val="555555"/>
                </a:solidFill>
                <a:latin typeface="Avenir Book"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555555"/>
                </a:solidFill>
                <a:latin typeface="Avenir Book" charset="0"/>
                <a:ea typeface="MS PGothic" panose="020B0600070205080204" pitchFamily="34" charset="-128"/>
              </a:defRPr>
            </a:lvl9pPr>
          </a:lstStyle>
          <a:p>
            <a:pPr marL="342900" marR="0" lvl="0" fontAlgn="base">
              <a:spcBef>
                <a:spcPts val="0"/>
              </a:spcBef>
              <a:spcAft>
                <a:spcPct val="0"/>
              </a:spcAft>
              <a:buClrTx/>
              <a:buSzTx/>
              <a:tabLst/>
              <a:defRPr/>
            </a:pPr>
            <a:r>
              <a:rPr lang="en-US" altLang="nl-BE" sz="1800" b="1" noProof="0" dirty="0" err="1">
                <a:solidFill>
                  <a:schemeClr val="tx1"/>
                </a:solidFill>
                <a:latin typeface="+mn-lt"/>
                <a:ea typeface="+mn-ea"/>
              </a:rPr>
              <a:t>Bepaal</a:t>
            </a:r>
            <a:r>
              <a:rPr lang="en-US" altLang="nl-BE" sz="1800" b="1" noProof="0" dirty="0">
                <a:solidFill>
                  <a:schemeClr val="tx1"/>
                </a:solidFill>
                <a:latin typeface="+mn-lt"/>
                <a:ea typeface="+mn-ea"/>
              </a:rPr>
              <a:t> je focus</a:t>
            </a:r>
          </a:p>
          <a:p>
            <a:pPr marL="342900" marR="0" lvl="0" fontAlgn="base">
              <a:spcBef>
                <a:spcPts val="0"/>
              </a:spcBef>
              <a:spcAft>
                <a:spcPct val="0"/>
              </a:spcAft>
              <a:buClrTx/>
              <a:buSzTx/>
              <a:tabLst/>
              <a:defRPr/>
            </a:pPr>
            <a:r>
              <a:rPr kumimoji="0" lang="en-US" altLang="nl-BE" sz="1800" b="1" i="0" u="none" strike="noStrike" cap="none" spc="0" normalizeH="0" baseline="0" dirty="0" err="1">
                <a:ln>
                  <a:noFill/>
                </a:ln>
                <a:solidFill>
                  <a:schemeClr val="tx1"/>
                </a:solidFill>
                <a:effectLst/>
                <a:uLnTx/>
                <a:uFillTx/>
                <a:latin typeface="+mn-lt"/>
                <a:ea typeface="+mn-ea"/>
              </a:rPr>
              <a:t>Zware</a:t>
            </a:r>
            <a:r>
              <a:rPr kumimoji="0" lang="en-US" altLang="nl-BE" sz="1800" b="1" i="0" u="none" strike="noStrike" cap="none" spc="0" normalizeH="0" dirty="0">
                <a:ln>
                  <a:noFill/>
                </a:ln>
                <a:solidFill>
                  <a:schemeClr val="tx1"/>
                </a:solidFill>
                <a:effectLst/>
                <a:uLnTx/>
                <a:uFillTx/>
                <a:latin typeface="+mn-lt"/>
                <a:ea typeface="+mn-ea"/>
              </a:rPr>
              <a:t> </a:t>
            </a:r>
            <a:r>
              <a:rPr kumimoji="0" lang="en-US" altLang="nl-BE" sz="1800" b="1" i="0" u="none" strike="noStrike" cap="none" spc="0" normalizeH="0" dirty="0" err="1">
                <a:ln>
                  <a:noFill/>
                </a:ln>
                <a:solidFill>
                  <a:schemeClr val="tx1"/>
                </a:solidFill>
                <a:effectLst/>
                <a:uLnTx/>
                <a:uFillTx/>
                <a:latin typeface="+mn-lt"/>
                <a:ea typeface="+mn-ea"/>
              </a:rPr>
              <a:t>fout</a:t>
            </a:r>
            <a:r>
              <a:rPr kumimoji="0" lang="en-US" altLang="nl-BE" sz="1800" b="1" i="0" u="none" strike="noStrike" cap="none" spc="0" normalizeH="0" dirty="0">
                <a:ln>
                  <a:noFill/>
                </a:ln>
                <a:solidFill>
                  <a:schemeClr val="tx1"/>
                </a:solidFill>
                <a:effectLst/>
                <a:uLnTx/>
                <a:uFillTx/>
                <a:latin typeface="+mn-lt"/>
                <a:ea typeface="+mn-ea"/>
              </a:rPr>
              <a:t> = focus </a:t>
            </a:r>
            <a:r>
              <a:rPr kumimoji="0" lang="en-US" altLang="nl-BE" sz="1800" b="1" i="0" u="none" strike="noStrike" cap="none" spc="0" normalizeH="0" dirty="0" err="1">
                <a:ln>
                  <a:noFill/>
                </a:ln>
                <a:solidFill>
                  <a:schemeClr val="tx1"/>
                </a:solidFill>
                <a:effectLst/>
                <a:uLnTx/>
                <a:uFillTx/>
                <a:latin typeface="+mn-lt"/>
                <a:ea typeface="+mn-ea"/>
              </a:rPr>
              <a:t>eerst</a:t>
            </a:r>
            <a:r>
              <a:rPr kumimoji="0" lang="en-US" altLang="nl-BE" sz="1800" b="1" i="0" u="none" strike="noStrike" cap="none" spc="0" normalizeH="0" dirty="0">
                <a:ln>
                  <a:noFill/>
                </a:ln>
                <a:solidFill>
                  <a:schemeClr val="tx1"/>
                </a:solidFill>
                <a:effectLst/>
                <a:uLnTx/>
                <a:uFillTx/>
                <a:latin typeface="+mn-lt"/>
                <a:ea typeface="+mn-ea"/>
              </a:rPr>
              <a:t> op de </a:t>
            </a:r>
            <a:r>
              <a:rPr kumimoji="0" lang="en-US" altLang="nl-BE" sz="1800" b="1" i="0" u="none" strike="noStrike" cap="none" spc="0" normalizeH="0" dirty="0" err="1">
                <a:ln>
                  <a:noFill/>
                </a:ln>
                <a:solidFill>
                  <a:schemeClr val="tx1"/>
                </a:solidFill>
                <a:effectLst/>
                <a:uLnTx/>
                <a:uFillTx/>
                <a:latin typeface="+mn-lt"/>
                <a:ea typeface="+mn-ea"/>
              </a:rPr>
              <a:t>fout</a:t>
            </a:r>
            <a:endParaRPr kumimoji="0" lang="en-US" altLang="nl-BE" sz="1800" b="1" i="0" u="none" strike="noStrike" cap="none" spc="0" normalizeH="0" dirty="0">
              <a:ln>
                <a:noFill/>
              </a:ln>
              <a:solidFill>
                <a:schemeClr val="tx1"/>
              </a:solidFill>
              <a:effectLst/>
              <a:uLnTx/>
              <a:uFillTx/>
              <a:latin typeface="+mn-lt"/>
              <a:ea typeface="+mn-ea"/>
            </a:endParaRPr>
          </a:p>
          <a:p>
            <a:pPr marL="342900" marR="0" lvl="0" fontAlgn="base">
              <a:spcBef>
                <a:spcPts val="0"/>
              </a:spcBef>
              <a:spcAft>
                <a:spcPct val="0"/>
              </a:spcAft>
              <a:buClrTx/>
              <a:buSzTx/>
              <a:tabLst/>
              <a:defRPr/>
            </a:pPr>
            <a:r>
              <a:rPr lang="en-US" altLang="nl-BE" sz="1800" b="1" baseline="0" noProof="0" dirty="0">
                <a:solidFill>
                  <a:schemeClr val="tx1"/>
                </a:solidFill>
                <a:latin typeface="+mn-lt"/>
                <a:ea typeface="+mn-ea"/>
              </a:rPr>
              <a:t>Dan </a:t>
            </a:r>
            <a:r>
              <a:rPr lang="en-US" altLang="nl-BE" sz="1800" b="1" baseline="0" noProof="0" dirty="0" err="1">
                <a:solidFill>
                  <a:schemeClr val="tx1"/>
                </a:solidFill>
                <a:latin typeface="+mn-lt"/>
                <a:ea typeface="+mn-ea"/>
              </a:rPr>
              <a:t>mogelijk</a:t>
            </a:r>
            <a:r>
              <a:rPr lang="en-US" altLang="nl-BE" sz="1800" b="1" baseline="0" noProof="0" dirty="0">
                <a:solidFill>
                  <a:schemeClr val="tx1"/>
                </a:solidFill>
                <a:latin typeface="+mn-lt"/>
                <a:ea typeface="+mn-ea"/>
              </a:rPr>
              <a:t> </a:t>
            </a:r>
            <a:r>
              <a:rPr lang="en-US" altLang="nl-BE" sz="1800" b="1" baseline="0" noProof="0" dirty="0" err="1">
                <a:solidFill>
                  <a:schemeClr val="tx1"/>
                </a:solidFill>
                <a:latin typeface="+mn-lt"/>
                <a:ea typeface="+mn-ea"/>
              </a:rPr>
              <a:t>naar</a:t>
            </a:r>
            <a:r>
              <a:rPr lang="en-US" altLang="nl-BE" sz="1800" b="1" baseline="0" noProof="0" dirty="0">
                <a:solidFill>
                  <a:schemeClr val="tx1"/>
                </a:solidFill>
                <a:latin typeface="+mn-lt"/>
                <a:ea typeface="+mn-ea"/>
              </a:rPr>
              <a:t> </a:t>
            </a:r>
            <a:r>
              <a:rPr lang="en-US" altLang="nl-BE" sz="1800" b="1" baseline="0" noProof="0" dirty="0" err="1">
                <a:solidFill>
                  <a:schemeClr val="tx1"/>
                </a:solidFill>
                <a:latin typeface="+mn-lt"/>
                <a:ea typeface="+mn-ea"/>
              </a:rPr>
              <a:t>achterliggende</a:t>
            </a:r>
            <a:r>
              <a:rPr lang="en-US" altLang="nl-BE" sz="1800" b="1" noProof="0" dirty="0">
                <a:solidFill>
                  <a:schemeClr val="tx1"/>
                </a:solidFill>
                <a:latin typeface="+mn-lt"/>
                <a:ea typeface="+mn-ea"/>
              </a:rPr>
              <a:t> </a:t>
            </a:r>
            <a:r>
              <a:rPr lang="en-US" altLang="nl-BE" sz="1800" b="1" noProof="0" dirty="0" err="1">
                <a:solidFill>
                  <a:schemeClr val="tx1"/>
                </a:solidFill>
                <a:latin typeface="+mn-lt"/>
                <a:ea typeface="+mn-ea"/>
              </a:rPr>
              <a:t>reden</a:t>
            </a:r>
            <a:r>
              <a:rPr lang="en-US" altLang="nl-BE" sz="1800" b="1" noProof="0" dirty="0">
                <a:solidFill>
                  <a:schemeClr val="tx1"/>
                </a:solidFill>
                <a:latin typeface="+mn-lt"/>
                <a:ea typeface="+mn-ea"/>
              </a:rPr>
              <a:t> </a:t>
            </a:r>
            <a:r>
              <a:rPr lang="en-US" altLang="nl-BE" sz="1800" b="1" noProof="0" dirty="0" err="1">
                <a:solidFill>
                  <a:schemeClr val="tx1"/>
                </a:solidFill>
                <a:latin typeface="+mn-lt"/>
                <a:ea typeface="+mn-ea"/>
              </a:rPr>
              <a:t>vanuit</a:t>
            </a:r>
            <a:r>
              <a:rPr lang="en-US" altLang="nl-BE" sz="1800" b="1" noProof="0" dirty="0">
                <a:solidFill>
                  <a:schemeClr val="tx1"/>
                </a:solidFill>
                <a:latin typeface="+mn-lt"/>
                <a:ea typeface="+mn-ea"/>
              </a:rPr>
              <a:t> </a:t>
            </a:r>
            <a:r>
              <a:rPr lang="en-US" altLang="nl-BE" sz="1800" b="1" noProof="0" dirty="0" err="1">
                <a:solidFill>
                  <a:schemeClr val="tx1"/>
                </a:solidFill>
                <a:latin typeface="+mn-lt"/>
                <a:ea typeface="+mn-ea"/>
              </a:rPr>
              <a:t>bekommernis</a:t>
            </a:r>
            <a:endParaRPr kumimoji="0" lang="en-US" altLang="nl-BE" sz="1800" b="1" i="0" u="none" strike="noStrike" cap="none" spc="0" normalizeH="0" baseline="0" noProof="0" dirty="0">
              <a:ln>
                <a:noFill/>
              </a:ln>
              <a:solidFill>
                <a:schemeClr val="tx1"/>
              </a:solidFill>
              <a:effectLst/>
              <a:uLnTx/>
              <a:uFillTx/>
              <a:latin typeface="+mn-lt"/>
              <a:ea typeface="+mn-ea"/>
            </a:endParaRPr>
          </a:p>
          <a:p>
            <a:pPr marL="285750" marR="0" lvl="0" indent="-228600" fontAlgn="base">
              <a:spcBef>
                <a:spcPts val="1000"/>
              </a:spcBef>
              <a:spcAft>
                <a:spcPct val="0"/>
              </a:spcAft>
              <a:buClrTx/>
              <a:buSzTx/>
              <a:tabLst/>
              <a:defRPr/>
            </a:pPr>
            <a:endParaRPr kumimoji="0" lang="en-US" altLang="nl-BE" sz="1800" b="1" i="0" u="none" strike="noStrike" cap="none" spc="0" normalizeH="0" baseline="0" noProof="0" dirty="0">
              <a:ln>
                <a:noFill/>
              </a:ln>
              <a:solidFill>
                <a:schemeClr val="tx1"/>
              </a:solidFill>
              <a:effectLst/>
              <a:uLnTx/>
              <a:uFillTx/>
              <a:latin typeface="+mn-lt"/>
              <a:ea typeface="+mn-ea"/>
            </a:endParaRPr>
          </a:p>
          <a:p>
            <a:pPr marL="285750" marR="0" lvl="0" indent="-228600" fontAlgn="base">
              <a:spcBef>
                <a:spcPts val="1000"/>
              </a:spcBef>
              <a:spcAft>
                <a:spcPct val="0"/>
              </a:spcAft>
              <a:buClrTx/>
              <a:buSzTx/>
              <a:tabLst/>
              <a:defRPr/>
            </a:pPr>
            <a:endParaRPr kumimoji="0" lang="en-US" altLang="nl-BE" sz="1800" b="1" i="0" u="none" strike="noStrike" cap="none" spc="0" normalizeH="0" baseline="0" noProof="0" dirty="0">
              <a:ln>
                <a:noFill/>
              </a:ln>
              <a:solidFill>
                <a:schemeClr val="tx1"/>
              </a:solidFill>
              <a:effectLst/>
              <a:uLnTx/>
              <a:uFillTx/>
              <a:latin typeface="+mn-lt"/>
              <a:ea typeface="+mn-ea"/>
            </a:endParaRPr>
          </a:p>
        </p:txBody>
      </p:sp>
    </p:spTree>
    <p:extLst>
      <p:ext uri="{BB962C8B-B14F-4D97-AF65-F5344CB8AC3E}">
        <p14:creationId xmlns:p14="http://schemas.microsoft.com/office/powerpoint/2010/main" val="7969411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514350" indent="-514350" algn="ctr"/>
            <a:br>
              <a:rPr lang="en-US" sz="2500" dirty="0">
                <a:solidFill>
                  <a:schemeClr val="tx1"/>
                </a:solidFill>
                <a:latin typeface="+mj-lt"/>
              </a:rPr>
            </a:br>
            <a:r>
              <a:rPr lang="en-US" sz="2500" dirty="0" err="1">
                <a:solidFill>
                  <a:schemeClr val="tx1"/>
                </a:solidFill>
                <a:latin typeface="+mj-lt"/>
              </a:rPr>
              <a:t>Jouw</a:t>
            </a:r>
            <a:r>
              <a:rPr lang="en-US" sz="2500" dirty="0">
                <a:solidFill>
                  <a:schemeClr val="tx1"/>
                </a:solidFill>
                <a:latin typeface="+mj-lt"/>
              </a:rPr>
              <a:t> </a:t>
            </a:r>
            <a:r>
              <a:rPr lang="en-US" sz="2500" dirty="0" err="1">
                <a:solidFill>
                  <a:schemeClr val="tx1"/>
                </a:solidFill>
                <a:latin typeface="+mj-lt"/>
              </a:rPr>
              <a:t>rol</a:t>
            </a:r>
            <a:r>
              <a:rPr lang="en-US" sz="2500" dirty="0">
                <a:solidFill>
                  <a:schemeClr val="tx1"/>
                </a:solidFill>
                <a:latin typeface="+mj-lt"/>
              </a:rPr>
              <a:t> : </a:t>
            </a:r>
            <a:br>
              <a:rPr lang="en-US" sz="2500" dirty="0">
                <a:solidFill>
                  <a:schemeClr val="tx1"/>
                </a:solidFill>
                <a:latin typeface="+mj-lt"/>
              </a:rPr>
            </a:br>
            <a:r>
              <a:rPr lang="en-US" sz="2500" dirty="0">
                <a:solidFill>
                  <a:schemeClr val="tx1"/>
                </a:solidFill>
                <a:latin typeface="+mj-lt"/>
              </a:rPr>
              <a:t>- </a:t>
            </a:r>
            <a:r>
              <a:rPr lang="en-US" sz="2500" dirty="0" err="1">
                <a:solidFill>
                  <a:schemeClr val="tx1"/>
                </a:solidFill>
                <a:latin typeface="+mj-lt"/>
              </a:rPr>
              <a:t>vinger</a:t>
            </a:r>
            <a:r>
              <a:rPr lang="en-US" sz="2500" dirty="0">
                <a:solidFill>
                  <a:schemeClr val="tx1"/>
                </a:solidFill>
                <a:latin typeface="+mj-lt"/>
              </a:rPr>
              <a:t> </a:t>
            </a:r>
            <a:r>
              <a:rPr lang="en-US" sz="2500" dirty="0" err="1">
                <a:solidFill>
                  <a:schemeClr val="tx1"/>
                </a:solidFill>
                <a:latin typeface="+mj-lt"/>
              </a:rPr>
              <a:t>aan</a:t>
            </a:r>
            <a:r>
              <a:rPr lang="en-US" sz="2500" dirty="0">
                <a:solidFill>
                  <a:schemeClr val="tx1"/>
                </a:solidFill>
                <a:latin typeface="+mj-lt"/>
              </a:rPr>
              <a:t> de pols</a:t>
            </a: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2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E5819-0D28-466A-BB50-F2C4D9E84065}"/>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6440F6E2-8BD6-48B7-B7BC-234A64038ADC}"/>
              </a:ext>
            </a:extLst>
          </p:cNvPr>
          <p:cNvPicPr>
            <a:picLocks noChangeAspect="1"/>
          </p:cNvPicPr>
          <p:nvPr/>
        </p:nvPicPr>
        <p:blipFill>
          <a:blip r:embed="rId2"/>
          <a:stretch>
            <a:fillRect/>
          </a:stretch>
        </p:blipFill>
        <p:spPr>
          <a:xfrm>
            <a:off x="657725" y="954506"/>
            <a:ext cx="10387264" cy="5193632"/>
          </a:xfrm>
          <a:prstGeom prst="rect">
            <a:avLst/>
          </a:prstGeom>
        </p:spPr>
      </p:pic>
    </p:spTree>
    <p:extLst>
      <p:ext uri="{BB962C8B-B14F-4D97-AF65-F5344CB8AC3E}">
        <p14:creationId xmlns:p14="http://schemas.microsoft.com/office/powerpoint/2010/main" val="1201979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447595" y="1028733"/>
            <a:ext cx="7023901" cy="5271459"/>
          </a:xfrm>
          <a:prstGeom prst="rect">
            <a:avLst/>
          </a:prstGeom>
        </p:spPr>
      </p:pic>
      <p:sp>
        <p:nvSpPr>
          <p:cNvPr id="4" name="Rechthoek 3"/>
          <p:cNvSpPr/>
          <p:nvPr/>
        </p:nvSpPr>
        <p:spPr bwMode="auto">
          <a:xfrm>
            <a:off x="431371" y="3909052"/>
            <a:ext cx="3264363" cy="768085"/>
          </a:xfrm>
          <a:prstGeom prst="rect">
            <a:avLst/>
          </a:prstGeom>
          <a:solidFill>
            <a:srgbClr val="4285B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Arial" charset="0"/>
                <a:ea typeface="ＭＳ Ｐゴシック" pitchFamily="-32" charset="-128"/>
                <a:cs typeface="+mn-cs"/>
              </a:rPr>
              <a:t>Stressfactoren</a:t>
            </a:r>
          </a:p>
        </p:txBody>
      </p:sp>
      <p:sp>
        <p:nvSpPr>
          <p:cNvPr id="5" name="Rechthoek 4"/>
          <p:cNvSpPr/>
          <p:nvPr/>
        </p:nvSpPr>
        <p:spPr bwMode="auto">
          <a:xfrm>
            <a:off x="8112224" y="3140968"/>
            <a:ext cx="3264363" cy="768085"/>
          </a:xfrm>
          <a:prstGeom prst="rect">
            <a:avLst/>
          </a:prstGeom>
          <a:solidFill>
            <a:srgbClr val="4285B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Arial" charset="0"/>
                <a:ea typeface="ＭＳ Ｐゴシック" pitchFamily="-32" charset="-128"/>
                <a:cs typeface="+mn-cs"/>
              </a:rPr>
              <a:t>Energiebronnen</a:t>
            </a:r>
          </a:p>
        </p:txBody>
      </p:sp>
      <p:pic>
        <p:nvPicPr>
          <p:cNvPr id="6" name="Afbeelding 5" descr="circle-transp-red3.png"/>
          <p:cNvPicPr>
            <a:picLocks noChangeAspect="1"/>
          </p:cNvPicPr>
          <p:nvPr/>
        </p:nvPicPr>
        <p:blipFill>
          <a:blip r:embed="rId3">
            <a:duotone>
              <a:prstClr val="black"/>
              <a:srgbClr val="70FF09">
                <a:tint val="45000"/>
                <a:satMod val="400000"/>
              </a:srgbClr>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60096" y="2468893"/>
            <a:ext cx="5184576" cy="2400267"/>
          </a:xfrm>
          <a:prstGeom prst="rect">
            <a:avLst/>
          </a:prstGeom>
        </p:spPr>
      </p:pic>
      <p:sp>
        <p:nvSpPr>
          <p:cNvPr id="7" name="Pijl omlaag 6"/>
          <p:cNvSpPr/>
          <p:nvPr/>
        </p:nvSpPr>
        <p:spPr bwMode="auto">
          <a:xfrm>
            <a:off x="1391477" y="2372883"/>
            <a:ext cx="1152128" cy="1344149"/>
          </a:xfrm>
          <a:prstGeom prst="downArrow">
            <a:avLst/>
          </a:prstGeom>
          <a:ln>
            <a:headEnd type="none" w="med" len="med"/>
            <a:tailEnd type="none" w="med" len="med"/>
          </a:ln>
          <a:effectLst>
            <a:innerShdw blurRad="63500" dist="50800" dir="135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nl-NL" sz="3200" b="0" i="0" u="none" strike="noStrike" kern="1200" cap="none" spc="0" normalizeH="0" baseline="0" noProof="0">
              <a:ln>
                <a:noFill/>
              </a:ln>
              <a:solidFill>
                <a:prstClr val="black"/>
              </a:solidFill>
              <a:effectLst/>
              <a:uLnTx/>
              <a:uFillTx/>
              <a:latin typeface="Arial" charset="0"/>
              <a:ea typeface="ＭＳ Ｐゴシック" pitchFamily="-32" charset="-128"/>
              <a:cs typeface="+mn-cs"/>
            </a:endParaRPr>
          </a:p>
        </p:txBody>
      </p:sp>
    </p:spTree>
    <p:extLst>
      <p:ext uri="{BB962C8B-B14F-4D97-AF65-F5344CB8AC3E}">
        <p14:creationId xmlns:p14="http://schemas.microsoft.com/office/powerpoint/2010/main" val="1085628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Afbeelding 3" descr="c.PanicStretchComfortZones.jpg">
            <a:extLst>
              <a:ext uri="{FF2B5EF4-FFF2-40B4-BE49-F238E27FC236}">
                <a16:creationId xmlns:a16="http://schemas.microsoft.com/office/drawing/2014/main" id="{C7CA1BDD-D2DA-4308-941D-D5F571B3B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1100" y="409575"/>
            <a:ext cx="50165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16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fbeelding 29">
            <a:extLst>
              <a:ext uri="{FF2B5EF4-FFF2-40B4-BE49-F238E27FC236}">
                <a16:creationId xmlns:a16="http://schemas.microsoft.com/office/drawing/2014/main" id="{B1F6691A-6558-43FF-BC0A-52BA58E257DD}"/>
              </a:ext>
            </a:extLst>
          </p:cNvPr>
          <p:cNvPicPr>
            <a:picLocks noChangeAspect="1"/>
          </p:cNvPicPr>
          <p:nvPr/>
        </p:nvPicPr>
        <p:blipFill rotWithShape="1">
          <a:blip r:embed="rId2"/>
          <a:srcRect l="111" t="9091" r="35253"/>
          <a:stretch/>
        </p:blipFill>
        <p:spPr>
          <a:xfrm>
            <a:off x="3647491" y="10"/>
            <a:ext cx="8668512" cy="6857990"/>
          </a:xfrm>
          <a:prstGeom prst="rect">
            <a:avLst/>
          </a:prstGeom>
        </p:spPr>
      </p:pic>
      <p:sp>
        <p:nvSpPr>
          <p:cNvPr id="51" name="Rectangle 5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5" name="Rectangle 5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EE0E0277-80E2-4E68-B909-1A246477D18D}"/>
              </a:ext>
            </a:extLst>
          </p:cNvPr>
          <p:cNvSpPr txBox="1"/>
          <p:nvPr/>
        </p:nvSpPr>
        <p:spPr>
          <a:xfrm>
            <a:off x="326917" y="2561757"/>
            <a:ext cx="10996774" cy="1323439"/>
          </a:xfrm>
          <a:prstGeom prst="rect">
            <a:avLst/>
          </a:prstGeom>
          <a:noFill/>
        </p:spPr>
        <p:txBody>
          <a:bodyPr wrap="square">
            <a:spAutoFit/>
          </a:bodyPr>
          <a:lstStyle/>
          <a:p>
            <a:r>
              <a:rPr lang="nl-BE" sz="4000" dirty="0">
                <a:hlinkClick r:id="rId3"/>
              </a:rPr>
              <a:t>https://wheelofnames.com/nl/</a:t>
            </a:r>
            <a:endParaRPr lang="nl-BE" sz="4000" dirty="0"/>
          </a:p>
          <a:p>
            <a:endParaRPr lang="nl-BE" sz="4000" dirty="0"/>
          </a:p>
        </p:txBody>
      </p:sp>
    </p:spTree>
    <p:extLst>
      <p:ext uri="{BB962C8B-B14F-4D97-AF65-F5344CB8AC3E}">
        <p14:creationId xmlns:p14="http://schemas.microsoft.com/office/powerpoint/2010/main" val="17452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734733" y="68627"/>
            <a:ext cx="854286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r" rtl="0" eaLnBrk="0" fontAlgn="base" hangingPunct="0">
              <a:spcBef>
                <a:spcPct val="0"/>
              </a:spcBef>
              <a:spcAft>
                <a:spcPct val="0"/>
              </a:spcAft>
              <a:defRPr sz="2000" b="1">
                <a:solidFill>
                  <a:schemeClr val="tx2"/>
                </a:solidFill>
                <a:latin typeface="Verdana" charset="0"/>
                <a:ea typeface="ＭＳ Ｐゴシック" pitchFamily="34" charset="-128"/>
                <a:cs typeface="+mj-cs"/>
              </a:defRPr>
            </a:lvl1pPr>
            <a:lvl2pPr algn="r" rtl="0" eaLnBrk="0" fontAlgn="base" hangingPunct="0">
              <a:spcBef>
                <a:spcPct val="0"/>
              </a:spcBef>
              <a:spcAft>
                <a:spcPct val="0"/>
              </a:spcAft>
              <a:defRPr sz="2000" b="1">
                <a:solidFill>
                  <a:schemeClr val="tx2"/>
                </a:solidFill>
                <a:latin typeface="Verdana" charset="0"/>
                <a:ea typeface="ＭＳ Ｐゴシック" pitchFamily="34" charset="-128"/>
              </a:defRPr>
            </a:lvl2pPr>
            <a:lvl3pPr algn="r" rtl="0" eaLnBrk="0" fontAlgn="base" hangingPunct="0">
              <a:spcBef>
                <a:spcPct val="0"/>
              </a:spcBef>
              <a:spcAft>
                <a:spcPct val="0"/>
              </a:spcAft>
              <a:defRPr sz="2000" b="1">
                <a:solidFill>
                  <a:schemeClr val="tx2"/>
                </a:solidFill>
                <a:latin typeface="Verdana" charset="0"/>
                <a:ea typeface="ＭＳ Ｐゴシック" pitchFamily="34" charset="-128"/>
              </a:defRPr>
            </a:lvl3pPr>
            <a:lvl4pPr algn="r" rtl="0" eaLnBrk="0" fontAlgn="base" hangingPunct="0">
              <a:spcBef>
                <a:spcPct val="0"/>
              </a:spcBef>
              <a:spcAft>
                <a:spcPct val="0"/>
              </a:spcAft>
              <a:defRPr sz="2000" b="1">
                <a:solidFill>
                  <a:schemeClr val="tx2"/>
                </a:solidFill>
                <a:latin typeface="Verdana" charset="0"/>
                <a:ea typeface="ＭＳ Ｐゴシック" pitchFamily="34" charset="-128"/>
              </a:defRPr>
            </a:lvl4pPr>
            <a:lvl5pPr algn="r" rtl="0" eaLnBrk="0" fontAlgn="base" hangingPunct="0">
              <a:spcBef>
                <a:spcPct val="0"/>
              </a:spcBef>
              <a:spcAft>
                <a:spcPct val="0"/>
              </a:spcAft>
              <a:defRPr sz="2000" b="1">
                <a:solidFill>
                  <a:schemeClr val="tx2"/>
                </a:solidFill>
                <a:latin typeface="Verdana"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2" charset="-128"/>
              </a:defRPr>
            </a:lvl6pPr>
            <a:lvl7pPr marL="914400" algn="ctr" rtl="0" fontAlgn="base">
              <a:spcBef>
                <a:spcPct val="0"/>
              </a:spcBef>
              <a:spcAft>
                <a:spcPct val="0"/>
              </a:spcAft>
              <a:defRPr sz="4400">
                <a:solidFill>
                  <a:schemeClr val="tx2"/>
                </a:solidFill>
                <a:latin typeface="Arial" charset="0"/>
                <a:ea typeface="ＭＳ Ｐゴシック" pitchFamily="-32" charset="-128"/>
              </a:defRPr>
            </a:lvl7pPr>
            <a:lvl8pPr marL="1371600" algn="ctr" rtl="0" fontAlgn="base">
              <a:spcBef>
                <a:spcPct val="0"/>
              </a:spcBef>
              <a:spcAft>
                <a:spcPct val="0"/>
              </a:spcAft>
              <a:defRPr sz="4400">
                <a:solidFill>
                  <a:schemeClr val="tx2"/>
                </a:solidFill>
                <a:latin typeface="Arial" charset="0"/>
                <a:ea typeface="ＭＳ Ｐゴシック" pitchFamily="-32" charset="-128"/>
              </a:defRPr>
            </a:lvl8pPr>
            <a:lvl9pPr marL="1828800" algn="ctr" rtl="0" fontAlgn="base">
              <a:spcBef>
                <a:spcPct val="0"/>
              </a:spcBef>
              <a:spcAft>
                <a:spcPct val="0"/>
              </a:spcAft>
              <a:defRPr sz="4400">
                <a:solidFill>
                  <a:schemeClr val="tx2"/>
                </a:solidFill>
                <a:latin typeface="Arial" charset="0"/>
                <a:ea typeface="ＭＳ Ｐゴシック" pitchFamily="-32" charset="-128"/>
              </a:defRPr>
            </a:lvl9pPr>
          </a:lstStyle>
          <a:p>
            <a:pPr defTabSz="1219170">
              <a:buClr>
                <a:srgbClr val="CA0D26"/>
              </a:buClr>
            </a:pPr>
            <a:r>
              <a:rPr lang="en-US" sz="2667" dirty="0">
                <a:solidFill>
                  <a:srgbClr val="172C37"/>
                </a:solidFill>
              </a:rPr>
              <a:t>Stress is </a:t>
            </a:r>
            <a:r>
              <a:rPr lang="en-US" sz="2667" dirty="0" err="1">
                <a:solidFill>
                  <a:srgbClr val="172C37"/>
                </a:solidFill>
              </a:rPr>
              <a:t>positief</a:t>
            </a:r>
            <a:endParaRPr lang="en-US" sz="1400" dirty="0">
              <a:solidFill>
                <a:srgbClr val="172C37"/>
              </a:solidFill>
            </a:endParaRPr>
          </a:p>
          <a:p>
            <a:pPr defTabSz="1219170">
              <a:buClr>
                <a:srgbClr val="CA0D26"/>
              </a:buClr>
            </a:pPr>
            <a:r>
              <a:rPr lang="en-US" sz="1400" dirty="0">
                <a:solidFill>
                  <a:srgbClr val="172C37"/>
                </a:solidFill>
              </a:rPr>
              <a:t>(tot bepaald niveau)</a:t>
            </a:r>
            <a:endParaRPr lang="nl-NL" sz="1400" dirty="0">
              <a:solidFill>
                <a:srgbClr val="172C37"/>
              </a:solidFill>
            </a:endParaRPr>
          </a:p>
        </p:txBody>
      </p:sp>
      <p:pic>
        <p:nvPicPr>
          <p:cNvPr id="4" name="Afbeelding 3">
            <a:extLst>
              <a:ext uri="{FF2B5EF4-FFF2-40B4-BE49-F238E27FC236}">
                <a16:creationId xmlns:a16="http://schemas.microsoft.com/office/drawing/2014/main" id="{E10E380D-C8A6-47BD-9D19-5CB95D244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529" y="1135491"/>
            <a:ext cx="8295861" cy="4866905"/>
          </a:xfrm>
          <a:prstGeom prst="rect">
            <a:avLst/>
          </a:prstGeom>
        </p:spPr>
      </p:pic>
    </p:spTree>
    <p:extLst>
      <p:ext uri="{BB962C8B-B14F-4D97-AF65-F5344CB8AC3E}">
        <p14:creationId xmlns:p14="http://schemas.microsoft.com/office/powerpoint/2010/main" val="3556676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CC92BAFE-7753-4895-82A9-52D650F60F27}"/>
              </a:ext>
            </a:extLst>
          </p:cNvPr>
          <p:cNvPicPr>
            <a:picLocks noChangeAspect="1"/>
          </p:cNvPicPr>
          <p:nvPr/>
        </p:nvPicPr>
        <p:blipFill>
          <a:blip r:embed="rId2"/>
          <a:stretch>
            <a:fillRect/>
          </a:stretch>
        </p:blipFill>
        <p:spPr>
          <a:xfrm>
            <a:off x="2818902" y="643467"/>
            <a:ext cx="6554195" cy="5571066"/>
          </a:xfrm>
          <a:prstGeom prst="rect">
            <a:avLst/>
          </a:prstGeom>
        </p:spPr>
      </p:pic>
    </p:spTree>
    <p:extLst>
      <p:ext uri="{BB962C8B-B14F-4D97-AF65-F5344CB8AC3E}">
        <p14:creationId xmlns:p14="http://schemas.microsoft.com/office/powerpoint/2010/main" val="2911926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marL="514350" indent="-514350" algn="ctr"/>
            <a:br>
              <a:rPr lang="en-US" sz="2500" dirty="0">
                <a:solidFill>
                  <a:schemeClr val="tx1"/>
                </a:solidFill>
                <a:latin typeface="+mj-lt"/>
              </a:rPr>
            </a:br>
            <a:r>
              <a:rPr lang="en-US" sz="2500" dirty="0" err="1">
                <a:solidFill>
                  <a:schemeClr val="tx1"/>
                </a:solidFill>
                <a:latin typeface="+mj-lt"/>
              </a:rPr>
              <a:t>Jouw</a:t>
            </a:r>
            <a:r>
              <a:rPr lang="en-US" sz="2500" dirty="0">
                <a:solidFill>
                  <a:schemeClr val="tx1"/>
                </a:solidFill>
                <a:latin typeface="+mj-lt"/>
              </a:rPr>
              <a:t> </a:t>
            </a:r>
            <a:r>
              <a:rPr lang="en-US" sz="2500" dirty="0" err="1">
                <a:solidFill>
                  <a:schemeClr val="tx1"/>
                </a:solidFill>
                <a:latin typeface="+mj-lt"/>
              </a:rPr>
              <a:t>rol</a:t>
            </a:r>
            <a:r>
              <a:rPr lang="en-US" sz="2500" dirty="0">
                <a:solidFill>
                  <a:schemeClr val="tx1"/>
                </a:solidFill>
                <a:latin typeface="+mj-lt"/>
              </a:rPr>
              <a:t> : </a:t>
            </a:r>
            <a:br>
              <a:rPr lang="en-US" sz="2500" dirty="0">
                <a:solidFill>
                  <a:schemeClr val="tx1"/>
                </a:solidFill>
                <a:latin typeface="+mj-lt"/>
              </a:rPr>
            </a:br>
            <a:r>
              <a:rPr lang="en-US" sz="2500" dirty="0">
                <a:solidFill>
                  <a:schemeClr val="tx1"/>
                </a:solidFill>
                <a:latin typeface="+mj-lt"/>
              </a:rPr>
              <a:t>- </a:t>
            </a:r>
            <a:r>
              <a:rPr lang="en-US" sz="2500" dirty="0" err="1">
                <a:solidFill>
                  <a:schemeClr val="tx1"/>
                </a:solidFill>
                <a:latin typeface="+mj-lt"/>
              </a:rPr>
              <a:t>Preventief</a:t>
            </a:r>
            <a:r>
              <a:rPr lang="en-US" sz="2500" dirty="0">
                <a:solidFill>
                  <a:schemeClr val="tx1"/>
                </a:solidFill>
                <a:latin typeface="+mj-lt"/>
              </a:rPr>
              <a:t> </a:t>
            </a:r>
            <a:r>
              <a:rPr lang="en-US" sz="2500" dirty="0" err="1">
                <a:solidFill>
                  <a:schemeClr val="tx1"/>
                </a:solidFill>
                <a:latin typeface="+mj-lt"/>
              </a:rPr>
              <a:t>werken</a:t>
            </a:r>
            <a:r>
              <a:rPr lang="en-US" sz="2500" dirty="0">
                <a:solidFill>
                  <a:schemeClr val="tx1"/>
                </a:solidFill>
                <a:latin typeface="+mj-lt"/>
              </a:rPr>
              <a:t> : </a:t>
            </a:r>
            <a:r>
              <a:rPr lang="en-US" sz="2500" dirty="0" err="1">
                <a:solidFill>
                  <a:schemeClr val="tx1"/>
                </a:solidFill>
                <a:latin typeface="+mj-lt"/>
              </a:rPr>
              <a:t>gepaste</a:t>
            </a:r>
            <a:r>
              <a:rPr lang="en-US" sz="2500" dirty="0">
                <a:solidFill>
                  <a:schemeClr val="tx1"/>
                </a:solidFill>
                <a:latin typeface="+mj-lt"/>
              </a:rPr>
              <a:t> </a:t>
            </a:r>
            <a:r>
              <a:rPr lang="en-US" sz="2500" dirty="0" err="1">
                <a:solidFill>
                  <a:schemeClr val="tx1"/>
                </a:solidFill>
                <a:latin typeface="+mj-lt"/>
              </a:rPr>
              <a:t>werkcontext</a:t>
            </a:r>
            <a:br>
              <a:rPr lang="en-US" sz="2500" dirty="0">
                <a:solidFill>
                  <a:schemeClr val="tx1"/>
                </a:solidFill>
                <a:latin typeface="+mj-lt"/>
              </a:rPr>
            </a:br>
            <a:br>
              <a:rPr lang="en-US" sz="2500" dirty="0">
                <a:solidFill>
                  <a:schemeClr val="tx1"/>
                </a:solidFill>
                <a:latin typeface="+mj-lt"/>
              </a:rPr>
            </a:br>
            <a:endParaRPr lang="en-US" sz="2500" dirty="0">
              <a:solidFill>
                <a:schemeClr val="tx1"/>
              </a:solidFill>
              <a:latin typeface="+mj-lt"/>
            </a:endParaRP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5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159B29C-CA1B-490C-9725-04A01545A7D4}"/>
              </a:ext>
            </a:extLst>
          </p:cNvPr>
          <p:cNvSpPr>
            <a:spLocks noGrp="1"/>
          </p:cNvSpPr>
          <p:nvPr>
            <p:ph type="ctrTitle"/>
          </p:nvPr>
        </p:nvSpPr>
        <p:spPr>
          <a:xfrm>
            <a:off x="1537097" y="1428750"/>
            <a:ext cx="9117807" cy="2105026"/>
          </a:xfrm>
        </p:spPr>
        <p:txBody>
          <a:bodyPr>
            <a:normAutofit/>
          </a:bodyPr>
          <a:lstStyle/>
          <a:p>
            <a:r>
              <a:rPr lang="nl-BE" dirty="0"/>
              <a:t>Wat kan jij doen om ‘onwelzijn’ te voorkomen ?</a:t>
            </a:r>
          </a:p>
        </p:txBody>
      </p:sp>
      <p:cxnSp>
        <p:nvCxnSpPr>
          <p:cNvPr id="11" name="Straight Connector 10">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339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F890CD-BBAE-483D-833B-49F6CCC66EED}"/>
              </a:ext>
            </a:extLst>
          </p:cNvPr>
          <p:cNvSpPr>
            <a:spLocks noGrp="1"/>
          </p:cNvSpPr>
          <p:nvPr>
            <p:ph type="ctrTitle"/>
          </p:nvPr>
        </p:nvSpPr>
        <p:spPr>
          <a:xfrm>
            <a:off x="1524000" y="1376363"/>
            <a:ext cx="9144000" cy="2521594"/>
          </a:xfrm>
        </p:spPr>
        <p:txBody>
          <a:bodyPr>
            <a:normAutofit/>
          </a:bodyPr>
          <a:lstStyle/>
          <a:p>
            <a:r>
              <a:rPr lang="nl-BE" sz="7000"/>
              <a:t>PRIMAIRE PREVENTIE </a:t>
            </a:r>
          </a:p>
        </p:txBody>
      </p:sp>
      <p:sp>
        <p:nvSpPr>
          <p:cNvPr id="3" name="Ondertitel 2">
            <a:extLst>
              <a:ext uri="{FF2B5EF4-FFF2-40B4-BE49-F238E27FC236}">
                <a16:creationId xmlns:a16="http://schemas.microsoft.com/office/drawing/2014/main" id="{2F75EB4F-6E51-4533-92A4-77B378A75A6B}"/>
              </a:ext>
            </a:extLst>
          </p:cNvPr>
          <p:cNvSpPr>
            <a:spLocks noGrp="1"/>
          </p:cNvSpPr>
          <p:nvPr>
            <p:ph type="subTitle" idx="1"/>
          </p:nvPr>
        </p:nvSpPr>
        <p:spPr>
          <a:xfrm>
            <a:off x="1524000" y="4617728"/>
            <a:ext cx="9144000" cy="944339"/>
          </a:xfrm>
        </p:spPr>
        <p:txBody>
          <a:bodyPr>
            <a:normAutofit/>
          </a:bodyPr>
          <a:lstStyle/>
          <a:p>
            <a:r>
              <a:rPr lang="nl-BE" dirty="0"/>
              <a:t>Voorkomen </a:t>
            </a: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542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F8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326C8D10-BBC6-44BE-95B3-8578FF638B72}"/>
              </a:ext>
            </a:extLst>
          </p:cNvPr>
          <p:cNvSpPr>
            <a:spLocks noGrp="1"/>
          </p:cNvSpPr>
          <p:nvPr>
            <p:ph type="title"/>
          </p:nvPr>
        </p:nvSpPr>
        <p:spPr>
          <a:xfrm>
            <a:off x="9093496" y="618681"/>
            <a:ext cx="2613872" cy="4794567"/>
          </a:xfrm>
        </p:spPr>
        <p:txBody>
          <a:bodyPr vert="horz" lIns="91440" tIns="45720" rIns="91440" bIns="45720" rtlCol="0" anchor="ctr">
            <a:normAutofit/>
          </a:bodyPr>
          <a:lstStyle/>
          <a:p>
            <a:endParaRPr lang="en-US" sz="3600">
              <a:solidFill>
                <a:srgbClr val="FFFFFF"/>
              </a:solidFill>
              <a:latin typeface="+mj-lt"/>
            </a:endParaRP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572EB029-21D0-438F-8105-FB65B599C763}"/>
              </a:ext>
            </a:extLst>
          </p:cNvPr>
          <p:cNvPicPr>
            <a:picLocks noGrp="1" noChangeAspect="1"/>
          </p:cNvPicPr>
          <p:nvPr>
            <p:ph idx="1"/>
          </p:nvPr>
        </p:nvPicPr>
        <p:blipFill rotWithShape="1">
          <a:blip r:embed="rId2"/>
          <a:srcRect l="56051" t="15577" r="6450" b="5582"/>
          <a:stretch/>
        </p:blipFill>
        <p:spPr>
          <a:xfrm>
            <a:off x="493354" y="100385"/>
            <a:ext cx="11258550" cy="6657230"/>
          </a:xfrm>
        </p:spPr>
      </p:pic>
    </p:spTree>
    <p:extLst>
      <p:ext uri="{BB962C8B-B14F-4D97-AF65-F5344CB8AC3E}">
        <p14:creationId xmlns:p14="http://schemas.microsoft.com/office/powerpoint/2010/main" val="763742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descr="Jongen die zich heeft verkleed met een jetpack">
            <a:extLst>
              <a:ext uri="{FF2B5EF4-FFF2-40B4-BE49-F238E27FC236}">
                <a16:creationId xmlns:a16="http://schemas.microsoft.com/office/drawing/2014/main" id="{EC94B65E-FD48-4F89-83F2-E8CB76FCBD25}"/>
              </a:ext>
            </a:extLst>
          </p:cNvPr>
          <p:cNvPicPr>
            <a:picLocks noChangeAspect="1"/>
          </p:cNvPicPr>
          <p:nvPr/>
        </p:nvPicPr>
        <p:blipFill rotWithShape="1">
          <a:blip r:embed="rId2">
            <a:extLst>
              <a:ext uri="{28A0092B-C50C-407E-A947-70E740481C1C}">
                <a14:useLocalDpi xmlns:a14="http://schemas.microsoft.com/office/drawing/2010/main" val="0"/>
              </a:ext>
            </a:extLst>
          </a:blip>
          <a:srcRect t="13283" b="2448"/>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FD8C426-F16E-4364-8D41-E30B42E2E65A}"/>
              </a:ext>
            </a:extLst>
          </p:cNvPr>
          <p:cNvSpPr>
            <a:spLocks noGrp="1"/>
          </p:cNvSpPr>
          <p:nvPr>
            <p:ph idx="1"/>
          </p:nvPr>
        </p:nvSpPr>
        <p:spPr>
          <a:xfrm>
            <a:off x="525516" y="3417573"/>
            <a:ext cx="4817046" cy="2619839"/>
          </a:xfrm>
        </p:spPr>
        <p:txBody>
          <a:bodyPr anchor="ctr">
            <a:normAutofit/>
          </a:bodyPr>
          <a:lstStyle/>
          <a:p>
            <a:pPr marL="0" indent="0">
              <a:buNone/>
            </a:pPr>
            <a:r>
              <a:rPr lang="nl-NL" b="1" dirty="0">
                <a:solidFill>
                  <a:schemeClr val="tx1"/>
                </a:solidFill>
              </a:rPr>
              <a:t>“ Bevlogenheid is een toestand van opperste voldoening bij werknemers, die gekenmerkt wordt door vitaliteit, toewijding en absorptie” </a:t>
            </a:r>
            <a:endParaRPr lang="nl-BE" b="1" dirty="0">
              <a:solidFill>
                <a:schemeClr val="tx1"/>
              </a:solidFill>
            </a:endParaRPr>
          </a:p>
        </p:txBody>
      </p:sp>
    </p:spTree>
    <p:extLst>
      <p:ext uri="{BB962C8B-B14F-4D97-AF65-F5344CB8AC3E}">
        <p14:creationId xmlns:p14="http://schemas.microsoft.com/office/powerpoint/2010/main" val="649835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JD-R Model - Triple i Human Capital - Onderzoek- en adviesbureau in  bevlogenheid">
            <a:extLst>
              <a:ext uri="{FF2B5EF4-FFF2-40B4-BE49-F238E27FC236}">
                <a16:creationId xmlns:a16="http://schemas.microsoft.com/office/drawing/2014/main" id="{0E3C9AFD-6060-4A47-BB1E-8EFB7143C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14" b="143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6CB54343-62E0-452A-AE82-70BB402BE80B}"/>
              </a:ext>
            </a:extLst>
          </p:cNvPr>
          <p:cNvSpPr txBox="1"/>
          <p:nvPr/>
        </p:nvSpPr>
        <p:spPr>
          <a:xfrm>
            <a:off x="7886700" y="6487386"/>
            <a:ext cx="4069080" cy="369332"/>
          </a:xfrm>
          <a:prstGeom prst="rect">
            <a:avLst/>
          </a:prstGeom>
          <a:noFill/>
        </p:spPr>
        <p:txBody>
          <a:bodyPr wrap="square" rtlCol="0">
            <a:spAutoFit/>
          </a:bodyPr>
          <a:lstStyle/>
          <a:p>
            <a:r>
              <a:rPr lang="nl-BE" dirty="0"/>
              <a:t>Job </a:t>
            </a:r>
            <a:r>
              <a:rPr lang="nl-BE" dirty="0" err="1"/>
              <a:t>demands</a:t>
            </a:r>
            <a:r>
              <a:rPr lang="nl-BE" dirty="0"/>
              <a:t> resources model </a:t>
            </a:r>
            <a:r>
              <a:rPr lang="nl-BE" dirty="0" err="1"/>
              <a:t>Schaufeli</a:t>
            </a:r>
            <a:endParaRPr lang="nl-BE" dirty="0"/>
          </a:p>
        </p:txBody>
      </p:sp>
    </p:spTree>
    <p:extLst>
      <p:ext uri="{BB962C8B-B14F-4D97-AF65-F5344CB8AC3E}">
        <p14:creationId xmlns:p14="http://schemas.microsoft.com/office/powerpoint/2010/main" val="3773317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447595" y="1028733"/>
            <a:ext cx="7023901" cy="5271459"/>
          </a:xfrm>
          <a:prstGeom prst="rect">
            <a:avLst/>
          </a:prstGeom>
        </p:spPr>
      </p:pic>
      <p:sp>
        <p:nvSpPr>
          <p:cNvPr id="4" name="Rechthoek 3"/>
          <p:cNvSpPr/>
          <p:nvPr/>
        </p:nvSpPr>
        <p:spPr bwMode="auto">
          <a:xfrm>
            <a:off x="431371" y="3909052"/>
            <a:ext cx="3264363" cy="768085"/>
          </a:xfrm>
          <a:prstGeom prst="rect">
            <a:avLst/>
          </a:prstGeom>
          <a:solidFill>
            <a:srgbClr val="4285B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Arial" charset="0"/>
                <a:ea typeface="ＭＳ Ｐゴシック" pitchFamily="-32" charset="-128"/>
                <a:cs typeface="+mn-cs"/>
              </a:rPr>
              <a:t>Stressfactoren</a:t>
            </a:r>
          </a:p>
        </p:txBody>
      </p:sp>
      <p:sp>
        <p:nvSpPr>
          <p:cNvPr id="5" name="Rechthoek 4"/>
          <p:cNvSpPr/>
          <p:nvPr/>
        </p:nvSpPr>
        <p:spPr bwMode="auto">
          <a:xfrm>
            <a:off x="8112224" y="3140968"/>
            <a:ext cx="3264363" cy="768085"/>
          </a:xfrm>
          <a:prstGeom prst="rect">
            <a:avLst/>
          </a:prstGeom>
          <a:solidFill>
            <a:srgbClr val="4285B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Arial" charset="0"/>
                <a:ea typeface="ＭＳ Ｐゴシック" pitchFamily="-32" charset="-128"/>
                <a:cs typeface="+mn-cs"/>
              </a:rPr>
              <a:t>Energiebronnen</a:t>
            </a:r>
          </a:p>
        </p:txBody>
      </p:sp>
      <p:pic>
        <p:nvPicPr>
          <p:cNvPr id="6" name="Afbeelding 5" descr="circle-transp-red3.png"/>
          <p:cNvPicPr>
            <a:picLocks noChangeAspect="1"/>
          </p:cNvPicPr>
          <p:nvPr/>
        </p:nvPicPr>
        <p:blipFill>
          <a:blip r:embed="rId3">
            <a:duotone>
              <a:prstClr val="black"/>
              <a:srgbClr val="70FF09">
                <a:tint val="45000"/>
                <a:satMod val="400000"/>
              </a:srgbClr>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60096" y="2468893"/>
            <a:ext cx="5184576" cy="2400267"/>
          </a:xfrm>
          <a:prstGeom prst="rect">
            <a:avLst/>
          </a:prstGeom>
        </p:spPr>
      </p:pic>
      <p:sp>
        <p:nvSpPr>
          <p:cNvPr id="7" name="Pijl omlaag 6"/>
          <p:cNvSpPr/>
          <p:nvPr/>
        </p:nvSpPr>
        <p:spPr bwMode="auto">
          <a:xfrm>
            <a:off x="1391477" y="2372883"/>
            <a:ext cx="1152128" cy="1344149"/>
          </a:xfrm>
          <a:prstGeom prst="downArrow">
            <a:avLst/>
          </a:prstGeom>
          <a:ln>
            <a:headEnd type="none" w="med" len="med"/>
            <a:tailEnd type="none" w="med" len="med"/>
          </a:ln>
          <a:effectLst>
            <a:innerShdw blurRad="63500" dist="50800" dir="135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nl-NL" sz="3200" b="0" i="0" u="none" strike="noStrike" kern="1200" cap="none" spc="0" normalizeH="0" baseline="0" noProof="0">
              <a:ln>
                <a:noFill/>
              </a:ln>
              <a:solidFill>
                <a:prstClr val="black"/>
              </a:solidFill>
              <a:effectLst/>
              <a:uLnTx/>
              <a:uFillTx/>
              <a:latin typeface="Arial" charset="0"/>
              <a:ea typeface="ＭＳ Ｐゴシック" pitchFamily="-32" charset="-128"/>
              <a:cs typeface="+mn-cs"/>
            </a:endParaRPr>
          </a:p>
        </p:txBody>
      </p:sp>
    </p:spTree>
    <p:extLst>
      <p:ext uri="{BB962C8B-B14F-4D97-AF65-F5344CB8AC3E}">
        <p14:creationId xmlns:p14="http://schemas.microsoft.com/office/powerpoint/2010/main" val="1247198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AF9E6-10A7-49AD-A2FC-624CE6226380}"/>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3DEE6AE8-26F2-4C45-B08F-69408D9F37F2}"/>
              </a:ext>
            </a:extLst>
          </p:cNvPr>
          <p:cNvSpPr>
            <a:spLocks noGrp="1"/>
          </p:cNvSpPr>
          <p:nvPr>
            <p:ph type="subTitle" idx="1"/>
          </p:nvPr>
        </p:nvSpPr>
        <p:spPr/>
        <p:txBody>
          <a:bodyPr/>
          <a:lstStyle/>
          <a:p>
            <a:endParaRPr lang="nl-BE"/>
          </a:p>
        </p:txBody>
      </p:sp>
      <p:pic>
        <p:nvPicPr>
          <p:cNvPr id="4" name="Afbeelding 3">
            <a:extLst>
              <a:ext uri="{FF2B5EF4-FFF2-40B4-BE49-F238E27FC236}">
                <a16:creationId xmlns:a16="http://schemas.microsoft.com/office/drawing/2014/main" id="{8E3D12E3-0166-46A3-A701-56BEAA56FDAA}"/>
              </a:ext>
            </a:extLst>
          </p:cNvPr>
          <p:cNvPicPr>
            <a:picLocks noChangeAspect="1"/>
          </p:cNvPicPr>
          <p:nvPr/>
        </p:nvPicPr>
        <p:blipFill rotWithShape="1">
          <a:blip r:embed="rId2"/>
          <a:srcRect l="33913" t="26280" r="34783" b="11691"/>
          <a:stretch/>
        </p:blipFill>
        <p:spPr>
          <a:xfrm>
            <a:off x="-225287" y="-206513"/>
            <a:ext cx="12072730" cy="7148995"/>
          </a:xfrm>
          <a:prstGeom prst="rect">
            <a:avLst/>
          </a:prstGeom>
        </p:spPr>
      </p:pic>
    </p:spTree>
    <p:extLst>
      <p:ext uri="{BB962C8B-B14F-4D97-AF65-F5344CB8AC3E}">
        <p14:creationId xmlns:p14="http://schemas.microsoft.com/office/powerpoint/2010/main" val="3786008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02EC534-6E04-47C7-B16B-E910AF39AEB1}"/>
              </a:ext>
            </a:extLst>
          </p:cNvPr>
          <p:cNvSpPr>
            <a:spLocks noGrp="1"/>
          </p:cNvSpPr>
          <p:nvPr>
            <p:ph type="title"/>
          </p:nvPr>
        </p:nvSpPr>
        <p:spPr>
          <a:xfrm>
            <a:off x="1616054" y="1261137"/>
            <a:ext cx="8959893" cy="888360"/>
          </a:xfrm>
        </p:spPr>
        <p:txBody>
          <a:bodyPr vert="horz" lIns="91440" tIns="45720" rIns="91440" bIns="45720" rtlCol="0" anchor="b">
            <a:normAutofit/>
          </a:bodyPr>
          <a:lstStyle/>
          <a:p>
            <a:pPr algn="ctr" defTabSz="914400"/>
            <a:r>
              <a:rPr lang="en-US" sz="4000" b="1" kern="1200" dirty="0">
                <a:solidFill>
                  <a:schemeClr val="tx1">
                    <a:lumMod val="65000"/>
                    <a:lumOff val="35000"/>
                  </a:schemeClr>
                </a:solidFill>
                <a:latin typeface="+mj-lt"/>
                <a:ea typeface="+mj-ea"/>
                <a:cs typeface="+mj-cs"/>
              </a:rPr>
              <a:t>Rode </a:t>
            </a:r>
            <a:r>
              <a:rPr lang="en-US" sz="4000" b="1" kern="1200" dirty="0" err="1">
                <a:solidFill>
                  <a:schemeClr val="tx1">
                    <a:lumMod val="65000"/>
                    <a:lumOff val="35000"/>
                  </a:schemeClr>
                </a:solidFill>
                <a:latin typeface="+mj-lt"/>
                <a:ea typeface="+mj-ea"/>
                <a:cs typeface="+mj-cs"/>
              </a:rPr>
              <a:t>draad</a:t>
            </a:r>
            <a:r>
              <a:rPr lang="en-US" sz="4000" b="1" kern="1200" dirty="0">
                <a:solidFill>
                  <a:schemeClr val="tx1">
                    <a:lumMod val="65000"/>
                    <a:lumOff val="35000"/>
                  </a:schemeClr>
                </a:solidFill>
                <a:latin typeface="+mj-lt"/>
                <a:ea typeface="+mj-ea"/>
                <a:cs typeface="+mj-cs"/>
              </a:rPr>
              <a:t> – </a:t>
            </a:r>
            <a:r>
              <a:rPr lang="en-US" sz="4000" b="1" kern="1200" dirty="0" err="1">
                <a:solidFill>
                  <a:schemeClr val="tx1">
                    <a:lumMod val="65000"/>
                    <a:lumOff val="35000"/>
                  </a:schemeClr>
                </a:solidFill>
                <a:latin typeface="+mj-lt"/>
                <a:ea typeface="+mj-ea"/>
                <a:cs typeface="+mj-cs"/>
              </a:rPr>
              <a:t>opdracht</a:t>
            </a:r>
            <a:r>
              <a:rPr lang="en-US" sz="4000" b="1" kern="1200" dirty="0">
                <a:solidFill>
                  <a:schemeClr val="tx1">
                    <a:lumMod val="65000"/>
                    <a:lumOff val="35000"/>
                  </a:schemeClr>
                </a:solidFill>
                <a:latin typeface="+mj-lt"/>
                <a:ea typeface="+mj-ea"/>
                <a:cs typeface="+mj-cs"/>
              </a:rPr>
              <a:t> </a:t>
            </a:r>
          </a:p>
        </p:txBody>
      </p:sp>
      <p:sp>
        <p:nvSpPr>
          <p:cNvPr id="4" name="Tekstvak 3">
            <a:extLst>
              <a:ext uri="{FF2B5EF4-FFF2-40B4-BE49-F238E27FC236}">
                <a16:creationId xmlns:a16="http://schemas.microsoft.com/office/drawing/2014/main" id="{2B755655-B06F-4949-B682-7E461B9DE5B0}"/>
              </a:ext>
            </a:extLst>
          </p:cNvPr>
          <p:cNvSpPr txBox="1"/>
          <p:nvPr/>
        </p:nvSpPr>
        <p:spPr>
          <a:xfrm>
            <a:off x="1616054" y="2427383"/>
            <a:ext cx="8959892" cy="3169482"/>
          </a:xfrm>
          <a:prstGeom prst="rect">
            <a:avLst/>
          </a:prstGeom>
        </p:spPr>
        <p:txBody>
          <a:bodyPr vert="horz" lIns="91440" tIns="45720" rIns="91440" bIns="45720" rtlCol="0" anchor="t">
            <a:normAutofit/>
          </a:bodyPr>
          <a:lstStyle/>
          <a:p>
            <a:pPr algn="ctr">
              <a:lnSpc>
                <a:spcPct val="90000"/>
              </a:lnSpc>
              <a:spcAft>
                <a:spcPts val="600"/>
              </a:spcAft>
            </a:pPr>
            <a:r>
              <a:rPr lang="en-US" sz="3200" dirty="0">
                <a:solidFill>
                  <a:schemeClr val="tx1">
                    <a:lumMod val="65000"/>
                    <a:lumOff val="35000"/>
                  </a:schemeClr>
                </a:solidFill>
              </a:rPr>
              <a:t>wat </a:t>
            </a:r>
            <a:r>
              <a:rPr lang="en-US" sz="3200" dirty="0" err="1">
                <a:solidFill>
                  <a:schemeClr val="tx1">
                    <a:lumMod val="65000"/>
                    <a:lumOff val="35000"/>
                  </a:schemeClr>
                </a:solidFill>
              </a:rPr>
              <a:t>zijn</a:t>
            </a:r>
            <a:r>
              <a:rPr lang="en-US" sz="3200" dirty="0">
                <a:solidFill>
                  <a:schemeClr val="tx1">
                    <a:lumMod val="65000"/>
                    <a:lumOff val="35000"/>
                  </a:schemeClr>
                </a:solidFill>
              </a:rPr>
              <a:t> </a:t>
            </a:r>
            <a:r>
              <a:rPr lang="en-US" sz="3200" dirty="0" err="1">
                <a:solidFill>
                  <a:schemeClr val="tx1">
                    <a:lumMod val="65000"/>
                    <a:lumOff val="35000"/>
                  </a:schemeClr>
                </a:solidFill>
              </a:rPr>
              <a:t>mijn</a:t>
            </a:r>
            <a:r>
              <a:rPr lang="en-US" sz="3200" dirty="0">
                <a:solidFill>
                  <a:schemeClr val="tx1">
                    <a:lumMod val="65000"/>
                    <a:lumOff val="35000"/>
                  </a:schemeClr>
                </a:solidFill>
              </a:rPr>
              <a:t> </a:t>
            </a:r>
            <a:r>
              <a:rPr lang="en-US" sz="3200" dirty="0" err="1">
                <a:solidFill>
                  <a:schemeClr val="tx1">
                    <a:lumMod val="65000"/>
                    <a:lumOff val="35000"/>
                  </a:schemeClr>
                </a:solidFill>
              </a:rPr>
              <a:t>persoonlijke</a:t>
            </a:r>
            <a:r>
              <a:rPr lang="en-US" sz="3200" dirty="0">
                <a:solidFill>
                  <a:schemeClr val="tx1">
                    <a:lumMod val="65000"/>
                    <a:lumOff val="35000"/>
                  </a:schemeClr>
                </a:solidFill>
              </a:rPr>
              <a:t> </a:t>
            </a:r>
            <a:r>
              <a:rPr lang="en-US" sz="3200" dirty="0" err="1">
                <a:solidFill>
                  <a:schemeClr val="tx1">
                    <a:lumMod val="65000"/>
                    <a:lumOff val="35000"/>
                  </a:schemeClr>
                </a:solidFill>
              </a:rPr>
              <a:t>sterktes</a:t>
            </a:r>
            <a:r>
              <a:rPr lang="en-US" sz="3200" dirty="0">
                <a:solidFill>
                  <a:schemeClr val="tx1">
                    <a:lumMod val="65000"/>
                    <a:lumOff val="35000"/>
                  </a:schemeClr>
                </a:solidFill>
              </a:rPr>
              <a:t>, maar </a:t>
            </a:r>
            <a:r>
              <a:rPr lang="en-US" sz="3200" dirty="0" err="1">
                <a:solidFill>
                  <a:schemeClr val="tx1">
                    <a:lumMod val="65000"/>
                    <a:lumOff val="35000"/>
                  </a:schemeClr>
                </a:solidFill>
              </a:rPr>
              <a:t>ook</a:t>
            </a:r>
            <a:r>
              <a:rPr lang="en-US" sz="3200" dirty="0">
                <a:solidFill>
                  <a:schemeClr val="tx1">
                    <a:lumMod val="65000"/>
                    <a:lumOff val="35000"/>
                  </a:schemeClr>
                </a:solidFill>
              </a:rPr>
              <a:t> </a:t>
            </a:r>
            <a:r>
              <a:rPr lang="en-US" sz="3200" dirty="0" err="1">
                <a:solidFill>
                  <a:schemeClr val="tx1">
                    <a:lumMod val="65000"/>
                    <a:lumOff val="35000"/>
                  </a:schemeClr>
                </a:solidFill>
              </a:rPr>
              <a:t>valkuilen</a:t>
            </a:r>
            <a:r>
              <a:rPr lang="en-US" sz="3200" dirty="0">
                <a:solidFill>
                  <a:schemeClr val="tx1">
                    <a:lumMod val="65000"/>
                    <a:lumOff val="35000"/>
                  </a:schemeClr>
                </a:solidFill>
              </a:rPr>
              <a:t> en </a:t>
            </a:r>
            <a:r>
              <a:rPr lang="en-US" sz="3200" dirty="0" err="1">
                <a:solidFill>
                  <a:schemeClr val="tx1">
                    <a:lumMod val="65000"/>
                    <a:lumOff val="35000"/>
                  </a:schemeClr>
                </a:solidFill>
              </a:rPr>
              <a:t>ontwikkelpunten</a:t>
            </a:r>
            <a:r>
              <a:rPr lang="en-US" sz="3200" dirty="0">
                <a:solidFill>
                  <a:schemeClr val="tx1">
                    <a:lumMod val="65000"/>
                    <a:lumOff val="35000"/>
                  </a:schemeClr>
                </a:solidFill>
              </a:rPr>
              <a:t> m.b.t. het </a:t>
            </a:r>
            <a:r>
              <a:rPr lang="en-US" sz="3200" dirty="0" err="1">
                <a:solidFill>
                  <a:schemeClr val="tx1">
                    <a:lumMod val="65000"/>
                    <a:lumOff val="35000"/>
                  </a:schemeClr>
                </a:solidFill>
              </a:rPr>
              <a:t>managen</a:t>
            </a:r>
            <a:r>
              <a:rPr lang="en-US" sz="3200" dirty="0">
                <a:solidFill>
                  <a:schemeClr val="tx1">
                    <a:lumMod val="65000"/>
                    <a:lumOff val="35000"/>
                  </a:schemeClr>
                </a:solidFill>
              </a:rPr>
              <a:t> van </a:t>
            </a:r>
            <a:r>
              <a:rPr lang="en-US" sz="3200" dirty="0" err="1">
                <a:solidFill>
                  <a:schemeClr val="tx1">
                    <a:lumMod val="65000"/>
                    <a:lumOff val="35000"/>
                  </a:schemeClr>
                </a:solidFill>
              </a:rPr>
              <a:t>energie</a:t>
            </a:r>
            <a:r>
              <a:rPr lang="en-US" sz="3200" dirty="0">
                <a:solidFill>
                  <a:schemeClr val="tx1">
                    <a:lumMod val="65000"/>
                    <a:lumOff val="35000"/>
                  </a:schemeClr>
                </a:solidFill>
              </a:rPr>
              <a:t> in </a:t>
            </a:r>
            <a:r>
              <a:rPr lang="en-US" sz="3200" dirty="0" err="1">
                <a:solidFill>
                  <a:schemeClr val="tx1">
                    <a:lumMod val="65000"/>
                    <a:lumOff val="35000"/>
                  </a:schemeClr>
                </a:solidFill>
              </a:rPr>
              <a:t>mijn</a:t>
            </a:r>
            <a:r>
              <a:rPr lang="en-US" sz="3200" dirty="0">
                <a:solidFill>
                  <a:schemeClr val="tx1">
                    <a:lumMod val="65000"/>
                    <a:lumOff val="35000"/>
                  </a:schemeClr>
                </a:solidFill>
              </a:rPr>
              <a:t> </a:t>
            </a:r>
            <a:r>
              <a:rPr lang="en-US" sz="3200" dirty="0" err="1">
                <a:solidFill>
                  <a:schemeClr val="tx1">
                    <a:lumMod val="65000"/>
                    <a:lumOff val="35000"/>
                  </a:schemeClr>
                </a:solidFill>
              </a:rPr>
              <a:t>professionele</a:t>
            </a:r>
            <a:r>
              <a:rPr lang="en-US" sz="3200" dirty="0">
                <a:solidFill>
                  <a:schemeClr val="tx1">
                    <a:lumMod val="65000"/>
                    <a:lumOff val="35000"/>
                  </a:schemeClr>
                </a:solidFill>
              </a:rPr>
              <a:t> </a:t>
            </a:r>
            <a:r>
              <a:rPr lang="en-US" sz="3200" dirty="0" err="1">
                <a:solidFill>
                  <a:schemeClr val="tx1">
                    <a:lumMod val="65000"/>
                    <a:lumOff val="35000"/>
                  </a:schemeClr>
                </a:solidFill>
              </a:rPr>
              <a:t>omgeving</a:t>
            </a:r>
            <a:r>
              <a:rPr lang="en-US" sz="3200" dirty="0">
                <a:solidFill>
                  <a:schemeClr val="tx1">
                    <a:lumMod val="65000"/>
                    <a:lumOff val="35000"/>
                  </a:schemeClr>
                </a:solidFill>
              </a:rPr>
              <a:t> ?  </a:t>
            </a:r>
          </a:p>
          <a:p>
            <a:pPr algn="ctr">
              <a:lnSpc>
                <a:spcPct val="90000"/>
              </a:lnSpc>
              <a:spcAft>
                <a:spcPts val="600"/>
              </a:spcAft>
            </a:pPr>
            <a:r>
              <a:rPr lang="en-US" sz="2800" i="1" dirty="0" err="1">
                <a:solidFill>
                  <a:schemeClr val="tx1">
                    <a:lumMod val="65000"/>
                    <a:lumOff val="35000"/>
                  </a:schemeClr>
                </a:solidFill>
              </a:rPr>
              <a:t>blik</a:t>
            </a:r>
            <a:r>
              <a:rPr lang="en-US" sz="2800" i="1" dirty="0">
                <a:solidFill>
                  <a:schemeClr val="tx1">
                    <a:lumMod val="65000"/>
                    <a:lumOff val="35000"/>
                  </a:schemeClr>
                </a:solidFill>
              </a:rPr>
              <a:t> </a:t>
            </a:r>
            <a:r>
              <a:rPr lang="en-US" sz="2800" i="1" dirty="0" err="1">
                <a:solidFill>
                  <a:schemeClr val="tx1">
                    <a:lumMod val="65000"/>
                    <a:lumOff val="35000"/>
                  </a:schemeClr>
                </a:solidFill>
              </a:rPr>
              <a:t>hiervoor</a:t>
            </a:r>
            <a:r>
              <a:rPr lang="en-US" sz="2800" i="1" dirty="0">
                <a:solidFill>
                  <a:schemeClr val="tx1">
                    <a:lumMod val="65000"/>
                    <a:lumOff val="35000"/>
                  </a:schemeClr>
                </a:solidFill>
              </a:rPr>
              <a:t> </a:t>
            </a:r>
            <a:r>
              <a:rPr lang="en-US" sz="2800" i="1" dirty="0" err="1">
                <a:solidFill>
                  <a:schemeClr val="tx1">
                    <a:lumMod val="65000"/>
                    <a:lumOff val="35000"/>
                  </a:schemeClr>
                </a:solidFill>
              </a:rPr>
              <a:t>terug</a:t>
            </a:r>
            <a:r>
              <a:rPr lang="en-US" sz="2800" i="1" dirty="0">
                <a:solidFill>
                  <a:schemeClr val="tx1">
                    <a:lumMod val="65000"/>
                    <a:lumOff val="35000"/>
                  </a:schemeClr>
                </a:solidFill>
              </a:rPr>
              <a:t> op je </a:t>
            </a:r>
            <a:r>
              <a:rPr lang="en-US" sz="2800" i="1" dirty="0" err="1">
                <a:solidFill>
                  <a:schemeClr val="tx1">
                    <a:lumMod val="65000"/>
                    <a:lumOff val="35000"/>
                  </a:schemeClr>
                </a:solidFill>
              </a:rPr>
              <a:t>professionele</a:t>
            </a:r>
            <a:r>
              <a:rPr lang="en-US" sz="2800" i="1" dirty="0">
                <a:solidFill>
                  <a:schemeClr val="tx1">
                    <a:lumMod val="65000"/>
                    <a:lumOff val="35000"/>
                  </a:schemeClr>
                </a:solidFill>
              </a:rPr>
              <a:t> en </a:t>
            </a:r>
            <a:r>
              <a:rPr lang="en-US" sz="2800" i="1" dirty="0" err="1">
                <a:solidFill>
                  <a:schemeClr val="tx1">
                    <a:lumMod val="65000"/>
                    <a:lumOff val="35000"/>
                  </a:schemeClr>
                </a:solidFill>
              </a:rPr>
              <a:t>privé-ervaringen</a:t>
            </a:r>
            <a:r>
              <a:rPr lang="en-US" sz="2800" i="1" dirty="0">
                <a:solidFill>
                  <a:schemeClr val="tx1">
                    <a:lumMod val="65000"/>
                    <a:lumOff val="35000"/>
                  </a:schemeClr>
                </a:solidFill>
              </a:rPr>
              <a:t> en </a:t>
            </a:r>
            <a:r>
              <a:rPr lang="en-US" sz="2800" i="1" dirty="0" err="1">
                <a:solidFill>
                  <a:schemeClr val="tx1">
                    <a:lumMod val="65000"/>
                    <a:lumOff val="35000"/>
                  </a:schemeClr>
                </a:solidFill>
              </a:rPr>
              <a:t>laat</a:t>
            </a:r>
            <a:r>
              <a:rPr lang="en-US" sz="2800" i="1" dirty="0">
                <a:solidFill>
                  <a:schemeClr val="tx1">
                    <a:lumMod val="65000"/>
                    <a:lumOff val="35000"/>
                  </a:schemeClr>
                </a:solidFill>
              </a:rPr>
              <a:t> je </a:t>
            </a:r>
            <a:r>
              <a:rPr lang="en-US" sz="2800" i="1" dirty="0" err="1">
                <a:solidFill>
                  <a:schemeClr val="tx1">
                    <a:lumMod val="65000"/>
                    <a:lumOff val="35000"/>
                  </a:schemeClr>
                </a:solidFill>
              </a:rPr>
              <a:t>inspireren</a:t>
            </a:r>
            <a:r>
              <a:rPr lang="en-US" sz="2800" i="1" dirty="0">
                <a:solidFill>
                  <a:schemeClr val="tx1">
                    <a:lumMod val="65000"/>
                    <a:lumOff val="35000"/>
                  </a:schemeClr>
                </a:solidFill>
              </a:rPr>
              <a:t> door input </a:t>
            </a:r>
            <a:r>
              <a:rPr lang="en-US" sz="2800" i="1" dirty="0" err="1">
                <a:solidFill>
                  <a:schemeClr val="tx1">
                    <a:lumMod val="65000"/>
                    <a:lumOff val="35000"/>
                  </a:schemeClr>
                </a:solidFill>
              </a:rPr>
              <a:t>uit</a:t>
            </a:r>
            <a:r>
              <a:rPr lang="en-US" sz="2800" i="1" dirty="0">
                <a:solidFill>
                  <a:schemeClr val="tx1">
                    <a:lumMod val="65000"/>
                    <a:lumOff val="35000"/>
                  </a:schemeClr>
                </a:solidFill>
              </a:rPr>
              <a:t> de </a:t>
            </a:r>
            <a:r>
              <a:rPr lang="en-US" sz="2800" i="1" dirty="0" err="1">
                <a:solidFill>
                  <a:schemeClr val="tx1">
                    <a:lumMod val="65000"/>
                    <a:lumOff val="35000"/>
                  </a:schemeClr>
                </a:solidFill>
              </a:rPr>
              <a:t>vorige</a:t>
            </a:r>
            <a:r>
              <a:rPr lang="en-US" sz="2800" i="1" dirty="0">
                <a:solidFill>
                  <a:schemeClr val="tx1">
                    <a:lumMod val="65000"/>
                    <a:lumOff val="35000"/>
                  </a:schemeClr>
                </a:solidFill>
              </a:rPr>
              <a:t> </a:t>
            </a:r>
            <a:r>
              <a:rPr lang="en-US" sz="2800" i="1" dirty="0" err="1">
                <a:solidFill>
                  <a:schemeClr val="tx1">
                    <a:lumMod val="65000"/>
                    <a:lumOff val="35000"/>
                  </a:schemeClr>
                </a:solidFill>
              </a:rPr>
              <a:t>tweedaagse</a:t>
            </a:r>
            <a:r>
              <a:rPr lang="en-US" sz="2800" i="1" dirty="0">
                <a:solidFill>
                  <a:schemeClr val="tx1">
                    <a:lumMod val="65000"/>
                    <a:lumOff val="35000"/>
                  </a:schemeClr>
                </a:solidFill>
              </a:rPr>
              <a:t>. </a:t>
            </a:r>
            <a:r>
              <a:rPr lang="en-US" sz="2800" i="1" dirty="0" err="1">
                <a:solidFill>
                  <a:schemeClr val="tx1">
                    <a:lumMod val="65000"/>
                    <a:lumOff val="35000"/>
                  </a:schemeClr>
                </a:solidFill>
              </a:rPr>
              <a:t>Gebruik</a:t>
            </a:r>
            <a:r>
              <a:rPr lang="en-US" sz="2800" i="1" dirty="0">
                <a:solidFill>
                  <a:schemeClr val="tx1">
                    <a:lumMod val="65000"/>
                    <a:lumOff val="35000"/>
                  </a:schemeClr>
                </a:solidFill>
              </a:rPr>
              <a:t> </a:t>
            </a:r>
            <a:r>
              <a:rPr lang="en-US" sz="2800" i="1" dirty="0" err="1">
                <a:solidFill>
                  <a:schemeClr val="tx1">
                    <a:lumMod val="65000"/>
                    <a:lumOff val="35000"/>
                  </a:schemeClr>
                </a:solidFill>
              </a:rPr>
              <a:t>bv</a:t>
            </a:r>
            <a:r>
              <a:rPr lang="en-US" sz="2800" i="1" dirty="0">
                <a:solidFill>
                  <a:schemeClr val="tx1">
                    <a:lumMod val="65000"/>
                    <a:lumOff val="35000"/>
                  </a:schemeClr>
                </a:solidFill>
              </a:rPr>
              <a:t>. het driver-model, </a:t>
            </a:r>
            <a:r>
              <a:rPr lang="en-US" sz="2800" i="1" dirty="0" err="1">
                <a:solidFill>
                  <a:schemeClr val="tx1">
                    <a:lumMod val="65000"/>
                    <a:lumOff val="35000"/>
                  </a:schemeClr>
                </a:solidFill>
              </a:rPr>
              <a:t>leary</a:t>
            </a:r>
            <a:r>
              <a:rPr lang="en-US" sz="2800" i="1" dirty="0">
                <a:solidFill>
                  <a:schemeClr val="tx1">
                    <a:lumMod val="65000"/>
                    <a:lumOff val="35000"/>
                  </a:schemeClr>
                </a:solidFill>
              </a:rPr>
              <a:t>, </a:t>
            </a:r>
            <a:r>
              <a:rPr lang="en-US" sz="2800" i="1" dirty="0" err="1">
                <a:solidFill>
                  <a:schemeClr val="tx1">
                    <a:lumMod val="65000"/>
                    <a:lumOff val="35000"/>
                  </a:schemeClr>
                </a:solidFill>
              </a:rPr>
              <a:t>batterij</a:t>
            </a:r>
            <a:r>
              <a:rPr lang="en-US" sz="2800" i="1" dirty="0">
                <a:solidFill>
                  <a:schemeClr val="tx1">
                    <a:lumMod val="65000"/>
                    <a:lumOff val="35000"/>
                  </a:schemeClr>
                </a:solidFill>
              </a:rPr>
              <a:t>, … </a:t>
            </a:r>
          </a:p>
        </p:txBody>
      </p:sp>
    </p:spTree>
    <p:extLst>
      <p:ext uri="{BB962C8B-B14F-4D97-AF65-F5344CB8AC3E}">
        <p14:creationId xmlns:p14="http://schemas.microsoft.com/office/powerpoint/2010/main" val="327909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D7F11-9F66-42C8-B805-920589D22BF7}"/>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17F01340-1C1F-4FF1-8503-C118EB0D9992}"/>
              </a:ext>
            </a:extLst>
          </p:cNvPr>
          <p:cNvPicPr>
            <a:picLocks noGrp="1" noChangeAspect="1"/>
          </p:cNvPicPr>
          <p:nvPr>
            <p:ph idx="1"/>
          </p:nvPr>
        </p:nvPicPr>
        <p:blipFill rotWithShape="1">
          <a:blip r:embed="rId2"/>
          <a:srcRect l="26399" t="16754" r="20469" b="14787"/>
          <a:stretch/>
        </p:blipFill>
        <p:spPr>
          <a:xfrm>
            <a:off x="1310326" y="365125"/>
            <a:ext cx="9389097" cy="6804943"/>
          </a:xfrm>
          <a:prstGeom prst="rect">
            <a:avLst/>
          </a:prstGeom>
        </p:spPr>
      </p:pic>
    </p:spTree>
    <p:extLst>
      <p:ext uri="{BB962C8B-B14F-4D97-AF65-F5344CB8AC3E}">
        <p14:creationId xmlns:p14="http://schemas.microsoft.com/office/powerpoint/2010/main" val="2471083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26B85-D58A-48FB-ABB8-881A5F8CC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2330A8-637A-40BB-9F3D-51DD5087FB0C}"/>
              </a:ext>
            </a:extLst>
          </p:cNvPr>
          <p:cNvSpPr>
            <a:spLocks noGrp="1"/>
          </p:cNvSpPr>
          <p:nvPr>
            <p:ph type="title"/>
          </p:nvPr>
        </p:nvSpPr>
        <p:spPr>
          <a:xfrm>
            <a:off x="960120" y="5419725"/>
            <a:ext cx="10271760" cy="936626"/>
          </a:xfrm>
        </p:spPr>
        <p:txBody>
          <a:bodyPr vert="horz" lIns="91440" tIns="45720" rIns="91440" bIns="45720" rtlCol="0" anchor="ctr">
            <a:normAutofit/>
          </a:bodyPr>
          <a:lstStyle/>
          <a:p>
            <a:pPr algn="ctr"/>
            <a:r>
              <a:rPr lang="en-US" sz="4000">
                <a:solidFill>
                  <a:schemeClr val="tx1">
                    <a:lumMod val="75000"/>
                    <a:lumOff val="25000"/>
                  </a:schemeClr>
                </a:solidFill>
                <a:latin typeface="+mj-lt"/>
              </a:rPr>
              <a:t>Van moeten naar willen </a:t>
            </a:r>
          </a:p>
        </p:txBody>
      </p:sp>
      <p:sp>
        <p:nvSpPr>
          <p:cNvPr id="11" name="Rounded Rectangle 5">
            <a:extLst>
              <a:ext uri="{FF2B5EF4-FFF2-40B4-BE49-F238E27FC236}">
                <a16:creationId xmlns:a16="http://schemas.microsoft.com/office/drawing/2014/main" id="{20B579A7-44A3-4863-B4F6-E1E3D667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990600"/>
            <a:ext cx="10271760" cy="43053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78DCE0C7-8228-456B-9E9D-D14DC2F4D035}"/>
              </a:ext>
            </a:extLst>
          </p:cNvPr>
          <p:cNvPicPr>
            <a:picLocks noGrp="1" noChangeAspect="1"/>
          </p:cNvPicPr>
          <p:nvPr>
            <p:ph idx="1"/>
          </p:nvPr>
        </p:nvPicPr>
        <p:blipFill rotWithShape="1">
          <a:blip r:embed="rId2"/>
          <a:srcRect t="286" r="2" b="17377"/>
          <a:stretch/>
        </p:blipFill>
        <p:spPr>
          <a:xfrm>
            <a:off x="1281684" y="1251331"/>
            <a:ext cx="9628632" cy="3803553"/>
          </a:xfrm>
          <a:prstGeom prst="rect">
            <a:avLst/>
          </a:prstGeom>
          <a:effectLst/>
        </p:spPr>
      </p:pic>
    </p:spTree>
    <p:extLst>
      <p:ext uri="{BB962C8B-B14F-4D97-AF65-F5344CB8AC3E}">
        <p14:creationId xmlns:p14="http://schemas.microsoft.com/office/powerpoint/2010/main" val="398780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A0E3E881-0AED-4F5D-9AF5-13883C1C8651}"/>
              </a:ext>
            </a:extLst>
          </p:cNvPr>
          <p:cNvPicPr>
            <a:picLocks noGrp="1" noChangeAspect="1"/>
          </p:cNvPicPr>
          <p:nvPr>
            <p:ph idx="1"/>
          </p:nvPr>
        </p:nvPicPr>
        <p:blipFill rotWithShape="1">
          <a:blip r:embed="rId2"/>
          <a:srcRect r="1" b="14592"/>
          <a:stretch/>
        </p:blipFill>
        <p:spPr>
          <a:xfrm>
            <a:off x="969264" y="960120"/>
            <a:ext cx="10277856" cy="4937760"/>
          </a:xfrm>
          <a:prstGeom prst="rect">
            <a:avLst/>
          </a:prstGeom>
        </p:spPr>
      </p:pic>
      <p:sp>
        <p:nvSpPr>
          <p:cNvPr id="5" name="Tekstvak 4">
            <a:extLst>
              <a:ext uri="{FF2B5EF4-FFF2-40B4-BE49-F238E27FC236}">
                <a16:creationId xmlns:a16="http://schemas.microsoft.com/office/drawing/2014/main" id="{79B53803-D5FA-47A5-9A9D-B5764FE102D7}"/>
              </a:ext>
            </a:extLst>
          </p:cNvPr>
          <p:cNvSpPr txBox="1"/>
          <p:nvPr/>
        </p:nvSpPr>
        <p:spPr>
          <a:xfrm>
            <a:off x="8512404" y="6492875"/>
            <a:ext cx="2950590" cy="369332"/>
          </a:xfrm>
          <a:prstGeom prst="rect">
            <a:avLst/>
          </a:prstGeom>
          <a:noFill/>
        </p:spPr>
        <p:txBody>
          <a:bodyPr wrap="square" rtlCol="0">
            <a:spAutoFit/>
          </a:bodyPr>
          <a:lstStyle/>
          <a:p>
            <a:pPr>
              <a:spcAft>
                <a:spcPts val="600"/>
              </a:spcAft>
            </a:pPr>
            <a:r>
              <a:rPr lang="nl-BE" dirty="0"/>
              <a:t>Bron : </a:t>
            </a:r>
            <a:r>
              <a:rPr lang="nl-BE" dirty="0" err="1"/>
              <a:t>Securex</a:t>
            </a:r>
            <a:endParaRPr lang="nl-BE"/>
          </a:p>
        </p:txBody>
      </p:sp>
    </p:spTree>
    <p:extLst>
      <p:ext uri="{BB962C8B-B14F-4D97-AF65-F5344CB8AC3E}">
        <p14:creationId xmlns:p14="http://schemas.microsoft.com/office/powerpoint/2010/main" val="4202402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5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D856D3-F86C-4C39-8373-ABA1E9A9A45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latin typeface="+mj-lt"/>
              </a:rPr>
              <a:t>Bron : Securex</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A93BBD1C-2D70-4920-8FFC-64B526A227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7733"/>
          <a:stretch/>
        </p:blipFill>
        <p:spPr>
          <a:xfrm>
            <a:off x="976251" y="942538"/>
            <a:ext cx="7163222" cy="4808332"/>
          </a:xfrm>
          <a:prstGeom prst="rect">
            <a:avLst/>
          </a:prstGeom>
          <a:effectLst/>
        </p:spPr>
      </p:pic>
    </p:spTree>
    <p:extLst>
      <p:ext uri="{BB962C8B-B14F-4D97-AF65-F5344CB8AC3E}">
        <p14:creationId xmlns:p14="http://schemas.microsoft.com/office/powerpoint/2010/main" val="2855764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42E29-64B9-40E0-841C-CF025FD55C9E}"/>
              </a:ext>
            </a:extLst>
          </p:cNvPr>
          <p:cNvSpPr>
            <a:spLocks noGrp="1"/>
          </p:cNvSpPr>
          <p:nvPr>
            <p:ph type="title"/>
          </p:nvPr>
        </p:nvSpPr>
        <p:spPr>
          <a:xfrm>
            <a:off x="677944" y="-4207"/>
            <a:ext cx="10515600" cy="1325563"/>
          </a:xfrm>
        </p:spPr>
        <p:txBody>
          <a:bodyPr/>
          <a:lstStyle/>
          <a:p>
            <a:r>
              <a:rPr lang="nl-BE" dirty="0"/>
              <a:t>Is motivatie belangrijk ? </a:t>
            </a:r>
          </a:p>
        </p:txBody>
      </p:sp>
      <p:pic>
        <p:nvPicPr>
          <p:cNvPr id="4" name="Tijdelijke aanduiding voor inhoud 3">
            <a:extLst>
              <a:ext uri="{FF2B5EF4-FFF2-40B4-BE49-F238E27FC236}">
                <a16:creationId xmlns:a16="http://schemas.microsoft.com/office/drawing/2014/main" id="{E1174B1E-64E8-4B0A-AD04-C299E882C319}"/>
              </a:ext>
            </a:extLst>
          </p:cNvPr>
          <p:cNvPicPr>
            <a:picLocks noGrp="1" noChangeAspect="1"/>
          </p:cNvPicPr>
          <p:nvPr>
            <p:ph idx="1"/>
          </p:nvPr>
        </p:nvPicPr>
        <p:blipFill>
          <a:blip r:embed="rId2"/>
          <a:stretch>
            <a:fillRect/>
          </a:stretch>
        </p:blipFill>
        <p:spPr>
          <a:xfrm>
            <a:off x="2394408" y="998790"/>
            <a:ext cx="7616857" cy="5841148"/>
          </a:xfrm>
          <a:prstGeom prst="rect">
            <a:avLst/>
          </a:prstGeom>
        </p:spPr>
      </p:pic>
      <p:sp>
        <p:nvSpPr>
          <p:cNvPr id="5" name="Tekstvak 4">
            <a:extLst>
              <a:ext uri="{FF2B5EF4-FFF2-40B4-BE49-F238E27FC236}">
                <a16:creationId xmlns:a16="http://schemas.microsoft.com/office/drawing/2014/main" id="{0E355F2A-6C09-45FA-B6DB-C2A179A1C2B0}"/>
              </a:ext>
            </a:extLst>
          </p:cNvPr>
          <p:cNvSpPr txBox="1"/>
          <p:nvPr/>
        </p:nvSpPr>
        <p:spPr>
          <a:xfrm>
            <a:off x="10158166" y="6334812"/>
            <a:ext cx="3139125" cy="369332"/>
          </a:xfrm>
          <a:prstGeom prst="rect">
            <a:avLst/>
          </a:prstGeom>
          <a:noFill/>
        </p:spPr>
        <p:txBody>
          <a:bodyPr wrap="square" rtlCol="0">
            <a:spAutoFit/>
          </a:bodyPr>
          <a:lstStyle/>
          <a:p>
            <a:r>
              <a:rPr lang="nl-BE" dirty="0"/>
              <a:t>Bron : </a:t>
            </a:r>
            <a:r>
              <a:rPr lang="nl-BE" dirty="0" err="1"/>
              <a:t>Securex</a:t>
            </a:r>
            <a:endParaRPr lang="nl-BE" dirty="0"/>
          </a:p>
        </p:txBody>
      </p:sp>
    </p:spTree>
    <p:extLst>
      <p:ext uri="{BB962C8B-B14F-4D97-AF65-F5344CB8AC3E}">
        <p14:creationId xmlns:p14="http://schemas.microsoft.com/office/powerpoint/2010/main" val="4281108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1A2887F-F835-4EB8-9A56-3BA3F428D949}"/>
              </a:ext>
            </a:extLst>
          </p:cNvPr>
          <p:cNvGraphicFramePr/>
          <p:nvPr/>
        </p:nvGraphicFramePr>
        <p:xfrm>
          <a:off x="522514" y="413657"/>
          <a:ext cx="10831286" cy="5763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67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59B9CC7E-89E2-4A8D-B173-360A1A958F18}"/>
              </a:ext>
            </a:extLst>
          </p:cNvPr>
          <p:cNvSpPr>
            <a:spLocks noGrp="1"/>
          </p:cNvSpPr>
          <p:nvPr>
            <p:ph type="title"/>
          </p:nvPr>
        </p:nvSpPr>
        <p:spPr>
          <a:xfrm>
            <a:off x="838200" y="365125"/>
            <a:ext cx="9842237" cy="1325563"/>
          </a:xfrm>
        </p:spPr>
        <p:txBody>
          <a:bodyPr>
            <a:normAutofit/>
          </a:bodyPr>
          <a:lstStyle/>
          <a:p>
            <a:r>
              <a:rPr lang="nl-BE" sz="5600"/>
              <a:t>AVC hebben impact op </a:t>
            </a:r>
          </a:p>
        </p:txBody>
      </p:sp>
      <p:cxnSp>
        <p:nvCxnSpPr>
          <p:cNvPr id="3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Tijdelijke aanduiding voor inhoud 2">
            <a:extLst>
              <a:ext uri="{FF2B5EF4-FFF2-40B4-BE49-F238E27FC236}">
                <a16:creationId xmlns:a16="http://schemas.microsoft.com/office/drawing/2014/main" id="{76EB0D56-97C4-4865-8959-3657F138C388}"/>
              </a:ext>
            </a:extLst>
          </p:cNvPr>
          <p:cNvGraphicFramePr>
            <a:graphicFrameLocks noGrp="1"/>
          </p:cNvGraphicFramePr>
          <p:nvPr>
            <p:ph idx="1"/>
            <p:extLst>
              <p:ext uri="{D42A27DB-BD31-4B8C-83A1-F6EECF244321}">
                <p14:modId xmlns:p14="http://schemas.microsoft.com/office/powerpoint/2010/main" val="29741253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1329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E721F5-14A9-4D5C-9C14-FD7FCCFCC8BD}"/>
              </a:ext>
            </a:extLst>
          </p:cNvPr>
          <p:cNvPicPr>
            <a:picLocks noChangeAspect="1"/>
          </p:cNvPicPr>
          <p:nvPr/>
        </p:nvPicPr>
        <p:blipFill rotWithShape="1">
          <a:blip r:embed="rId2"/>
          <a:srcRect l="16031" t="22834" r="18250" b="5834"/>
          <a:stretch/>
        </p:blipFill>
        <p:spPr>
          <a:xfrm>
            <a:off x="1369694" y="446569"/>
            <a:ext cx="9785985" cy="5974895"/>
          </a:xfrm>
          <a:prstGeom prst="rect">
            <a:avLst/>
          </a:prstGeom>
        </p:spPr>
      </p:pic>
    </p:spTree>
    <p:extLst>
      <p:ext uri="{BB962C8B-B14F-4D97-AF65-F5344CB8AC3E}">
        <p14:creationId xmlns:p14="http://schemas.microsoft.com/office/powerpoint/2010/main" val="3422590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E0B9D-9FF4-4373-A2E0-654D18896F45}"/>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kern="1200">
                <a:solidFill>
                  <a:schemeClr val="tx1"/>
                </a:solidFill>
                <a:latin typeface="+mj-lt"/>
                <a:ea typeface="+mj-ea"/>
                <a:cs typeface="+mj-cs"/>
              </a:rPr>
              <a:t>Gevolgen van AVC</a:t>
            </a:r>
          </a:p>
        </p:txBody>
      </p:sp>
      <p:sp>
        <p:nvSpPr>
          <p:cNvPr id="3" name="Tijdelijke aanduiding voor inhoud 2">
            <a:extLst>
              <a:ext uri="{FF2B5EF4-FFF2-40B4-BE49-F238E27FC236}">
                <a16:creationId xmlns:a16="http://schemas.microsoft.com/office/drawing/2014/main" id="{5B6E431C-1964-469D-9300-6E7615053B78}"/>
              </a:ext>
            </a:extLst>
          </p:cNvPr>
          <p:cNvSpPr>
            <a:spLocks noGrp="1"/>
          </p:cNvSpPr>
          <p:nvPr>
            <p:ph idx="1"/>
          </p:nvPr>
        </p:nvSpPr>
        <p:spPr>
          <a:xfrm>
            <a:off x="838199" y="1335726"/>
            <a:ext cx="10515599" cy="420624"/>
          </a:xfrm>
        </p:spPr>
        <p:txBody>
          <a:bodyPr vert="horz" lIns="91440" tIns="45720" rIns="91440" bIns="45720" rtlCol="0">
            <a:normAutofit/>
          </a:bodyPr>
          <a:lstStyle/>
          <a:p>
            <a:pPr marL="0" marR="0" lvl="0" indent="0" algn="ctr" fontAlgn="auto">
              <a:spcAft>
                <a:spcPts val="0"/>
              </a:spcAft>
              <a:buClrTx/>
              <a:buSzTx/>
              <a:buNone/>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Resultaten benchmark 2017 Securex</a:t>
            </a:r>
          </a:p>
        </p:txBody>
      </p:sp>
      <p:pic>
        <p:nvPicPr>
          <p:cNvPr id="4" name="Afbeelding 3">
            <a:extLst>
              <a:ext uri="{FF2B5EF4-FFF2-40B4-BE49-F238E27FC236}">
                <a16:creationId xmlns:a16="http://schemas.microsoft.com/office/drawing/2014/main" id="{F12D2E87-BEB3-4796-9B0C-B609F6F58CBD}"/>
              </a:ext>
            </a:extLst>
          </p:cNvPr>
          <p:cNvPicPr>
            <a:picLocks noChangeAspect="1"/>
          </p:cNvPicPr>
          <p:nvPr/>
        </p:nvPicPr>
        <p:blipFill>
          <a:blip r:embed="rId2"/>
          <a:stretch>
            <a:fillRect/>
          </a:stretch>
        </p:blipFill>
        <p:spPr>
          <a:xfrm>
            <a:off x="838200" y="2476629"/>
            <a:ext cx="10515599" cy="3215090"/>
          </a:xfrm>
          <a:prstGeom prst="rect">
            <a:avLst/>
          </a:prstGeom>
        </p:spPr>
      </p:pic>
    </p:spTree>
    <p:extLst>
      <p:ext uri="{BB962C8B-B14F-4D97-AF65-F5344CB8AC3E}">
        <p14:creationId xmlns:p14="http://schemas.microsoft.com/office/powerpoint/2010/main" val="3864897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82773F-819D-4364-BCB3-D26BD5F2FD0A}"/>
              </a:ext>
            </a:extLst>
          </p:cNvPr>
          <p:cNvPicPr>
            <a:picLocks noChangeAspect="1"/>
          </p:cNvPicPr>
          <p:nvPr/>
        </p:nvPicPr>
        <p:blipFill rotWithShape="1">
          <a:blip r:embed="rId2"/>
          <a:srcRect l="23625" t="21667" r="24719" b="6000"/>
          <a:stretch/>
        </p:blipFill>
        <p:spPr>
          <a:xfrm>
            <a:off x="2366010" y="199185"/>
            <a:ext cx="7989570" cy="6293055"/>
          </a:xfrm>
          <a:prstGeom prst="rect">
            <a:avLst/>
          </a:prstGeom>
        </p:spPr>
      </p:pic>
    </p:spTree>
    <p:extLst>
      <p:ext uri="{BB962C8B-B14F-4D97-AF65-F5344CB8AC3E}">
        <p14:creationId xmlns:p14="http://schemas.microsoft.com/office/powerpoint/2010/main" val="5679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4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fbeelding 29" descr="Een aantal opgeheven handen van mensen die een vraag willen beantwoorden">
            <a:extLst>
              <a:ext uri="{FF2B5EF4-FFF2-40B4-BE49-F238E27FC236}">
                <a16:creationId xmlns:a16="http://schemas.microsoft.com/office/drawing/2014/main" id="{B1F6691A-6558-43FF-BC0A-52BA58E257DD}"/>
              </a:ext>
            </a:extLst>
          </p:cNvPr>
          <p:cNvPicPr>
            <a:picLocks noChangeAspect="1"/>
          </p:cNvPicPr>
          <p:nvPr/>
        </p:nvPicPr>
        <p:blipFill rotWithShape="1">
          <a:blip r:embed="rId2">
            <a:extLst>
              <a:ext uri="{28A0092B-C50C-407E-A947-70E740481C1C}">
                <a14:useLocalDpi xmlns:a14="http://schemas.microsoft.com/office/drawing/2010/main" val="0"/>
              </a:ext>
            </a:extLst>
          </a:blip>
          <a:srcRect t="3126" b="12604"/>
          <a:stretch/>
        </p:blipFill>
        <p:spPr>
          <a:xfrm>
            <a:off x="-3047" y="10"/>
            <a:ext cx="12191999" cy="6857990"/>
          </a:xfrm>
          <a:prstGeom prst="rect">
            <a:avLst/>
          </a:prstGeom>
        </p:spPr>
      </p:pic>
      <p:sp>
        <p:nvSpPr>
          <p:cNvPr id="61" name="Rectangle 5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el 27">
            <a:extLst>
              <a:ext uri="{FF2B5EF4-FFF2-40B4-BE49-F238E27FC236}">
                <a16:creationId xmlns:a16="http://schemas.microsoft.com/office/drawing/2014/main" id="{CA96053F-D9B0-4B06-9DDE-2430BB084A71}"/>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11500">
                <a:solidFill>
                  <a:srgbClr val="FFFFFF"/>
                </a:solidFill>
              </a:rPr>
              <a:t>WELZIJN ?</a:t>
            </a:r>
            <a:endParaRPr lang="en-US" sz="11500" dirty="0">
              <a:solidFill>
                <a:srgbClr val="FFFFFF"/>
              </a:solidFill>
            </a:endParaRPr>
          </a:p>
        </p:txBody>
      </p:sp>
    </p:spTree>
    <p:extLst>
      <p:ext uri="{BB962C8B-B14F-4D97-AF65-F5344CB8AC3E}">
        <p14:creationId xmlns:p14="http://schemas.microsoft.com/office/powerpoint/2010/main" val="1296937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Tijdelijke aanduiding voor inhoud 12">
            <a:extLst>
              <a:ext uri="{FF2B5EF4-FFF2-40B4-BE49-F238E27FC236}">
                <a16:creationId xmlns:a16="http://schemas.microsoft.com/office/drawing/2014/main" id="{718576FC-AC36-4498-85A9-26D38A7F33C8}"/>
              </a:ext>
            </a:extLst>
          </p:cNvPr>
          <p:cNvPicPr>
            <a:picLocks noGrp="1" noChangeAspect="1"/>
          </p:cNvPicPr>
          <p:nvPr>
            <p:ph idx="1"/>
          </p:nvPr>
        </p:nvPicPr>
        <p:blipFill rotWithShape="1">
          <a:blip r:embed="rId2"/>
          <a:srcRect t="11453" b="32297"/>
          <a:stretch/>
        </p:blipFill>
        <p:spPr>
          <a:xfrm>
            <a:off x="20" y="10"/>
            <a:ext cx="12191980" cy="6857990"/>
          </a:xfrm>
          <a:prstGeom prst="rect">
            <a:avLst/>
          </a:prstGeom>
        </p:spPr>
      </p:pic>
      <p:sp>
        <p:nvSpPr>
          <p:cNvPr id="10" name="Tekstvak 9">
            <a:extLst>
              <a:ext uri="{FF2B5EF4-FFF2-40B4-BE49-F238E27FC236}">
                <a16:creationId xmlns:a16="http://schemas.microsoft.com/office/drawing/2014/main" id="{31AB4792-169A-4B07-9F8C-600E6DC33BDC}"/>
              </a:ext>
            </a:extLst>
          </p:cNvPr>
          <p:cNvSpPr txBox="1"/>
          <p:nvPr/>
        </p:nvSpPr>
        <p:spPr>
          <a:xfrm>
            <a:off x="838200" y="365125"/>
            <a:ext cx="8945880"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nl-BE" sz="4800" b="1" i="0" u="none" strike="noStrike" kern="1200" cap="none" spc="0" normalizeH="0" baseline="0" noProof="0" dirty="0">
                <a:ln>
                  <a:noFill/>
                </a:ln>
                <a:solidFill>
                  <a:prstClr val="white"/>
                </a:solidFill>
                <a:effectLst/>
                <a:uLnTx/>
                <a:uFillTx/>
                <a:latin typeface="Calibri" panose="020F0502020204030204"/>
                <a:ea typeface="+mn-ea"/>
                <a:cs typeface="+mn-cs"/>
              </a:rPr>
              <a:t>Versterken van verbondenheid</a:t>
            </a:r>
            <a:endParaRPr kumimoji="0" lang="nl-BE"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792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5D6006-C40F-4F92-AB08-9BA1675EA2DF}"/>
              </a:ext>
            </a:extLst>
          </p:cNvPr>
          <p:cNvSpPr>
            <a:spLocks noGrp="1"/>
          </p:cNvSpPr>
          <p:nvPr>
            <p:ph type="ctrTitle"/>
          </p:nvPr>
        </p:nvSpPr>
        <p:spPr>
          <a:xfrm>
            <a:off x="1524000" y="1376362"/>
            <a:ext cx="9144000" cy="2603274"/>
          </a:xfrm>
        </p:spPr>
        <p:txBody>
          <a:bodyPr>
            <a:normAutofit/>
          </a:bodyPr>
          <a:lstStyle/>
          <a:p>
            <a:r>
              <a:rPr lang="nl-BE" sz="5400"/>
              <a:t>Wanneer heb jij je sterk verbonden gevoeld ?  </a:t>
            </a:r>
          </a:p>
        </p:txBody>
      </p:sp>
      <p:sp>
        <p:nvSpPr>
          <p:cNvPr id="4" name="Ondertitel 3">
            <a:extLst>
              <a:ext uri="{FF2B5EF4-FFF2-40B4-BE49-F238E27FC236}">
                <a16:creationId xmlns:a16="http://schemas.microsoft.com/office/drawing/2014/main" id="{A1DE1A5B-BCA8-4AAE-AD2F-5C3668486976}"/>
              </a:ext>
            </a:extLst>
          </p:cNvPr>
          <p:cNvSpPr>
            <a:spLocks noGrp="1"/>
          </p:cNvSpPr>
          <p:nvPr>
            <p:ph type="subTitle" idx="1"/>
          </p:nvPr>
        </p:nvSpPr>
        <p:spPr>
          <a:xfrm>
            <a:off x="1524000" y="4118088"/>
            <a:ext cx="9144000" cy="1393711"/>
          </a:xfrm>
        </p:spPr>
        <p:txBody>
          <a:bodyPr>
            <a:normAutofit/>
          </a:bodyPr>
          <a:lstStyle/>
          <a:p>
            <a:r>
              <a:rPr lang="nl-BE" sz="2600"/>
              <a:t>Beschrijf de situatie eens; wat voelde je dan ? ; welk effect had dit ? ; wat veroorzaakte die verbondenheid ? </a:t>
            </a:r>
          </a:p>
          <a:p>
            <a:r>
              <a:rPr lang="nl-BE" sz="2600"/>
              <a:t>… en hoe zit dat nu ? </a:t>
            </a:r>
          </a:p>
        </p:txBody>
      </p:sp>
    </p:spTree>
    <p:extLst>
      <p:ext uri="{BB962C8B-B14F-4D97-AF65-F5344CB8AC3E}">
        <p14:creationId xmlns:p14="http://schemas.microsoft.com/office/powerpoint/2010/main" val="1991316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D6006-C40F-4F92-AB08-9BA1675EA2DF}"/>
              </a:ext>
            </a:extLst>
          </p:cNvPr>
          <p:cNvSpPr>
            <a:spLocks noGrp="1"/>
          </p:cNvSpPr>
          <p:nvPr>
            <p:ph type="title"/>
          </p:nvPr>
        </p:nvSpPr>
        <p:spPr>
          <a:xfrm>
            <a:off x="4965430" y="629268"/>
            <a:ext cx="6586491" cy="1286160"/>
          </a:xfrm>
        </p:spPr>
        <p:txBody>
          <a:bodyPr anchor="b">
            <a:normAutofit/>
          </a:bodyPr>
          <a:lstStyle/>
          <a:p>
            <a:r>
              <a:rPr lang="nl-BE"/>
              <a:t>VERBONDENHEID </a:t>
            </a:r>
            <a:endParaRPr lang="nl-BE" dirty="0"/>
          </a:p>
        </p:txBody>
      </p:sp>
      <p:sp>
        <p:nvSpPr>
          <p:cNvPr id="3" name="Tijdelijke aanduiding voor inhoud 2">
            <a:extLst>
              <a:ext uri="{FF2B5EF4-FFF2-40B4-BE49-F238E27FC236}">
                <a16:creationId xmlns:a16="http://schemas.microsoft.com/office/drawing/2014/main" id="{5D0A3149-FA41-44D8-8775-E63E35ED6C1A}"/>
              </a:ext>
            </a:extLst>
          </p:cNvPr>
          <p:cNvSpPr>
            <a:spLocks noGrp="1"/>
          </p:cNvSpPr>
          <p:nvPr>
            <p:ph idx="1"/>
          </p:nvPr>
        </p:nvSpPr>
        <p:spPr>
          <a:xfrm>
            <a:off x="4965431" y="2438400"/>
            <a:ext cx="6586489" cy="3785419"/>
          </a:xfrm>
        </p:spPr>
        <p:txBody>
          <a:bodyPr>
            <a:normAutofit/>
          </a:bodyPr>
          <a:lstStyle/>
          <a:p>
            <a:pPr marL="0" indent="0">
              <a:buNone/>
            </a:pPr>
            <a:r>
              <a:rPr lang="nl-BE" sz="2000"/>
              <a:t>Met organisatie, product of dienstverlening, inhoud van de job </a:t>
            </a:r>
          </a:p>
          <a:p>
            <a:pPr marL="0" indent="0">
              <a:buNone/>
            </a:pPr>
            <a:endParaRPr lang="nl-BE" sz="2000" dirty="0"/>
          </a:p>
        </p:txBody>
      </p:sp>
      <p:pic>
        <p:nvPicPr>
          <p:cNvPr id="5" name="Afbeelding 4" descr="Close-up van kettingschakeling">
            <a:extLst>
              <a:ext uri="{FF2B5EF4-FFF2-40B4-BE49-F238E27FC236}">
                <a16:creationId xmlns:a16="http://schemas.microsoft.com/office/drawing/2014/main" id="{3D1EF7BA-FB9B-4672-A2B8-5214D06D4355}"/>
              </a:ext>
            </a:extLst>
          </p:cNvPr>
          <p:cNvPicPr>
            <a:picLocks noChangeAspect="1"/>
          </p:cNvPicPr>
          <p:nvPr/>
        </p:nvPicPr>
        <p:blipFill rotWithShape="1">
          <a:blip r:embed="rId2">
            <a:extLst>
              <a:ext uri="{28A0092B-C50C-407E-A947-70E740481C1C}">
                <a14:useLocalDpi xmlns:a14="http://schemas.microsoft.com/office/drawing/2010/main" val="0"/>
              </a:ext>
            </a:extLst>
          </a:blip>
          <a:srcRect l="18652" r="36229" b="-1"/>
          <a:stretch/>
        </p:blipFill>
        <p:spPr>
          <a:xfrm>
            <a:off x="20" y="10"/>
            <a:ext cx="4635571" cy="6857990"/>
          </a:xfrm>
          <a:prstGeom prst="rect">
            <a:avLst/>
          </a:prstGeom>
          <a:effectLst/>
        </p:spPr>
      </p:pic>
      <p:cxnSp>
        <p:nvCxnSpPr>
          <p:cNvPr id="28"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799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8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A4975676-7343-418A-8915-BF7D0B4030BC}"/>
              </a:ext>
            </a:extLst>
          </p:cNvPr>
          <p:cNvPicPr>
            <a:picLocks noChangeAspect="1"/>
          </p:cNvPicPr>
          <p:nvPr/>
        </p:nvPicPr>
        <p:blipFill rotWithShape="1">
          <a:blip r:embed="rId2"/>
          <a:srcRect l="2192" t="21123" r="4691" b="12360"/>
          <a:stretch/>
        </p:blipFill>
        <p:spPr>
          <a:xfrm>
            <a:off x="643467" y="1238091"/>
            <a:ext cx="10905066" cy="4381818"/>
          </a:xfrm>
          <a:prstGeom prst="rect">
            <a:avLst/>
          </a:prstGeom>
        </p:spPr>
      </p:pic>
    </p:spTree>
    <p:extLst>
      <p:ext uri="{BB962C8B-B14F-4D97-AF65-F5344CB8AC3E}">
        <p14:creationId xmlns:p14="http://schemas.microsoft.com/office/powerpoint/2010/main" val="35609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Vier vrouwelijke vrienden lachen met confetti">
            <a:extLst>
              <a:ext uri="{FF2B5EF4-FFF2-40B4-BE49-F238E27FC236}">
                <a16:creationId xmlns:a16="http://schemas.microsoft.com/office/drawing/2014/main" id="{39DBFC5D-7056-4219-92CE-C3253546A554}"/>
              </a:ext>
            </a:extLst>
          </p:cNvPr>
          <p:cNvPicPr>
            <a:picLocks noChangeAspect="1"/>
          </p:cNvPicPr>
          <p:nvPr/>
        </p:nvPicPr>
        <p:blipFill rotWithShape="1">
          <a:blip r:embed="rId2">
            <a:extLst>
              <a:ext uri="{28A0092B-C50C-407E-A947-70E740481C1C}">
                <a14:useLocalDpi xmlns:a14="http://schemas.microsoft.com/office/drawing/2010/main" val="0"/>
              </a:ext>
            </a:extLst>
          </a:blip>
          <a:srcRect t="26007" r="-1" b="18168"/>
          <a:stretch/>
        </p:blipFill>
        <p:spPr>
          <a:xfrm>
            <a:off x="320040" y="320040"/>
            <a:ext cx="11548872" cy="4303462"/>
          </a:xfrm>
          <a:prstGeom prst="rect">
            <a:avLst/>
          </a:prstGeom>
        </p:spPr>
      </p:pic>
      <p:sp>
        <p:nvSpPr>
          <p:cNvPr id="19" name="Rectangle 18">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B5D6006-C40F-4F92-AB08-9BA1675EA2DF}"/>
              </a:ext>
            </a:extLst>
          </p:cNvPr>
          <p:cNvSpPr>
            <a:spLocks noGrp="1"/>
          </p:cNvSpPr>
          <p:nvPr>
            <p:ph type="title"/>
          </p:nvPr>
        </p:nvSpPr>
        <p:spPr>
          <a:xfrm>
            <a:off x="841248" y="5009083"/>
            <a:ext cx="2889504" cy="1345997"/>
          </a:xfrm>
        </p:spPr>
        <p:txBody>
          <a:bodyPr anchor="ctr">
            <a:normAutofit/>
          </a:bodyPr>
          <a:lstStyle/>
          <a:p>
            <a:r>
              <a:rPr lang="nl-BE" sz="2600">
                <a:solidFill>
                  <a:schemeClr val="bg1"/>
                </a:solidFill>
              </a:rPr>
              <a:t>VERBONDENHEID </a:t>
            </a:r>
          </a:p>
        </p:txBody>
      </p:sp>
      <p:cxnSp>
        <p:nvCxnSpPr>
          <p:cNvPr id="21" name="Straight Connector 20">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D0A3149-FA41-44D8-8775-E63E35ED6C1A}"/>
              </a:ext>
            </a:extLst>
          </p:cNvPr>
          <p:cNvSpPr>
            <a:spLocks noGrp="1"/>
          </p:cNvSpPr>
          <p:nvPr>
            <p:ph idx="1"/>
          </p:nvPr>
        </p:nvSpPr>
        <p:spPr>
          <a:xfrm>
            <a:off x="4379976" y="5009083"/>
            <a:ext cx="6976872" cy="1345997"/>
          </a:xfrm>
        </p:spPr>
        <p:txBody>
          <a:bodyPr anchor="ctr">
            <a:normAutofit/>
          </a:bodyPr>
          <a:lstStyle/>
          <a:p>
            <a:pPr marL="0" indent="0">
              <a:buNone/>
            </a:pPr>
            <a:r>
              <a:rPr lang="nl-BE" sz="1700">
                <a:solidFill>
                  <a:schemeClr val="bg1"/>
                </a:solidFill>
              </a:rPr>
              <a:t>Met anderen : collega’s, klanten, team, …</a:t>
            </a:r>
          </a:p>
          <a:p>
            <a:pPr marL="0" indent="0">
              <a:buNone/>
            </a:pPr>
            <a:endParaRPr lang="nl-BE" sz="1700">
              <a:solidFill>
                <a:schemeClr val="bg1"/>
              </a:solidFill>
            </a:endParaRPr>
          </a:p>
        </p:txBody>
      </p:sp>
    </p:spTree>
    <p:extLst>
      <p:ext uri="{BB962C8B-B14F-4D97-AF65-F5344CB8AC3E}">
        <p14:creationId xmlns:p14="http://schemas.microsoft.com/office/powerpoint/2010/main" val="2277393113"/>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591F3802-664F-4A31-A7D4-9CF74999E40C}"/>
              </a:ext>
            </a:extLst>
          </p:cNvPr>
          <p:cNvSpPr>
            <a:spLocks noGrp="1"/>
          </p:cNvSpPr>
          <p:nvPr>
            <p:ph type="title"/>
          </p:nvPr>
        </p:nvSpPr>
        <p:spPr>
          <a:xfrm>
            <a:off x="863029" y="1012004"/>
            <a:ext cx="3416158" cy="4795408"/>
          </a:xfrm>
        </p:spPr>
        <p:txBody>
          <a:bodyPr>
            <a:normAutofit/>
          </a:bodyPr>
          <a:lstStyle/>
          <a:p>
            <a:r>
              <a:rPr lang="nl-BE">
                <a:solidFill>
                  <a:srgbClr val="FFFFFF"/>
                </a:solidFill>
              </a:rPr>
              <a:t>‘verwarm’ het klimaat</a:t>
            </a:r>
          </a:p>
        </p:txBody>
      </p:sp>
      <p:graphicFrame>
        <p:nvGraphicFramePr>
          <p:cNvPr id="6" name="Tijdelijke aanduiding voor inhoud 3">
            <a:extLst>
              <a:ext uri="{FF2B5EF4-FFF2-40B4-BE49-F238E27FC236}">
                <a16:creationId xmlns:a16="http://schemas.microsoft.com/office/drawing/2014/main" id="{5ED936EB-0EFC-478E-A5A1-A3A206BBA3E6}"/>
              </a:ext>
            </a:extLst>
          </p:cNvPr>
          <p:cNvGraphicFramePr>
            <a:graphicFrameLocks noGrp="1"/>
          </p:cNvGraphicFramePr>
          <p:nvPr>
            <p:ph idx="1"/>
            <p:extLst>
              <p:ext uri="{D42A27DB-BD31-4B8C-83A1-F6EECF244321}">
                <p14:modId xmlns:p14="http://schemas.microsoft.com/office/powerpoint/2010/main" val="245961954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11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3BA43-42FC-47E8-848B-5C5C337CD3FC}"/>
              </a:ext>
            </a:extLst>
          </p:cNvPr>
          <p:cNvSpPr>
            <a:spLocks noGrp="1"/>
          </p:cNvSpPr>
          <p:nvPr>
            <p:ph type="title"/>
          </p:nvPr>
        </p:nvSpPr>
        <p:spPr/>
        <p:txBody>
          <a:bodyPr/>
          <a:lstStyle/>
          <a:p>
            <a:r>
              <a:rPr lang="nl-BE" dirty="0"/>
              <a:t>En in online tijden …</a:t>
            </a:r>
          </a:p>
        </p:txBody>
      </p:sp>
      <p:sp>
        <p:nvSpPr>
          <p:cNvPr id="3" name="Tijdelijke aanduiding voor inhoud 2">
            <a:extLst>
              <a:ext uri="{FF2B5EF4-FFF2-40B4-BE49-F238E27FC236}">
                <a16:creationId xmlns:a16="http://schemas.microsoft.com/office/drawing/2014/main" id="{243DCD01-D4CD-408F-8EC3-F1773BB035D6}"/>
              </a:ext>
            </a:extLst>
          </p:cNvPr>
          <p:cNvSpPr>
            <a:spLocks noGrp="1"/>
          </p:cNvSpPr>
          <p:nvPr>
            <p:ph idx="1"/>
          </p:nvPr>
        </p:nvSpPr>
        <p:spPr/>
        <p:txBody>
          <a:bodyPr/>
          <a:lstStyle/>
          <a:p>
            <a:r>
              <a:rPr lang="nl-BE" dirty="0" err="1"/>
              <a:t>Secret</a:t>
            </a:r>
            <a:r>
              <a:rPr lang="nl-BE" dirty="0"/>
              <a:t> </a:t>
            </a:r>
            <a:r>
              <a:rPr lang="nl-BE" dirty="0" err="1"/>
              <a:t>Sancta</a:t>
            </a:r>
            <a:endParaRPr lang="nl-BE" dirty="0"/>
          </a:p>
          <a:p>
            <a:r>
              <a:rPr lang="nl-BE" dirty="0"/>
              <a:t>Virtuele koffies, lunches, </a:t>
            </a:r>
            <a:r>
              <a:rPr lang="nl-BE" dirty="0" err="1"/>
              <a:t>apero’s</a:t>
            </a:r>
            <a:endParaRPr lang="nl-BE" dirty="0"/>
          </a:p>
          <a:p>
            <a:r>
              <a:rPr lang="nl-BE" dirty="0"/>
              <a:t>Online </a:t>
            </a:r>
            <a:r>
              <a:rPr lang="nl-BE" dirty="0" err="1"/>
              <a:t>kwis</a:t>
            </a:r>
            <a:endParaRPr lang="nl-BE" dirty="0"/>
          </a:p>
          <a:p>
            <a:r>
              <a:rPr lang="nl-BE" dirty="0"/>
              <a:t>Online </a:t>
            </a:r>
            <a:r>
              <a:rPr lang="nl-BE" dirty="0" err="1"/>
              <a:t>teamdag</a:t>
            </a:r>
            <a:endParaRPr lang="nl-BE" dirty="0"/>
          </a:p>
          <a:p>
            <a:r>
              <a:rPr lang="nl-BE" dirty="0"/>
              <a:t>Wekelijkse opstart</a:t>
            </a:r>
          </a:p>
          <a:p>
            <a:pPr marL="0" indent="0">
              <a:buNone/>
            </a:pPr>
            <a:r>
              <a:rPr lang="nl-BE" dirty="0"/>
              <a:t> </a:t>
            </a:r>
          </a:p>
          <a:p>
            <a:pPr marL="0" indent="0">
              <a:buNone/>
            </a:pPr>
            <a:r>
              <a:rPr lang="nl-BE" dirty="0"/>
              <a:t>Inspiratie ? </a:t>
            </a:r>
            <a:r>
              <a:rPr lang="nl-BE" dirty="0">
                <a:hlinkClick r:id="rId2"/>
              </a:rPr>
              <a:t>www.wievervangtdekoffiekamer.be</a:t>
            </a:r>
            <a:endParaRPr lang="nl-BE" dirty="0"/>
          </a:p>
          <a:p>
            <a:pPr marL="0" indent="0">
              <a:buNone/>
            </a:pPr>
            <a:endParaRPr lang="nl-BE" dirty="0"/>
          </a:p>
        </p:txBody>
      </p:sp>
    </p:spTree>
    <p:extLst>
      <p:ext uri="{BB962C8B-B14F-4D97-AF65-F5344CB8AC3E}">
        <p14:creationId xmlns:p14="http://schemas.microsoft.com/office/powerpoint/2010/main" val="1370726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7FD26-1B4F-48A0-8A34-069C4DEE6649}"/>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0B7DE1C6-854D-4258-8DAD-B9BB58FA0323}"/>
              </a:ext>
            </a:extLst>
          </p:cNvPr>
          <p:cNvPicPr>
            <a:picLocks noGrp="1" noChangeAspect="1"/>
          </p:cNvPicPr>
          <p:nvPr>
            <p:ph idx="1"/>
          </p:nvPr>
        </p:nvPicPr>
        <p:blipFill rotWithShape="1">
          <a:blip r:embed="rId2"/>
          <a:srcRect t="15307" b="5626"/>
          <a:stretch/>
        </p:blipFill>
        <p:spPr>
          <a:xfrm>
            <a:off x="0" y="582613"/>
            <a:ext cx="12800041" cy="5692774"/>
          </a:xfrm>
        </p:spPr>
      </p:pic>
    </p:spTree>
    <p:extLst>
      <p:ext uri="{BB962C8B-B14F-4D97-AF65-F5344CB8AC3E}">
        <p14:creationId xmlns:p14="http://schemas.microsoft.com/office/powerpoint/2010/main" val="3863143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26F7C72B-9873-41CF-99E1-5BAF556D25DE}"/>
              </a:ext>
            </a:extLst>
          </p:cNvPr>
          <p:cNvPicPr>
            <a:picLocks noGrp="1" noChangeAspect="1"/>
          </p:cNvPicPr>
          <p:nvPr>
            <p:ph idx="1"/>
          </p:nvPr>
        </p:nvPicPr>
        <p:blipFill rotWithShape="1">
          <a:blip r:embed="rId2"/>
          <a:srcRect t="23774" b="19976"/>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633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5D6006-C40F-4F92-AB08-9BA1675EA2DF}"/>
              </a:ext>
            </a:extLst>
          </p:cNvPr>
          <p:cNvSpPr>
            <a:spLocks noGrp="1"/>
          </p:cNvSpPr>
          <p:nvPr>
            <p:ph type="ctrTitle"/>
          </p:nvPr>
        </p:nvSpPr>
        <p:spPr>
          <a:xfrm>
            <a:off x="1524000" y="1376362"/>
            <a:ext cx="9144000" cy="2603274"/>
          </a:xfrm>
        </p:spPr>
        <p:txBody>
          <a:bodyPr>
            <a:normAutofit/>
          </a:bodyPr>
          <a:lstStyle/>
          <a:p>
            <a:r>
              <a:rPr lang="nl-BE" sz="5400"/>
              <a:t>Wanneer heb jij je echt competent gevoeld </a:t>
            </a:r>
          </a:p>
        </p:txBody>
      </p:sp>
      <p:sp>
        <p:nvSpPr>
          <p:cNvPr id="4" name="Ondertitel 3">
            <a:extLst>
              <a:ext uri="{FF2B5EF4-FFF2-40B4-BE49-F238E27FC236}">
                <a16:creationId xmlns:a16="http://schemas.microsoft.com/office/drawing/2014/main" id="{A1DE1A5B-BCA8-4AAE-AD2F-5C3668486976}"/>
              </a:ext>
            </a:extLst>
          </p:cNvPr>
          <p:cNvSpPr>
            <a:spLocks noGrp="1"/>
          </p:cNvSpPr>
          <p:nvPr>
            <p:ph type="subTitle" idx="1"/>
          </p:nvPr>
        </p:nvSpPr>
        <p:spPr>
          <a:xfrm>
            <a:off x="1524000" y="4118088"/>
            <a:ext cx="9144000" cy="1393711"/>
          </a:xfrm>
        </p:spPr>
        <p:txBody>
          <a:bodyPr>
            <a:normAutofit/>
          </a:bodyPr>
          <a:lstStyle/>
          <a:p>
            <a:r>
              <a:rPr lang="nl-BE" dirty="0"/>
              <a:t>Beschrijf de situatie eens; wat zorgde daarvoor ? ; wat heeft daartoe geleid ? ; wat was het gevolg ? </a:t>
            </a:r>
          </a:p>
        </p:txBody>
      </p:sp>
    </p:spTree>
    <p:extLst>
      <p:ext uri="{BB962C8B-B14F-4D97-AF65-F5344CB8AC3E}">
        <p14:creationId xmlns:p14="http://schemas.microsoft.com/office/powerpoint/2010/main" val="2338226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t="11266" b="18421"/>
          <a:stretch/>
        </p:blipFill>
        <p:spPr>
          <a:xfrm>
            <a:off x="20" y="10"/>
            <a:ext cx="12191980" cy="6857990"/>
          </a:xfrm>
          <a:prstGeom prst="rect">
            <a:avLst/>
          </a:prstGeom>
        </p:spPr>
      </p:pic>
      <p:sp>
        <p:nvSpPr>
          <p:cNvPr id="12"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523875" y="5317240"/>
            <a:ext cx="11210925" cy="744836"/>
          </a:xfrm>
        </p:spPr>
        <p:txBody>
          <a:bodyPr>
            <a:normAutofit/>
          </a:bodyPr>
          <a:lstStyle/>
          <a:p>
            <a:pPr algn="ctr"/>
            <a:r>
              <a:rPr lang="nl-BE" sz="3600" dirty="0">
                <a:solidFill>
                  <a:schemeClr val="tx1">
                    <a:lumMod val="85000"/>
                    <a:lumOff val="15000"/>
                  </a:schemeClr>
                </a:solidFill>
              </a:rPr>
              <a:t>Jouw rol als Leidinggevende ?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726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6" name="Rectangle 70">
            <a:extLst>
              <a:ext uri="{FF2B5EF4-FFF2-40B4-BE49-F238E27FC236}">
                <a16:creationId xmlns:a16="http://schemas.microsoft.com/office/drawing/2014/main" id="{3A826B85-D58A-48FB-ABB8-881A5F8CC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el 1">
            <a:extLst>
              <a:ext uri="{FF2B5EF4-FFF2-40B4-BE49-F238E27FC236}">
                <a16:creationId xmlns:a16="http://schemas.microsoft.com/office/drawing/2014/main" id="{252B4881-4B0E-47D7-B18E-6E6995D8C017}"/>
              </a:ext>
            </a:extLst>
          </p:cNvPr>
          <p:cNvSpPr>
            <a:spLocks noGrp="1"/>
          </p:cNvSpPr>
          <p:nvPr>
            <p:ph type="title" idx="4294967295"/>
          </p:nvPr>
        </p:nvSpPr>
        <p:spPr>
          <a:xfrm>
            <a:off x="960120" y="5419725"/>
            <a:ext cx="10271760" cy="936626"/>
          </a:xfrm>
        </p:spPr>
        <p:txBody>
          <a:bodyPr vert="horz" lIns="91440" tIns="45720" rIns="91440" bIns="45720" rtlCol="0" anchor="ctr">
            <a:normAutofit/>
          </a:bodyPr>
          <a:lstStyle/>
          <a:p>
            <a:pPr algn="ctr"/>
            <a:r>
              <a:rPr lang="en-US" altLang="nl-BE" sz="4000">
                <a:solidFill>
                  <a:schemeClr val="tx1">
                    <a:lumMod val="75000"/>
                    <a:lumOff val="25000"/>
                  </a:schemeClr>
                </a:solidFill>
                <a:latin typeface="+mj-lt"/>
              </a:rPr>
              <a:t>Taakkenmerkenmodel Hackman en Oldham </a:t>
            </a:r>
          </a:p>
        </p:txBody>
      </p:sp>
      <p:sp>
        <p:nvSpPr>
          <p:cNvPr id="73" name="Rounded Rectangle 5">
            <a:extLst>
              <a:ext uri="{FF2B5EF4-FFF2-40B4-BE49-F238E27FC236}">
                <a16:creationId xmlns:a16="http://schemas.microsoft.com/office/drawing/2014/main" id="{20B579A7-44A3-4863-B4F6-E1E3D667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990600"/>
            <a:ext cx="10271760" cy="43053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283AAC1E-7F8C-41E5-97D7-77D2B588EC25}"/>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7133" r="2" b="15168"/>
          <a:stretch/>
        </p:blipFill>
        <p:spPr>
          <a:xfrm>
            <a:off x="1281684" y="1309878"/>
            <a:ext cx="9628632" cy="3666744"/>
          </a:xfrm>
          <a:prstGeom prst="rect">
            <a:avLst/>
          </a:prstGeom>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97830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5" name="Picture 24">
            <a:extLst>
              <a:ext uri="{FF2B5EF4-FFF2-40B4-BE49-F238E27FC236}">
                <a16:creationId xmlns:a16="http://schemas.microsoft.com/office/drawing/2014/main" id="{0E3CB484-0305-4ED1-9AE1-58B11FF62F26}"/>
              </a:ext>
            </a:extLst>
          </p:cNvPr>
          <p:cNvPicPr>
            <a:picLocks noChangeAspect="1"/>
          </p:cNvPicPr>
          <p:nvPr/>
        </p:nvPicPr>
        <p:blipFill rotWithShape="1">
          <a:blip r:embed="rId3">
            <a:alphaModFix amt="60000"/>
          </a:blip>
          <a:srcRect t="14170" b="6042"/>
          <a:stretch/>
        </p:blipFill>
        <p:spPr>
          <a:xfrm>
            <a:off x="-1" y="10"/>
            <a:ext cx="12192001" cy="6857990"/>
          </a:xfrm>
          <a:prstGeom prst="rect">
            <a:avLst/>
          </a:prstGeom>
        </p:spPr>
      </p:pic>
      <p:sp>
        <p:nvSpPr>
          <p:cNvPr id="3" name="Ondertitel 2">
            <a:extLst>
              <a:ext uri="{FF2B5EF4-FFF2-40B4-BE49-F238E27FC236}">
                <a16:creationId xmlns:a16="http://schemas.microsoft.com/office/drawing/2014/main" id="{7C37FEB7-3A67-4B28-802B-C7F23E230513}"/>
              </a:ext>
            </a:extLst>
          </p:cNvPr>
          <p:cNvSpPr>
            <a:spLocks noGrp="1"/>
          </p:cNvSpPr>
          <p:nvPr>
            <p:ph type="subTitle" idx="1"/>
          </p:nvPr>
        </p:nvSpPr>
        <p:spPr>
          <a:xfrm>
            <a:off x="1312481" y="2400478"/>
            <a:ext cx="9795637" cy="2057043"/>
          </a:xfrm>
        </p:spPr>
        <p:txBody>
          <a:bodyPr>
            <a:normAutofit/>
          </a:bodyPr>
          <a:lstStyle/>
          <a:p>
            <a:r>
              <a:rPr lang="nl-BE" sz="4000" dirty="0">
                <a:solidFill>
                  <a:srgbClr val="FFFFFF"/>
                </a:solidFill>
              </a:rPr>
              <a:t>Taak = competentie ?</a:t>
            </a:r>
          </a:p>
          <a:p>
            <a:r>
              <a:rPr lang="nl-BE" sz="4000" dirty="0">
                <a:solidFill>
                  <a:srgbClr val="FFFFFF"/>
                </a:solidFill>
              </a:rPr>
              <a:t>STRETCH EN BIED COMFORT </a:t>
            </a:r>
          </a:p>
        </p:txBody>
      </p:sp>
    </p:spTree>
    <p:extLst>
      <p:ext uri="{BB962C8B-B14F-4D97-AF65-F5344CB8AC3E}">
        <p14:creationId xmlns:p14="http://schemas.microsoft.com/office/powerpoint/2010/main" val="33596492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Afbeelding 3" descr="c.PanicStretchComfortZones.jpg">
            <a:extLst>
              <a:ext uri="{FF2B5EF4-FFF2-40B4-BE49-F238E27FC236}">
                <a16:creationId xmlns:a16="http://schemas.microsoft.com/office/drawing/2014/main" id="{C7CA1BDD-D2DA-4308-941D-D5F571B3B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1100" y="409575"/>
            <a:ext cx="50165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165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B7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BFA4CC76-6868-46ED-833F-905878B3740C}"/>
              </a:ext>
            </a:extLst>
          </p:cNvPr>
          <p:cNvPicPr>
            <a:picLocks noChangeAspect="1"/>
          </p:cNvPicPr>
          <p:nvPr/>
        </p:nvPicPr>
        <p:blipFill>
          <a:blip r:embed="rId2">
            <a:extLst>
              <a:ext uri="{28A0092B-C50C-407E-A947-70E740481C1C}">
                <a14:useLocalDpi xmlns:a14="http://schemas.microsoft.com/office/drawing/2010/main" val="0"/>
              </a:ext>
            </a:extLst>
          </a:blip>
          <a:srcRect l="-2" r="43227"/>
          <a:stretch>
            <a:fillRect/>
          </a:stretch>
        </p:blipFill>
        <p:spPr bwMode="auto">
          <a:xfrm>
            <a:off x="6421035" y="1237942"/>
            <a:ext cx="5129784" cy="43821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EB7AFBE4-9CF3-48B1-B590-074DE6537165}"/>
              </a:ext>
            </a:extLst>
          </p:cNvPr>
          <p:cNvPicPr>
            <a:picLocks noChangeAspect="1"/>
          </p:cNvPicPr>
          <p:nvPr/>
        </p:nvPicPr>
        <p:blipFill>
          <a:blip r:embed="rId2">
            <a:extLst>
              <a:ext uri="{28A0092B-C50C-407E-A947-70E740481C1C}">
                <a14:useLocalDpi xmlns:a14="http://schemas.microsoft.com/office/drawing/2010/main" val="0"/>
              </a:ext>
            </a:extLst>
          </a:blip>
          <a:srcRect l="53384" t="-2" r="-1134" b="-742"/>
          <a:stretch>
            <a:fillRect/>
          </a:stretch>
        </p:blipFill>
        <p:spPr bwMode="auto">
          <a:xfrm>
            <a:off x="641180" y="804441"/>
            <a:ext cx="5129784" cy="52491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8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05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schermafbeelding&#10;&#10;Automatisch gegenereerde beschrijving">
            <a:extLst>
              <a:ext uri="{FF2B5EF4-FFF2-40B4-BE49-F238E27FC236}">
                <a16:creationId xmlns:a16="http://schemas.microsoft.com/office/drawing/2014/main" id="{1CC42339-4C31-43A6-BC58-6ED245892DE6}"/>
              </a:ext>
            </a:extLst>
          </p:cNvPr>
          <p:cNvPicPr>
            <a:picLocks noChangeAspect="1"/>
          </p:cNvPicPr>
          <p:nvPr/>
        </p:nvPicPr>
        <p:blipFill rotWithShape="1">
          <a:blip r:embed="rId2"/>
          <a:srcRect l="4550" t="30561" r="6040" b="14157"/>
          <a:stretch/>
        </p:blipFill>
        <p:spPr>
          <a:xfrm>
            <a:off x="643467" y="1532649"/>
            <a:ext cx="10905066" cy="3792701"/>
          </a:xfrm>
          <a:prstGeom prst="rect">
            <a:avLst/>
          </a:prstGeom>
        </p:spPr>
      </p:pic>
    </p:spTree>
    <p:extLst>
      <p:ext uri="{BB962C8B-B14F-4D97-AF65-F5344CB8AC3E}">
        <p14:creationId xmlns:p14="http://schemas.microsoft.com/office/powerpoint/2010/main" val="34921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D62F25-5A2B-4F6D-A3E9-8D6BFE72EDA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Structurerend klimaat</a:t>
            </a:r>
            <a:endParaRPr lang="en-US" sz="3200" kern="1200" dirty="0">
              <a:solidFill>
                <a:schemeClr val="bg1"/>
              </a:solidFill>
              <a:latin typeface="+mj-lt"/>
              <a:ea typeface="+mj-ea"/>
              <a:cs typeface="+mj-cs"/>
            </a:endParaRPr>
          </a:p>
        </p:txBody>
      </p:sp>
      <p:pic>
        <p:nvPicPr>
          <p:cNvPr id="4" name="Afbeelding 3">
            <a:extLst>
              <a:ext uri="{FF2B5EF4-FFF2-40B4-BE49-F238E27FC236}">
                <a16:creationId xmlns:a16="http://schemas.microsoft.com/office/drawing/2014/main" id="{AD51AEBE-F8E0-4D93-92D1-F5987545A3ED}"/>
              </a:ext>
            </a:extLst>
          </p:cNvPr>
          <p:cNvPicPr>
            <a:picLocks noChangeAspect="1"/>
          </p:cNvPicPr>
          <p:nvPr/>
        </p:nvPicPr>
        <p:blipFill rotWithShape="1">
          <a:blip r:embed="rId2"/>
          <a:srcRect t="65353" r="63947"/>
          <a:stretch/>
        </p:blipFill>
        <p:spPr>
          <a:xfrm>
            <a:off x="2523724" y="1675227"/>
            <a:ext cx="7144551" cy="4394199"/>
          </a:xfrm>
          <a:prstGeom prst="rect">
            <a:avLst/>
          </a:prstGeom>
        </p:spPr>
      </p:pic>
    </p:spTree>
    <p:extLst>
      <p:ext uri="{BB962C8B-B14F-4D97-AF65-F5344CB8AC3E}">
        <p14:creationId xmlns:p14="http://schemas.microsoft.com/office/powerpoint/2010/main" val="26695326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itel 1">
            <a:extLst>
              <a:ext uri="{FF2B5EF4-FFF2-40B4-BE49-F238E27FC236}">
                <a16:creationId xmlns:a16="http://schemas.microsoft.com/office/drawing/2014/main" id="{0D65CDBA-9CA2-4FD4-9EFB-70D1D690D3D5}"/>
              </a:ext>
            </a:extLst>
          </p:cNvPr>
          <p:cNvSpPr>
            <a:spLocks noGrp="1" noChangeArrowheads="1"/>
          </p:cNvSpPr>
          <p:nvPr>
            <p:ph type="ctrTitle"/>
          </p:nvPr>
        </p:nvSpPr>
        <p:spPr>
          <a:xfrm>
            <a:off x="1524000" y="1376362"/>
            <a:ext cx="9144000" cy="2603274"/>
          </a:xfrm>
        </p:spPr>
        <p:txBody>
          <a:bodyPr>
            <a:normAutofit/>
          </a:bodyPr>
          <a:lstStyle/>
          <a:p>
            <a:r>
              <a:rPr lang="nl-BE" altLang="nl-BE" sz="5400"/>
              <a:t>ROL ALS LEIDINGGEVENDE </a:t>
            </a:r>
          </a:p>
        </p:txBody>
      </p:sp>
      <p:sp>
        <p:nvSpPr>
          <p:cNvPr id="3" name="Ondertitel 2">
            <a:extLst>
              <a:ext uri="{FF2B5EF4-FFF2-40B4-BE49-F238E27FC236}">
                <a16:creationId xmlns:a16="http://schemas.microsoft.com/office/drawing/2014/main" id="{7C37FEB7-3A67-4B28-802B-C7F23E230513}"/>
              </a:ext>
            </a:extLst>
          </p:cNvPr>
          <p:cNvSpPr>
            <a:spLocks noGrp="1"/>
          </p:cNvSpPr>
          <p:nvPr>
            <p:ph type="subTitle" idx="1"/>
          </p:nvPr>
        </p:nvSpPr>
        <p:spPr>
          <a:xfrm>
            <a:off x="1524000" y="4118088"/>
            <a:ext cx="9144000" cy="1393711"/>
          </a:xfrm>
        </p:spPr>
        <p:txBody>
          <a:bodyPr rtlCol="0">
            <a:normAutofit/>
          </a:bodyPr>
          <a:lstStyle/>
          <a:p>
            <a:pPr>
              <a:defRPr/>
            </a:pPr>
            <a:r>
              <a:rPr lang="nl-NL" sz="2400">
                <a:latin typeface="Avenir book"/>
              </a:rPr>
              <a:t>Voor jezelf en je medewerkers : optimum kennen; draagkracht inschatten; stimuleren richting stretch-zone; recuperatie zone kennen; toon zelf het gewenste gedrag</a:t>
            </a:r>
          </a:p>
        </p:txBody>
      </p:sp>
    </p:spTree>
    <p:extLst>
      <p:ext uri="{BB962C8B-B14F-4D97-AF65-F5344CB8AC3E}">
        <p14:creationId xmlns:p14="http://schemas.microsoft.com/office/powerpoint/2010/main" val="30425834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loeilamp op een gele achtergrond met geschetste lichtbundels en een kabel">
            <a:extLst>
              <a:ext uri="{FF2B5EF4-FFF2-40B4-BE49-F238E27FC236}">
                <a16:creationId xmlns:a16="http://schemas.microsoft.com/office/drawing/2014/main" id="{3C278C16-ACFF-4775-8858-329EFB0E070E}"/>
              </a:ext>
            </a:extLst>
          </p:cNvPr>
          <p:cNvPicPr>
            <a:picLocks noChangeAspect="1"/>
          </p:cNvPicPr>
          <p:nvPr/>
        </p:nvPicPr>
        <p:blipFill rotWithShape="1">
          <a:blip r:embed="rId3"/>
          <a:srcRect l="13286"/>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kstvak 5"/>
          <p:cNvSpPr txBox="1"/>
          <p:nvPr/>
        </p:nvSpPr>
        <p:spPr>
          <a:xfrm>
            <a:off x="461010" y="3115238"/>
            <a:ext cx="8145780" cy="3742762"/>
          </a:xfrm>
          <a:prstGeom prst="rect">
            <a:avLst/>
          </a:prstGeom>
        </p:spPr>
        <p:txBody>
          <a:bodyPr vert="horz" lIns="91440" tIns="45720" rIns="91440" bIns="45720" rtlCol="0">
            <a:normAutofit/>
          </a:bodyPr>
          <a:lstStyle/>
          <a:p>
            <a:pPr marR="0" lvl="0" fontAlgn="auto">
              <a:lnSpc>
                <a:spcPct val="90000"/>
              </a:lnSpc>
              <a:spcBef>
                <a:spcPct val="0"/>
              </a:spcBef>
              <a:spcAft>
                <a:spcPts val="600"/>
              </a:spcAft>
              <a:buClrTx/>
              <a:buSzTx/>
              <a:tabLst/>
              <a:defRPr/>
            </a:pPr>
            <a:r>
              <a:rPr kumimoji="0" lang="en-US" sz="8000" b="1" i="0" u="none" strike="noStrike" cap="none" spc="0" normalizeH="0" baseline="0" noProof="0" dirty="0">
                <a:ln>
                  <a:noFill/>
                </a:ln>
                <a:effectLst/>
                <a:uLnTx/>
                <a:uFillTx/>
              </a:rPr>
              <a:t>FEEDBACK GEVEN</a:t>
            </a:r>
          </a:p>
          <a:p>
            <a:pPr marL="0" marR="0" lvl="0" indent="-228600" fontAlgn="auto">
              <a:lnSpc>
                <a:spcPct val="90000"/>
              </a:lnSpc>
              <a:spcBef>
                <a:spcPct val="0"/>
              </a:spcBef>
              <a:spcAft>
                <a:spcPts val="600"/>
              </a:spcAft>
              <a:buClrTx/>
              <a:buSzTx/>
              <a:buFont typeface="Arial" panose="020B0604020202020204" pitchFamily="34" charset="0"/>
              <a:buChar char="•"/>
              <a:tabLst/>
              <a:defRPr/>
            </a:pPr>
            <a:endParaRPr kumimoji="0" lang="en-US" sz="2000" b="1" i="0" u="none" strike="noStrike" cap="none" spc="0" normalizeH="0" baseline="0" noProof="0" dirty="0">
              <a:ln>
                <a:noFill/>
              </a:ln>
              <a:effectLst/>
              <a:uLnTx/>
              <a:uFillTx/>
            </a:endParaRPr>
          </a:p>
          <a:p>
            <a:pPr marL="0" marR="0" lvl="0" indent="-228600" fontAlgn="auto">
              <a:lnSpc>
                <a:spcPct val="90000"/>
              </a:lnSpc>
              <a:spcBef>
                <a:spcPct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1896104221"/>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515EBA9-77BC-4DC6-A1D8-E7A667C062BB}"/>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Negatieve feedback</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graphicFrame>
        <p:nvGraphicFramePr>
          <p:cNvPr id="5" name="Tijdelijke aanduiding voor tekst 2">
            <a:extLst>
              <a:ext uri="{FF2B5EF4-FFF2-40B4-BE49-F238E27FC236}">
                <a16:creationId xmlns:a16="http://schemas.microsoft.com/office/drawing/2014/main" id="{0C4BA4EF-3666-4347-A252-55FCFFC84A4F}"/>
              </a:ext>
            </a:extLst>
          </p:cNvPr>
          <p:cNvGraphicFramePr/>
          <p:nvPr>
            <p:extLst>
              <p:ext uri="{D42A27DB-BD31-4B8C-83A1-F6EECF244321}">
                <p14:modId xmlns:p14="http://schemas.microsoft.com/office/powerpoint/2010/main" val="279550668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891833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515EBA9-77BC-4DC6-A1D8-E7A667C062BB}"/>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Negatieve feedback</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graphicFrame>
        <p:nvGraphicFramePr>
          <p:cNvPr id="5" name="Tijdelijke aanduiding voor tekst 2">
            <a:extLst>
              <a:ext uri="{FF2B5EF4-FFF2-40B4-BE49-F238E27FC236}">
                <a16:creationId xmlns:a16="http://schemas.microsoft.com/office/drawing/2014/main" id="{6157CBAD-26B6-4F89-B4BC-B9E5A48DDA94}"/>
              </a:ext>
            </a:extLst>
          </p:cNvPr>
          <p:cNvGraphicFramePr/>
          <p:nvPr>
            <p:extLst>
              <p:ext uri="{D42A27DB-BD31-4B8C-83A1-F6EECF244321}">
                <p14:modId xmlns:p14="http://schemas.microsoft.com/office/powerpoint/2010/main" val="160873294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000501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80348A6-C145-4EE0-9211-18033D526FB0}"/>
              </a:ext>
            </a:extLst>
          </p:cNvPr>
          <p:cNvSpPr>
            <a:spLocks noGrp="1"/>
          </p:cNvSpPr>
          <p:nvPr>
            <p:ph type="title"/>
          </p:nvPr>
        </p:nvSpPr>
        <p:spPr>
          <a:xfrm>
            <a:off x="643468" y="643467"/>
            <a:ext cx="6088802" cy="4567137"/>
          </a:xfrm>
        </p:spPr>
        <p:txBody>
          <a:bodyPr vert="horz" lIns="91440" tIns="45720" rIns="91440" bIns="45720" rtlCol="0" anchor="b">
            <a:normAutofit/>
          </a:bodyPr>
          <a:lstStyle/>
          <a:p>
            <a:pPr marL="514350" indent="-514350"/>
            <a:br>
              <a:rPr lang="en-US" sz="3400" dirty="0">
                <a:solidFill>
                  <a:schemeClr val="tx1"/>
                </a:solidFill>
                <a:latin typeface="+mj-lt"/>
              </a:rPr>
            </a:br>
            <a:r>
              <a:rPr lang="en-US" sz="3400" dirty="0" err="1">
                <a:solidFill>
                  <a:schemeClr val="tx1"/>
                </a:solidFill>
                <a:latin typeface="+mj-lt"/>
              </a:rPr>
              <a:t>Jouw</a:t>
            </a:r>
            <a:r>
              <a:rPr lang="en-US" sz="3400" dirty="0">
                <a:solidFill>
                  <a:schemeClr val="tx1"/>
                </a:solidFill>
                <a:latin typeface="+mj-lt"/>
              </a:rPr>
              <a:t> </a:t>
            </a:r>
            <a:r>
              <a:rPr lang="en-US" sz="3400" dirty="0" err="1">
                <a:solidFill>
                  <a:schemeClr val="tx1"/>
                </a:solidFill>
                <a:latin typeface="+mj-lt"/>
              </a:rPr>
              <a:t>rol</a:t>
            </a:r>
            <a:r>
              <a:rPr lang="en-US" sz="3400" dirty="0">
                <a:solidFill>
                  <a:schemeClr val="tx1"/>
                </a:solidFill>
                <a:latin typeface="+mj-lt"/>
              </a:rPr>
              <a:t> : </a:t>
            </a:r>
            <a:br>
              <a:rPr lang="en-US" sz="3400" dirty="0">
                <a:solidFill>
                  <a:schemeClr val="tx1"/>
                </a:solidFill>
                <a:latin typeface="+mj-lt"/>
              </a:rPr>
            </a:br>
            <a:r>
              <a:rPr lang="en-US" sz="3400" dirty="0">
                <a:solidFill>
                  <a:schemeClr val="tx1"/>
                </a:solidFill>
                <a:latin typeface="+mj-lt"/>
              </a:rPr>
              <a:t>- </a:t>
            </a:r>
            <a:r>
              <a:rPr lang="en-US" sz="3400" dirty="0" err="1">
                <a:solidFill>
                  <a:schemeClr val="tx1"/>
                </a:solidFill>
                <a:latin typeface="+mj-lt"/>
              </a:rPr>
              <a:t>Kennen</a:t>
            </a:r>
            <a:r>
              <a:rPr lang="en-US" sz="3400" dirty="0">
                <a:solidFill>
                  <a:schemeClr val="tx1"/>
                </a:solidFill>
                <a:latin typeface="+mj-lt"/>
              </a:rPr>
              <a:t> </a:t>
            </a:r>
            <a:br>
              <a:rPr lang="en-US" sz="3400" dirty="0">
                <a:solidFill>
                  <a:schemeClr val="tx1"/>
                </a:solidFill>
                <a:latin typeface="+mj-lt"/>
              </a:rPr>
            </a:br>
            <a:r>
              <a:rPr lang="en-US" sz="3400" dirty="0">
                <a:solidFill>
                  <a:schemeClr val="tx1"/>
                </a:solidFill>
                <a:latin typeface="+mj-lt"/>
              </a:rPr>
              <a:t>- </a:t>
            </a:r>
            <a:r>
              <a:rPr lang="en-US" sz="3400" dirty="0" err="1">
                <a:solidFill>
                  <a:schemeClr val="tx1"/>
                </a:solidFill>
                <a:latin typeface="+mj-lt"/>
              </a:rPr>
              <a:t>Herkennen</a:t>
            </a:r>
            <a:r>
              <a:rPr lang="en-US" sz="3400" dirty="0">
                <a:solidFill>
                  <a:schemeClr val="tx1"/>
                </a:solidFill>
                <a:latin typeface="+mj-lt"/>
              </a:rPr>
              <a:t> </a:t>
            </a:r>
            <a:br>
              <a:rPr lang="en-US" sz="3400" dirty="0">
                <a:solidFill>
                  <a:schemeClr val="tx1"/>
                </a:solidFill>
                <a:latin typeface="+mj-lt"/>
              </a:rPr>
            </a:br>
            <a:r>
              <a:rPr lang="en-US" sz="3400" dirty="0">
                <a:solidFill>
                  <a:schemeClr val="tx1"/>
                </a:solidFill>
                <a:latin typeface="+mj-lt"/>
              </a:rPr>
              <a:t>- Het </a:t>
            </a:r>
            <a:r>
              <a:rPr lang="en-US" sz="3400" dirty="0" err="1">
                <a:solidFill>
                  <a:schemeClr val="tx1"/>
                </a:solidFill>
                <a:latin typeface="+mj-lt"/>
              </a:rPr>
              <a:t>gesprek</a:t>
            </a:r>
            <a:r>
              <a:rPr lang="en-US" sz="3400" dirty="0">
                <a:solidFill>
                  <a:schemeClr val="tx1"/>
                </a:solidFill>
                <a:latin typeface="+mj-lt"/>
              </a:rPr>
              <a:t> </a:t>
            </a:r>
            <a:r>
              <a:rPr lang="en-US" sz="3400" dirty="0" err="1">
                <a:solidFill>
                  <a:schemeClr val="tx1"/>
                </a:solidFill>
                <a:latin typeface="+mj-lt"/>
              </a:rPr>
              <a:t>aangaan</a:t>
            </a:r>
            <a:br>
              <a:rPr lang="en-US" sz="3400" dirty="0">
                <a:solidFill>
                  <a:schemeClr val="tx1"/>
                </a:solidFill>
                <a:latin typeface="+mj-lt"/>
              </a:rPr>
            </a:br>
            <a:r>
              <a:rPr lang="en-US" sz="3400" dirty="0">
                <a:solidFill>
                  <a:schemeClr val="tx1"/>
                </a:solidFill>
                <a:latin typeface="+mj-lt"/>
              </a:rPr>
              <a:t>- </a:t>
            </a:r>
            <a:r>
              <a:rPr lang="en-US" sz="3400" dirty="0" err="1">
                <a:solidFill>
                  <a:schemeClr val="tx1"/>
                </a:solidFill>
                <a:latin typeface="+mj-lt"/>
              </a:rPr>
              <a:t>Vinger</a:t>
            </a:r>
            <a:r>
              <a:rPr lang="en-US" sz="3400" dirty="0">
                <a:solidFill>
                  <a:schemeClr val="tx1"/>
                </a:solidFill>
                <a:latin typeface="+mj-lt"/>
              </a:rPr>
              <a:t> </a:t>
            </a:r>
            <a:r>
              <a:rPr lang="en-US" sz="3400" dirty="0" err="1">
                <a:solidFill>
                  <a:schemeClr val="tx1"/>
                </a:solidFill>
                <a:latin typeface="+mj-lt"/>
              </a:rPr>
              <a:t>aan</a:t>
            </a:r>
            <a:r>
              <a:rPr lang="en-US" sz="3400" dirty="0">
                <a:solidFill>
                  <a:schemeClr val="tx1"/>
                </a:solidFill>
                <a:latin typeface="+mj-lt"/>
              </a:rPr>
              <a:t> de pols </a:t>
            </a:r>
            <a:r>
              <a:rPr lang="en-US" sz="3400" dirty="0" err="1">
                <a:solidFill>
                  <a:schemeClr val="tx1"/>
                </a:solidFill>
                <a:latin typeface="+mj-lt"/>
              </a:rPr>
              <a:t>houden</a:t>
            </a:r>
            <a:br>
              <a:rPr lang="en-US" sz="3400" dirty="0">
                <a:solidFill>
                  <a:schemeClr val="tx1"/>
                </a:solidFill>
                <a:latin typeface="+mj-lt"/>
              </a:rPr>
            </a:br>
            <a:r>
              <a:rPr lang="en-US" sz="3400" dirty="0">
                <a:solidFill>
                  <a:schemeClr val="tx1"/>
                </a:solidFill>
                <a:latin typeface="+mj-lt"/>
              </a:rPr>
              <a:t>- Stress-</a:t>
            </a:r>
            <a:r>
              <a:rPr lang="en-US" sz="3400" dirty="0" err="1">
                <a:solidFill>
                  <a:schemeClr val="tx1"/>
                </a:solidFill>
                <a:latin typeface="+mj-lt"/>
              </a:rPr>
              <a:t>preventief</a:t>
            </a:r>
            <a:r>
              <a:rPr lang="en-US" sz="3400" dirty="0">
                <a:solidFill>
                  <a:schemeClr val="tx1"/>
                </a:solidFill>
                <a:latin typeface="+mj-lt"/>
              </a:rPr>
              <a:t> </a:t>
            </a:r>
            <a:r>
              <a:rPr lang="en-US" sz="3400" dirty="0" err="1">
                <a:solidFill>
                  <a:schemeClr val="tx1"/>
                </a:solidFill>
                <a:latin typeface="+mj-lt"/>
              </a:rPr>
              <a:t>werken</a:t>
            </a:r>
            <a:br>
              <a:rPr lang="en-US" sz="3400" dirty="0">
                <a:solidFill>
                  <a:schemeClr val="tx1"/>
                </a:solidFill>
                <a:latin typeface="+mj-lt"/>
              </a:rPr>
            </a:br>
            <a:endParaRPr lang="en-US" sz="3400" dirty="0">
              <a:solidFill>
                <a:schemeClr val="tx1"/>
              </a:solidFill>
              <a:latin typeface="+mj-lt"/>
            </a:endParaRPr>
          </a:p>
        </p:txBody>
      </p:sp>
      <p:pic>
        <p:nvPicPr>
          <p:cNvPr id="4" name="Afbeelding 3" descr="Portret van een oudere vrouw die danst en lacht">
            <a:extLst>
              <a:ext uri="{FF2B5EF4-FFF2-40B4-BE49-F238E27FC236}">
                <a16:creationId xmlns:a16="http://schemas.microsoft.com/office/drawing/2014/main" id="{7AFCE8D8-F832-4D66-834E-151D8F7382F6}"/>
              </a:ext>
            </a:extLst>
          </p:cNvPr>
          <p:cNvPicPr>
            <a:picLocks noChangeAspect="1"/>
          </p:cNvPicPr>
          <p:nvPr/>
        </p:nvPicPr>
        <p:blipFill rotWithShape="1">
          <a:blip r:embed="rId2">
            <a:extLst>
              <a:ext uri="{28A0092B-C50C-407E-A947-70E740481C1C}">
                <a14:useLocalDpi xmlns:a14="http://schemas.microsoft.com/office/drawing/2010/main" val="0"/>
              </a:ext>
            </a:extLst>
          </a:blip>
          <a:srcRect l="9732" r="2071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9592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BCA58B-6136-4795-B7DE-D91CFE87B5A8}"/>
              </a:ext>
            </a:extLst>
          </p:cNvPr>
          <p:cNvSpPr>
            <a:spLocks noGrp="1"/>
          </p:cNvSpPr>
          <p:nvPr>
            <p:ph type="title"/>
          </p:nvPr>
        </p:nvSpPr>
        <p:spPr>
          <a:xfrm>
            <a:off x="594360" y="637125"/>
            <a:ext cx="3163824" cy="5256371"/>
          </a:xfrm>
        </p:spPr>
        <p:txBody>
          <a:bodyPr vert="horz" lIns="91440" tIns="45720" rIns="91440" bIns="45720" rtlCol="0" anchor="ctr">
            <a:normAutofit/>
          </a:bodyPr>
          <a:lstStyle/>
          <a:p>
            <a:r>
              <a:rPr lang="en-US" kern="1200">
                <a:solidFill>
                  <a:schemeClr val="bg1"/>
                </a:solidFill>
                <a:latin typeface="+mj-lt"/>
                <a:ea typeface="+mj-ea"/>
                <a:cs typeface="+mj-cs"/>
              </a:rPr>
              <a:t>Positieve feedback</a:t>
            </a:r>
            <a:br>
              <a:rPr lang="en-US" kern="1200">
                <a:solidFill>
                  <a:schemeClr val="bg1"/>
                </a:solidFill>
                <a:latin typeface="+mj-lt"/>
                <a:ea typeface="+mj-ea"/>
                <a:cs typeface="+mj-cs"/>
              </a:rPr>
            </a:br>
            <a:endParaRPr lang="en-US" kern="1200">
              <a:solidFill>
                <a:schemeClr val="bg1"/>
              </a:solidFill>
              <a:latin typeface="+mj-lt"/>
              <a:ea typeface="+mj-ea"/>
              <a:cs typeface="+mj-cs"/>
            </a:endParaRPr>
          </a:p>
        </p:txBody>
      </p:sp>
      <p:graphicFrame>
        <p:nvGraphicFramePr>
          <p:cNvPr id="13" name="Tijdelijke aanduiding voor tekst 2">
            <a:extLst>
              <a:ext uri="{FF2B5EF4-FFF2-40B4-BE49-F238E27FC236}">
                <a16:creationId xmlns:a16="http://schemas.microsoft.com/office/drawing/2014/main" id="{758F4064-E290-431B-B073-FA39F6E74DA7}"/>
              </a:ext>
            </a:extLst>
          </p:cNvPr>
          <p:cNvGraphicFramePr/>
          <p:nvPr>
            <p:extLst>
              <p:ext uri="{D42A27DB-BD31-4B8C-83A1-F6EECF244321}">
                <p14:modId xmlns:p14="http://schemas.microsoft.com/office/powerpoint/2010/main" val="381840343"/>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70683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503AD7A-F736-49A4-9AA0-E0E24B22484C}"/>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Positieve feedback</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graphicFrame>
        <p:nvGraphicFramePr>
          <p:cNvPr id="5" name="Tijdelijke aanduiding voor tekst 2">
            <a:extLst>
              <a:ext uri="{FF2B5EF4-FFF2-40B4-BE49-F238E27FC236}">
                <a16:creationId xmlns:a16="http://schemas.microsoft.com/office/drawing/2014/main" id="{57E48522-2B23-49DF-A1E7-3C909C87A7FA}"/>
              </a:ext>
            </a:extLst>
          </p:cNvPr>
          <p:cNvGraphicFramePr/>
          <p:nvPr>
            <p:extLst>
              <p:ext uri="{D42A27DB-BD31-4B8C-83A1-F6EECF244321}">
                <p14:modId xmlns:p14="http://schemas.microsoft.com/office/powerpoint/2010/main" val="173424566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419855"/>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CEAA1C7-B59B-4305-A541-2B0D22912583}"/>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Feedforward</a:t>
            </a:r>
          </a:p>
        </p:txBody>
      </p:sp>
      <p:graphicFrame>
        <p:nvGraphicFramePr>
          <p:cNvPr id="5" name="Tijdelijke aanduiding voor tekst 2">
            <a:extLst>
              <a:ext uri="{FF2B5EF4-FFF2-40B4-BE49-F238E27FC236}">
                <a16:creationId xmlns:a16="http://schemas.microsoft.com/office/drawing/2014/main" id="{3AA81C96-3ECB-4B79-8DEE-50E8C45389F0}"/>
              </a:ext>
            </a:extLst>
          </p:cNvPr>
          <p:cNvGraphicFramePr/>
          <p:nvPr>
            <p:extLst>
              <p:ext uri="{D42A27DB-BD31-4B8C-83A1-F6EECF244321}">
                <p14:modId xmlns:p14="http://schemas.microsoft.com/office/powerpoint/2010/main" val="211597306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786740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AD98079-ECB1-4DC0-BECE-C88506AEF91C}"/>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Feedforward</a:t>
            </a:r>
          </a:p>
        </p:txBody>
      </p:sp>
      <p:graphicFrame>
        <p:nvGraphicFramePr>
          <p:cNvPr id="5" name="Tijdelijke aanduiding voor tekst 2">
            <a:extLst>
              <a:ext uri="{FF2B5EF4-FFF2-40B4-BE49-F238E27FC236}">
                <a16:creationId xmlns:a16="http://schemas.microsoft.com/office/drawing/2014/main" id="{FE0F136E-2545-4462-82CC-AC3A501C7C99}"/>
              </a:ext>
            </a:extLst>
          </p:cNvPr>
          <p:cNvGraphicFramePr/>
          <p:nvPr>
            <p:extLst>
              <p:ext uri="{D42A27DB-BD31-4B8C-83A1-F6EECF244321}">
                <p14:modId xmlns:p14="http://schemas.microsoft.com/office/powerpoint/2010/main" val="37535007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139140"/>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E20500C-C1CE-423A-9833-8D57F827924A}"/>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Waarderende feedback</a:t>
            </a:r>
          </a:p>
        </p:txBody>
      </p:sp>
      <p:graphicFrame>
        <p:nvGraphicFramePr>
          <p:cNvPr id="5" name="Tijdelijke aanduiding voor tekst 2">
            <a:extLst>
              <a:ext uri="{FF2B5EF4-FFF2-40B4-BE49-F238E27FC236}">
                <a16:creationId xmlns:a16="http://schemas.microsoft.com/office/drawing/2014/main" id="{6CE1123B-3707-400B-9729-D16016FEBB77}"/>
              </a:ext>
            </a:extLst>
          </p:cNvPr>
          <p:cNvGraphicFramePr/>
          <p:nvPr>
            <p:extLst>
              <p:ext uri="{D42A27DB-BD31-4B8C-83A1-F6EECF244321}">
                <p14:modId xmlns:p14="http://schemas.microsoft.com/office/powerpoint/2010/main" val="22351455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1212049"/>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A9E8B5F-430B-413F-B049-D373F7A0DB82}"/>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Waarderende feedback</a:t>
            </a:r>
          </a:p>
        </p:txBody>
      </p:sp>
      <p:graphicFrame>
        <p:nvGraphicFramePr>
          <p:cNvPr id="5" name="Tijdelijke aanduiding voor tekst 2">
            <a:extLst>
              <a:ext uri="{FF2B5EF4-FFF2-40B4-BE49-F238E27FC236}">
                <a16:creationId xmlns:a16="http://schemas.microsoft.com/office/drawing/2014/main" id="{A187B68B-EE9B-4B29-9D35-D1FC032147B4}"/>
              </a:ext>
            </a:extLst>
          </p:cNvPr>
          <p:cNvGraphicFramePr/>
          <p:nvPr>
            <p:extLst>
              <p:ext uri="{D42A27DB-BD31-4B8C-83A1-F6EECF244321}">
                <p14:modId xmlns:p14="http://schemas.microsoft.com/office/powerpoint/2010/main" val="204366618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027689"/>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9088DA40-2C72-40BD-A07F-5DBC4B698E37}"/>
              </a:ext>
            </a:extLst>
          </p:cNvPr>
          <p:cNvPicPr>
            <a:picLocks noChangeAspect="1"/>
          </p:cNvPicPr>
          <p:nvPr/>
        </p:nvPicPr>
        <p:blipFill rotWithShape="1">
          <a:blip r:embed="rId2"/>
          <a:srcRect t="24917" b="1883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A7C268-BDE9-483A-9359-9DC9488E56C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endParaRPr lang="nl-BE" sz="5200">
              <a:solidFill>
                <a:srgbClr val="FFFFFF"/>
              </a:solidFill>
            </a:endParaRPr>
          </a:p>
        </p:txBody>
      </p:sp>
      <p:sp>
        <p:nvSpPr>
          <p:cNvPr id="3" name="Ondertitel 2">
            <a:extLst>
              <a:ext uri="{FF2B5EF4-FFF2-40B4-BE49-F238E27FC236}">
                <a16:creationId xmlns:a16="http://schemas.microsoft.com/office/drawing/2014/main" id="{130E329F-EDDA-4C2E-896C-D513F4BF6BF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nl-BE">
              <a:solidFill>
                <a:srgbClr val="FFFFFF"/>
              </a:solidFill>
            </a:endParaRPr>
          </a:p>
        </p:txBody>
      </p:sp>
    </p:spTree>
    <p:extLst>
      <p:ext uri="{BB962C8B-B14F-4D97-AF65-F5344CB8AC3E}">
        <p14:creationId xmlns:p14="http://schemas.microsoft.com/office/powerpoint/2010/main" val="534047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B5D6006-C40F-4F92-AB08-9BA1675EA2DF}"/>
              </a:ext>
            </a:extLst>
          </p:cNvPr>
          <p:cNvSpPr>
            <a:spLocks noGrp="1"/>
          </p:cNvSpPr>
          <p:nvPr>
            <p:ph type="ctrTitle"/>
          </p:nvPr>
        </p:nvSpPr>
        <p:spPr>
          <a:xfrm>
            <a:off x="1537097" y="1428750"/>
            <a:ext cx="9117807" cy="2105026"/>
          </a:xfrm>
        </p:spPr>
        <p:txBody>
          <a:bodyPr>
            <a:normAutofit/>
          </a:bodyPr>
          <a:lstStyle/>
          <a:p>
            <a:r>
              <a:rPr lang="nl-BE"/>
              <a:t>Welke mate van autonomie heb jij  nodig ?</a:t>
            </a:r>
            <a:endParaRPr lang="nl-BE" dirty="0"/>
          </a:p>
        </p:txBody>
      </p:sp>
      <p:sp>
        <p:nvSpPr>
          <p:cNvPr id="5" name="Ondertitel 4">
            <a:extLst>
              <a:ext uri="{FF2B5EF4-FFF2-40B4-BE49-F238E27FC236}">
                <a16:creationId xmlns:a16="http://schemas.microsoft.com/office/drawing/2014/main" id="{8567B06C-3499-4ACB-BC17-0EE70225B35A}"/>
              </a:ext>
            </a:extLst>
          </p:cNvPr>
          <p:cNvSpPr>
            <a:spLocks noGrp="1"/>
          </p:cNvSpPr>
          <p:nvPr>
            <p:ph type="subTitle" idx="1"/>
          </p:nvPr>
        </p:nvSpPr>
        <p:spPr>
          <a:xfrm>
            <a:off x="1537097" y="3960557"/>
            <a:ext cx="9117807" cy="1097215"/>
          </a:xfrm>
        </p:spPr>
        <p:txBody>
          <a:bodyPr>
            <a:normAutofit/>
          </a:bodyPr>
          <a:lstStyle/>
          <a:p>
            <a:endParaRPr lang="nl-BE"/>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6874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8838A1-545C-411B-93D6-9462FACCE6BB}"/>
              </a:ext>
            </a:extLst>
          </p:cNvPr>
          <p:cNvSpPr>
            <a:spLocks noGrp="1"/>
          </p:cNvSpPr>
          <p:nvPr>
            <p:ph type="ctrTitle"/>
          </p:nvPr>
        </p:nvSpPr>
        <p:spPr>
          <a:xfrm>
            <a:off x="838200" y="631825"/>
            <a:ext cx="10515600" cy="1325563"/>
          </a:xfrm>
        </p:spPr>
        <p:txBody>
          <a:bodyPr vert="horz" lIns="91440" tIns="45720" rIns="91440" bIns="45720" rtlCol="0" anchor="ctr">
            <a:normAutofit/>
          </a:bodyPr>
          <a:lstStyle/>
          <a:p>
            <a:endParaRPr lang="en-US" sz="4400" kern="1200">
              <a:solidFill>
                <a:schemeClr val="tx1"/>
              </a:solidFill>
              <a:latin typeface="+mj-lt"/>
              <a:ea typeface="+mj-ea"/>
              <a:cs typeface="+mj-cs"/>
            </a:endParaRP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ndertitel 2">
            <a:extLst>
              <a:ext uri="{FF2B5EF4-FFF2-40B4-BE49-F238E27FC236}">
                <a16:creationId xmlns:a16="http://schemas.microsoft.com/office/drawing/2014/main" id="{7C37FEB7-3A67-4B28-802B-C7F23E230513}"/>
              </a:ext>
            </a:extLst>
          </p:cNvPr>
          <p:cNvSpPr>
            <a:spLocks noGrp="1"/>
          </p:cNvSpPr>
          <p:nvPr>
            <p:ph type="subTitle" idx="1"/>
          </p:nvPr>
        </p:nvSpPr>
        <p:spPr>
          <a:xfrm>
            <a:off x="838200" y="2269173"/>
            <a:ext cx="10515600" cy="3659988"/>
          </a:xfrm>
        </p:spPr>
        <p:txBody>
          <a:bodyPr vert="horz" lIns="91440" tIns="45720" rIns="91440" bIns="45720" rtlCol="0">
            <a:normAutofit/>
          </a:bodyPr>
          <a:lstStyle/>
          <a:p>
            <a:pPr indent="-228600" algn="l">
              <a:buFont typeface="Arial" panose="020B0604020202020204" pitchFamily="34" charset="0"/>
              <a:buChar char="•"/>
            </a:pPr>
            <a:r>
              <a:rPr lang="en-US" sz="2400">
                <a:solidFill>
                  <a:schemeClr val="tx1"/>
                </a:solidFill>
                <a:latin typeface="+mn-lt"/>
              </a:rPr>
              <a:t>Bepaal waar je kan loslaten bij wie</a:t>
            </a:r>
          </a:p>
          <a:p>
            <a:pPr indent="-228600" algn="l">
              <a:buFont typeface="Arial" panose="020B0604020202020204" pitchFamily="34" charset="0"/>
              <a:buChar char="•"/>
            </a:pPr>
            <a:r>
              <a:rPr lang="en-US" sz="2400">
                <a:solidFill>
                  <a:schemeClr val="tx1"/>
                </a:solidFill>
                <a:latin typeface="+mn-lt"/>
              </a:rPr>
              <a:t>Stel outputdoelen</a:t>
            </a:r>
          </a:p>
          <a:p>
            <a:pPr indent="-228600" algn="l">
              <a:buFont typeface="Arial" panose="020B0604020202020204" pitchFamily="34" charset="0"/>
              <a:buChar char="•"/>
            </a:pPr>
            <a:r>
              <a:rPr lang="en-US" sz="2400">
                <a:solidFill>
                  <a:schemeClr val="tx1"/>
                </a:solidFill>
                <a:latin typeface="+mn-lt"/>
              </a:rPr>
              <a:t>Durf loslaten en geef vertrouwen</a:t>
            </a:r>
          </a:p>
          <a:p>
            <a:pPr indent="-228600" algn="l">
              <a:buFont typeface="Arial" panose="020B0604020202020204" pitchFamily="34" charset="0"/>
              <a:buChar char="•"/>
            </a:pPr>
            <a:r>
              <a:rPr lang="en-US" sz="2400">
                <a:solidFill>
                  <a:schemeClr val="tx1"/>
                </a:solidFill>
                <a:latin typeface="+mn-lt"/>
              </a:rPr>
              <a:t>Vermijd micromanagement</a:t>
            </a:r>
          </a:p>
          <a:p>
            <a:pPr indent="-228600" algn="l">
              <a:buFont typeface="Arial" panose="020B0604020202020204" pitchFamily="34" charset="0"/>
              <a:buChar char="•"/>
            </a:pPr>
            <a:r>
              <a:rPr lang="en-US" sz="2400">
                <a:solidFill>
                  <a:schemeClr val="tx1"/>
                </a:solidFill>
                <a:latin typeface="+mn-lt"/>
              </a:rPr>
              <a:t>Volg het proces op </a:t>
            </a:r>
          </a:p>
          <a:p>
            <a:pPr indent="-228600" algn="l">
              <a:buFont typeface="Arial" panose="020B0604020202020204" pitchFamily="34" charset="0"/>
              <a:buChar char="•"/>
            </a:pPr>
            <a:r>
              <a:rPr lang="en-US" sz="2400">
                <a:solidFill>
                  <a:schemeClr val="tx1"/>
                </a:solidFill>
                <a:latin typeface="+mn-lt"/>
              </a:rPr>
              <a:t>bied de ondersteuning die gevraagd wordt</a:t>
            </a:r>
          </a:p>
          <a:p>
            <a:pPr indent="-228600" algn="l">
              <a:buFont typeface="Arial" panose="020B0604020202020204" pitchFamily="34" charset="0"/>
              <a:buChar char="•"/>
            </a:pPr>
            <a:r>
              <a:rPr lang="en-US" sz="2400">
                <a:solidFill>
                  <a:schemeClr val="tx1"/>
                </a:solidFill>
                <a:latin typeface="+mn-lt"/>
              </a:rPr>
              <a:t>Intervenieer niet</a:t>
            </a:r>
          </a:p>
          <a:p>
            <a:pPr indent="-228600" algn="l">
              <a:buFont typeface="Arial" panose="020B0604020202020204" pitchFamily="34" charset="0"/>
              <a:buChar char="•"/>
            </a:pPr>
            <a:endParaRPr lang="en-US" sz="2400">
              <a:solidFill>
                <a:schemeClr val="tx1"/>
              </a:solidFill>
              <a:latin typeface="+mn-lt"/>
            </a:endParaRPr>
          </a:p>
          <a:p>
            <a:pPr indent="-228600" algn="l">
              <a:buFont typeface="Arial" panose="020B0604020202020204" pitchFamily="34" charset="0"/>
              <a:buChar char="•"/>
            </a:pPr>
            <a:endParaRPr lang="en-US" sz="2400">
              <a:solidFill>
                <a:schemeClr val="tx1"/>
              </a:solidFill>
              <a:latin typeface="+mn-lt"/>
            </a:endParaRPr>
          </a:p>
        </p:txBody>
      </p:sp>
    </p:spTree>
    <p:extLst>
      <p:ext uri="{BB962C8B-B14F-4D97-AF65-F5344CB8AC3E}">
        <p14:creationId xmlns:p14="http://schemas.microsoft.com/office/powerpoint/2010/main" val="2158555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BE6CD3E1-BBE1-4601-B078-02835C2618C1}"/>
              </a:ext>
            </a:extLst>
          </p:cNvPr>
          <p:cNvSpPr>
            <a:spLocks noGrp="1"/>
          </p:cNvSpPr>
          <p:nvPr>
            <p:ph type="title"/>
          </p:nvPr>
        </p:nvSpPr>
        <p:spPr>
          <a:xfrm>
            <a:off x="863029" y="1012004"/>
            <a:ext cx="3416158" cy="4795408"/>
          </a:xfrm>
        </p:spPr>
        <p:txBody>
          <a:bodyPr>
            <a:normAutofit/>
          </a:bodyPr>
          <a:lstStyle/>
          <a:p>
            <a:r>
              <a:rPr lang="nl-BE" sz="4100">
                <a:solidFill>
                  <a:srgbClr val="FFFFFF"/>
                </a:solidFill>
              </a:rPr>
              <a:t>Autonomie ondersteunend</a:t>
            </a:r>
          </a:p>
        </p:txBody>
      </p:sp>
      <p:graphicFrame>
        <p:nvGraphicFramePr>
          <p:cNvPr id="8" name="Tijdelijke aanduiding voor inhoud 5">
            <a:extLst>
              <a:ext uri="{FF2B5EF4-FFF2-40B4-BE49-F238E27FC236}">
                <a16:creationId xmlns:a16="http://schemas.microsoft.com/office/drawing/2014/main" id="{8C0BF7E8-75C2-4655-A04A-20ADB478D6F8}"/>
              </a:ext>
            </a:extLst>
          </p:cNvPr>
          <p:cNvGraphicFramePr>
            <a:graphicFrameLocks noGrp="1"/>
          </p:cNvGraphicFramePr>
          <p:nvPr>
            <p:ph idx="1"/>
            <p:extLst>
              <p:ext uri="{D42A27DB-BD31-4B8C-83A1-F6EECF244321}">
                <p14:modId xmlns:p14="http://schemas.microsoft.com/office/powerpoint/2010/main" val="14993908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061171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_Ndl_KdG-lettertype_KdGnieuw">
  <a:themeElements>
    <a:clrScheme name="Custom 60">
      <a:dk1>
        <a:sysClr val="windowText" lastClr="000000"/>
      </a:dk1>
      <a:lt1>
        <a:sysClr val="window" lastClr="FFFFFF"/>
      </a:lt1>
      <a:dk2>
        <a:srgbClr val="000000"/>
      </a:dk2>
      <a:lt2>
        <a:srgbClr val="EEECE1"/>
      </a:lt2>
      <a:accent1>
        <a:srgbClr val="B34185"/>
      </a:accent1>
      <a:accent2>
        <a:srgbClr val="7D47A0"/>
      </a:accent2>
      <a:accent3>
        <a:srgbClr val="2863B4"/>
      </a:accent3>
      <a:accent4>
        <a:srgbClr val="039BCF"/>
      </a:accent4>
      <a:accent5>
        <a:srgbClr val="008E28"/>
      </a:accent5>
      <a:accent6>
        <a:srgbClr val="43B109"/>
      </a:accent6>
      <a:hlink>
        <a:srgbClr val="8AC53F"/>
      </a:hlink>
      <a:folHlink>
        <a:srgbClr val="00B3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latin typeface="Verdana 11"/>
            <a:cs typeface="Verdana 11"/>
          </a:defRPr>
        </a:defPPr>
      </a:lstStyle>
    </a:txDef>
  </a:objectDefaults>
  <a:extraClrSchemeLst/>
</a:theme>
</file>

<file path=ppt/theme/theme4.xml><?xml version="1.0" encoding="utf-8"?>
<a:theme xmlns:a="http://schemas.openxmlformats.org/drawingml/2006/main" name="White">
  <a:themeElements>
    <a:clrScheme name="White">
      <a:dk1>
        <a:srgbClr val="172356"/>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AF32DC"/>
            </a:gs>
            <a:gs pos="100000">
              <a:srgbClr val="0A32BE"/>
            </a:gs>
          </a:gsLst>
          <a:lin ang="4200000" scaled="0"/>
        </a:gra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254000" marR="254000" indent="0" algn="ctr" defTabSz="584200" rtl="0" fontAlgn="auto" latinLnBrk="0" hangingPunct="0">
          <a:lnSpc>
            <a:spcPct val="11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D0DBE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584200" rtl="0" fontAlgn="auto" latinLnBrk="0" hangingPunct="0">
          <a:lnSpc>
            <a:spcPct val="120000"/>
          </a:lnSpc>
          <a:spcBef>
            <a:spcPts val="1000"/>
          </a:spcBef>
          <a:spcAft>
            <a:spcPts val="0"/>
          </a:spcAft>
          <a:buClrTx/>
          <a:buSzTx/>
          <a:buFontTx/>
          <a:buNone/>
          <a:tabLst/>
          <a:defRPr kumimoji="0" sz="1800" b="0" i="0" u="none" strike="noStrike" cap="none" spc="0" normalizeH="0" baseline="0">
            <a:ln>
              <a:noFill/>
            </a:ln>
            <a:solidFill>
              <a:srgbClr val="172356"/>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dG_MH">
  <a:themeElements>
    <a:clrScheme name="Aangepast 2">
      <a:dk1>
        <a:sysClr val="windowText" lastClr="000000"/>
      </a:dk1>
      <a:lt1>
        <a:sysClr val="window" lastClr="FFFFFF"/>
      </a:lt1>
      <a:dk2>
        <a:srgbClr val="000000"/>
      </a:dk2>
      <a:lt2>
        <a:srgbClr val="FFFFFF"/>
      </a:lt2>
      <a:accent1>
        <a:srgbClr val="7AB82C"/>
      </a:accent1>
      <a:accent2>
        <a:srgbClr val="A9CB59"/>
      </a:accent2>
      <a:accent3>
        <a:srgbClr val="0094BA"/>
      </a:accent3>
      <a:accent4>
        <a:srgbClr val="34BEDC"/>
      </a:accent4>
      <a:accent5>
        <a:srgbClr val="8460AC"/>
      </a:accent5>
      <a:accent6>
        <a:srgbClr val="AC5A96"/>
      </a:accent6>
      <a:hlink>
        <a:srgbClr val="0070C0"/>
      </a:hlink>
      <a:folHlink>
        <a:srgbClr val="0070C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latin typeface="Verdana 11"/>
            <a:cs typeface="Verdana 11"/>
          </a:defRPr>
        </a:defPPr>
      </a:lstStyle>
    </a:txDef>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2693</Words>
  <Application>Microsoft Office PowerPoint</Application>
  <PresentationFormat>Breedbeeld</PresentationFormat>
  <Paragraphs>388</Paragraphs>
  <Slides>115</Slides>
  <Notes>17</Notes>
  <HiddenSlides>3</HiddenSlides>
  <MMClips>1</MMClips>
  <ScaleCrop>false</ScaleCrop>
  <HeadingPairs>
    <vt:vector size="6" baseType="variant">
      <vt:variant>
        <vt:lpstr>Gebruikte lettertypen</vt:lpstr>
      </vt:variant>
      <vt:variant>
        <vt:i4>17</vt:i4>
      </vt:variant>
      <vt:variant>
        <vt:lpstr>Thema</vt:lpstr>
      </vt:variant>
      <vt:variant>
        <vt:i4>6</vt:i4>
      </vt:variant>
      <vt:variant>
        <vt:lpstr>Diatitels</vt:lpstr>
      </vt:variant>
      <vt:variant>
        <vt:i4>115</vt:i4>
      </vt:variant>
    </vt:vector>
  </HeadingPairs>
  <TitlesOfParts>
    <vt:vector size="138" baseType="lpstr">
      <vt:lpstr>Arial</vt:lpstr>
      <vt:lpstr>Avenir book</vt:lpstr>
      <vt:lpstr>Avenir Next</vt:lpstr>
      <vt:lpstr>Avenir Next Condensed Demi Bold</vt:lpstr>
      <vt:lpstr>Avenir Next Demi Bold</vt:lpstr>
      <vt:lpstr>Calibri</vt:lpstr>
      <vt:lpstr>Calibri Light</vt:lpstr>
      <vt:lpstr>Courier New</vt:lpstr>
      <vt:lpstr>Gill Sans</vt:lpstr>
      <vt:lpstr>Helvetica</vt:lpstr>
      <vt:lpstr>Helvetica Neue</vt:lpstr>
      <vt:lpstr>Helvetica Neue Medium</vt:lpstr>
      <vt:lpstr>KdG beta 020</vt:lpstr>
      <vt:lpstr>Lucida Grande</vt:lpstr>
      <vt:lpstr>Montserrat Medium</vt:lpstr>
      <vt:lpstr>Verdana</vt:lpstr>
      <vt:lpstr>Wingdings</vt:lpstr>
      <vt:lpstr>Kantoorthema</vt:lpstr>
      <vt:lpstr>1_Kantoorthema</vt:lpstr>
      <vt:lpstr>1_ppt_Ndl_KdG-lettertype_KdGnieuw</vt:lpstr>
      <vt:lpstr>White</vt:lpstr>
      <vt:lpstr>5_Kantoorthema</vt:lpstr>
      <vt:lpstr>KdG_MH</vt:lpstr>
      <vt:lpstr>PowerPoint-presentatie</vt:lpstr>
      <vt:lpstr>PowerPoint-presentatie</vt:lpstr>
      <vt:lpstr>Hoe is het ? </vt:lpstr>
      <vt:lpstr>PowerPoint-presentatie</vt:lpstr>
      <vt:lpstr>PowerPoint-presentatie</vt:lpstr>
      <vt:lpstr>Rode draad – opdracht </vt:lpstr>
      <vt:lpstr>WELZIJN ?</vt:lpstr>
      <vt:lpstr>Jouw rol als Leidinggevende ? </vt:lpstr>
      <vt:lpstr> Jouw rol :  - Kennen  - Herkennen  - Het gesprek aangaan - Vinger aan de pols houden - Stress-preventief werken </vt:lpstr>
      <vt:lpstr> Jouw rol :  - Kennis rond ‘stress’  </vt:lpstr>
      <vt:lpstr>PowerPoint-presentatie</vt:lpstr>
      <vt:lpstr>On-welzijn heeft effect</vt:lpstr>
      <vt:lpstr>Welzijn heeft effect</vt:lpstr>
      <vt:lpstr>PowerPoint-presentatie</vt:lpstr>
      <vt:lpstr>Nog cijfers</vt:lpstr>
      <vt:lpstr>PowerPoint-presentatie</vt:lpstr>
      <vt:lpstr>Wie moet daar iets aan doen ? </vt:lpstr>
      <vt:lpstr>PowerPoint-presentatie</vt:lpstr>
      <vt:lpstr> Jouw rol :  - Kennis rond ‘stress’  </vt:lpstr>
      <vt:lpstr>PowerPoint-presentatie</vt:lpstr>
      <vt:lpstr>Gevoelen van spanning bij uitvoeren van taken</vt:lpstr>
      <vt:lpstr>Spanningsschaal</vt:lpstr>
      <vt:lpstr>Een oefening</vt:lpstr>
      <vt:lpstr>(negatieve) stress ontstaat als er meer van je gevraagd wordt dan je denkt waar te kunnen maken</vt:lpstr>
      <vt:lpstr>PowerPoint-presentatie</vt:lpstr>
      <vt:lpstr>PowerPoint-presentatie</vt:lpstr>
      <vt:lpstr>PowerPoint-presentatie</vt:lpstr>
      <vt:lpstr> Jouw rol :  - Herken signalen  </vt:lpstr>
      <vt:lpstr>Positieve stress</vt:lpstr>
      <vt:lpstr>Symptomen</vt:lpstr>
      <vt:lpstr>burnout</vt:lpstr>
      <vt:lpstr>PowerPoint-presentatie</vt:lpstr>
      <vt:lpstr>PowerPoint-presentatie</vt:lpstr>
      <vt:lpstr>PowerPoint-presentatie</vt:lpstr>
      <vt:lpstr>PowerPoint-presentatie</vt:lpstr>
      <vt:lpstr>Risicogroepen</vt:lpstr>
      <vt:lpstr>PowerPoint-presentatie</vt:lpstr>
      <vt:lpstr>PowerPoint-presentatie</vt:lpstr>
      <vt:lpstr>PowerPoint-presentatie</vt:lpstr>
      <vt:lpstr> Jouw rol :  - het gesprek aangaan  </vt:lpstr>
      <vt:lpstr>GELE FASE!</vt:lpstr>
      <vt:lpstr>Het gesprek aangaan</vt:lpstr>
      <vt:lpstr>Gesprek aangaan n.a.v. signalen</vt:lpstr>
      <vt:lpstr>KOP model</vt:lpstr>
      <vt:lpstr>Een duidelijke fout ?</vt:lpstr>
      <vt:lpstr> Jouw rol :  - vinger aan de pols</vt:lpstr>
      <vt:lpstr>PowerPoint-presentatie</vt:lpstr>
      <vt:lpstr>PowerPoint-presentatie</vt:lpstr>
      <vt:lpstr>PowerPoint-presentatie</vt:lpstr>
      <vt:lpstr>PowerPoint-presentatie</vt:lpstr>
      <vt:lpstr>PowerPoint-presentatie</vt:lpstr>
      <vt:lpstr> Jouw rol :  - Preventief werken : gepaste werkcontext  </vt:lpstr>
      <vt:lpstr>Wat kan jij doen om ‘onwelzijn’ te voorkomen ?</vt:lpstr>
      <vt:lpstr>PRIMAIRE PREVENTIE </vt:lpstr>
      <vt:lpstr>PowerPoint-presentatie</vt:lpstr>
      <vt:lpstr>PowerPoint-presentatie</vt:lpstr>
      <vt:lpstr>PowerPoint-presentatie</vt:lpstr>
      <vt:lpstr>PowerPoint-presentatie</vt:lpstr>
      <vt:lpstr>PowerPoint-presentatie</vt:lpstr>
      <vt:lpstr>PowerPoint-presentatie</vt:lpstr>
      <vt:lpstr>Van moeten naar willen </vt:lpstr>
      <vt:lpstr>PowerPoint-presentatie</vt:lpstr>
      <vt:lpstr>Bron : Securex</vt:lpstr>
      <vt:lpstr>Is motivatie belangrijk ? </vt:lpstr>
      <vt:lpstr>PowerPoint-presentatie</vt:lpstr>
      <vt:lpstr>AVC hebben impact op </vt:lpstr>
      <vt:lpstr>PowerPoint-presentatie</vt:lpstr>
      <vt:lpstr>Gevolgen van AVC</vt:lpstr>
      <vt:lpstr>PowerPoint-presentatie</vt:lpstr>
      <vt:lpstr>PowerPoint-presentatie</vt:lpstr>
      <vt:lpstr>Wanneer heb jij je sterk verbonden gevoeld ?  </vt:lpstr>
      <vt:lpstr>VERBONDENHEID </vt:lpstr>
      <vt:lpstr>PowerPoint-presentatie</vt:lpstr>
      <vt:lpstr>VERBONDENHEID </vt:lpstr>
      <vt:lpstr>‘verwarm’ het klimaat</vt:lpstr>
      <vt:lpstr>En in online tijden …</vt:lpstr>
      <vt:lpstr>PowerPoint-presentatie</vt:lpstr>
      <vt:lpstr>PowerPoint-presentatie</vt:lpstr>
      <vt:lpstr>Wanneer heb jij je echt competent gevoeld </vt:lpstr>
      <vt:lpstr>Taakkenmerkenmodel Hackman en Oldham </vt:lpstr>
      <vt:lpstr>PowerPoint-presentatie</vt:lpstr>
      <vt:lpstr>PowerPoint-presentatie</vt:lpstr>
      <vt:lpstr>PowerPoint-presentatie</vt:lpstr>
      <vt:lpstr>PowerPoint-presentatie</vt:lpstr>
      <vt:lpstr>Structurerend klimaat</vt:lpstr>
      <vt:lpstr>ROL ALS LEIDINGGEVENDE </vt:lpstr>
      <vt:lpstr>PowerPoint-presentatie</vt:lpstr>
      <vt:lpstr>Negatieve feedback </vt:lpstr>
      <vt:lpstr>Negatieve feedback </vt:lpstr>
      <vt:lpstr>Positieve feedback </vt:lpstr>
      <vt:lpstr>Positieve feedback </vt:lpstr>
      <vt:lpstr>Feedforward</vt:lpstr>
      <vt:lpstr>Feedforward</vt:lpstr>
      <vt:lpstr>Waarderende feedback</vt:lpstr>
      <vt:lpstr>Waarderende feedback</vt:lpstr>
      <vt:lpstr>PowerPoint-presentatie</vt:lpstr>
      <vt:lpstr>Welke mate van autonomie heb jij  nodig ?</vt:lpstr>
      <vt:lpstr>PowerPoint-presentatie</vt:lpstr>
      <vt:lpstr>Autonomie ondersteunend</vt:lpstr>
      <vt:lpstr>PowerPoint-presentatie</vt:lpstr>
      <vt:lpstr>SECUNDAIRE PREVENTIE </vt:lpstr>
      <vt:lpstr>ROL ALS LEIDINGGEVENDE </vt:lpstr>
      <vt:lpstr>BEZORGDHEID = keywoord</vt:lpstr>
      <vt:lpstr>gesprekstechnisch</vt:lpstr>
      <vt:lpstr>Tertiaire preventie</vt:lpstr>
      <vt:lpstr>Acties voor LG bij langdurige afwezigheid MW</vt:lpstr>
      <vt:lpstr>PowerPoint-presentatie</vt:lpstr>
      <vt:lpstr>Reïntegratie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tom dijckmans</dc:creator>
  <cp:lastModifiedBy>tom dijckmans</cp:lastModifiedBy>
  <cp:revision>12</cp:revision>
  <dcterms:created xsi:type="dcterms:W3CDTF">2020-12-17T19:36:18Z</dcterms:created>
  <dcterms:modified xsi:type="dcterms:W3CDTF">2021-09-10T07:12:28Z</dcterms:modified>
</cp:coreProperties>
</file>