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981" r:id="rId2"/>
  </p:sldIdLst>
  <p:sldSz cx="12192000" cy="6858000"/>
  <p:notesSz cx="6858000" cy="9144000"/>
  <p:defaultTextStyle>
    <a:defPPr>
      <a:defRPr lang="nl-B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641"/>
    <p:restoredTop sz="96341"/>
  </p:normalViewPr>
  <p:slideViewPr>
    <p:cSldViewPr snapToGrid="0" snapToObjects="1">
      <p:cViewPr varScale="1">
        <p:scale>
          <a:sx n="119" d="100"/>
          <a:sy n="119" d="100"/>
        </p:scale>
        <p:origin x="616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BE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FD6D4E-9D43-684B-A719-4289D7F0B8DA}" type="datetimeFigureOut">
              <a:rPr lang="nl-BE" smtClean="0"/>
              <a:t>25/11/2021</a:t>
            </a:fld>
            <a:endParaRPr lang="nl-BE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BE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lang="nl-NL"/>
              <a:t>Tekststijl van het model bewerken
Tweede niveau
Derde niveau
Vierde niveau
Vijfde niveau</a:t>
            </a:r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D3F773-011F-0849-9D5D-A5D3DDC49ED3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42652397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BE" sz="1400" b="1" dirty="0">
                <a:effectLst/>
              </a:rPr>
              <a:t>#8 Kans overschatten: ‘Het vliegtuig zal zeker neerstorten.’</a:t>
            </a:r>
            <a:endParaRPr lang="nl-BE" sz="1400" dirty="0">
              <a:effectLst/>
            </a:endParaRPr>
          </a:p>
          <a:p>
            <a:r>
              <a:rPr lang="nl-BE" sz="1400" dirty="0">
                <a:effectLst/>
              </a:rPr>
              <a:t>De kans dat een gevreesde gebeurtenis optreedt, wordt overschat.</a:t>
            </a:r>
          </a:p>
          <a:p>
            <a:r>
              <a:rPr lang="nl-BE" sz="1400" b="1" dirty="0">
                <a:effectLst/>
              </a:rPr>
              <a:t>#9 Met twee maten meten: ‘Als ik mijn emotie uit, ben ik zwak. Als anderen dat doen, is het goed voor ze.’</a:t>
            </a:r>
            <a:endParaRPr lang="nl-BE" sz="1400" dirty="0">
              <a:effectLst/>
            </a:endParaRPr>
          </a:p>
          <a:p>
            <a:r>
              <a:rPr lang="nl-BE" sz="1400" dirty="0">
                <a:effectLst/>
              </a:rPr>
              <a:t>Voor </a:t>
            </a:r>
            <a:r>
              <a:rPr lang="nl-BE" sz="1400" b="1" dirty="0">
                <a:effectLst/>
              </a:rPr>
              <a:t>jezelf strenge regels </a:t>
            </a:r>
            <a:r>
              <a:rPr lang="nl-BE" sz="1400" dirty="0">
                <a:effectLst/>
              </a:rPr>
              <a:t>hanteren die </a:t>
            </a:r>
            <a:r>
              <a:rPr lang="nl-BE" sz="1400" b="1" dirty="0">
                <a:effectLst/>
              </a:rPr>
              <a:t>voor anderen niet gelden</a:t>
            </a:r>
            <a:r>
              <a:rPr lang="nl-BE" sz="1400" dirty="0">
                <a:effectLst/>
              </a:rPr>
              <a:t>.</a:t>
            </a:r>
          </a:p>
          <a:p>
            <a:r>
              <a:rPr lang="nl-BE" sz="1400" b="1" dirty="0">
                <a:effectLst/>
              </a:rPr>
              <a:t>#10 Vergroten/verkleinen: ‘Dat ging wel goed, maar het was makkelijk dus dat telt niet.’</a:t>
            </a:r>
            <a:endParaRPr lang="nl-BE" sz="1400" dirty="0">
              <a:effectLst/>
            </a:endParaRPr>
          </a:p>
          <a:p>
            <a:r>
              <a:rPr lang="nl-BE" sz="1400" b="1" dirty="0">
                <a:effectLst/>
              </a:rPr>
              <a:t>Beoordelen</a:t>
            </a:r>
            <a:r>
              <a:rPr lang="nl-BE" sz="1400" dirty="0">
                <a:effectLst/>
              </a:rPr>
              <a:t> van jezelf, een ander of een situatie op een </a:t>
            </a:r>
            <a:r>
              <a:rPr lang="nl-BE" sz="1400" b="1" dirty="0">
                <a:effectLst/>
              </a:rPr>
              <a:t>onredelijke manier</a:t>
            </a:r>
            <a:r>
              <a:rPr lang="nl-BE" sz="1400" dirty="0">
                <a:effectLst/>
              </a:rPr>
              <a:t>, waarbij je het </a:t>
            </a:r>
            <a:r>
              <a:rPr lang="nl-BE" sz="1400" b="1" dirty="0">
                <a:effectLst/>
              </a:rPr>
              <a:t>negatieve vergroot en het positieve verkleint</a:t>
            </a:r>
            <a:r>
              <a:rPr lang="nl-BE" sz="1400" dirty="0">
                <a:effectLst/>
              </a:rPr>
              <a:t>.</a:t>
            </a:r>
            <a:r>
              <a:rPr lang="nl-BE" sz="1400" b="1" dirty="0">
                <a:effectLst/>
              </a:rPr>
              <a:t> </a:t>
            </a:r>
            <a:endParaRPr lang="nl-BE" sz="1400" dirty="0">
              <a:effectLst/>
            </a:endParaRPr>
          </a:p>
          <a:p>
            <a:r>
              <a:rPr lang="nl-BE" sz="1400" b="1" dirty="0">
                <a:effectLst/>
              </a:rPr>
              <a:t>#11 Stickers plakken: ‘Ik ben nu eenmaal niet slim.’</a:t>
            </a:r>
            <a:endParaRPr lang="nl-BE" sz="1400" dirty="0">
              <a:effectLst/>
            </a:endParaRPr>
          </a:p>
          <a:p>
            <a:r>
              <a:rPr lang="nl-BE" sz="1400" dirty="0">
                <a:effectLst/>
              </a:rPr>
              <a:t>Snel een globaal en </a:t>
            </a:r>
            <a:r>
              <a:rPr lang="nl-BE" sz="1400" b="1" dirty="0">
                <a:effectLst/>
              </a:rPr>
              <a:t>negatief oordeel vellen over jezelf</a:t>
            </a:r>
            <a:r>
              <a:rPr lang="nl-BE" sz="1400" dirty="0">
                <a:effectLst/>
              </a:rPr>
              <a:t>, een ander of een situatie, zonder te bedenken of dit wel echt zo is.</a:t>
            </a:r>
          </a:p>
          <a:p>
            <a:r>
              <a:rPr lang="nl-BE" sz="1400" b="1" dirty="0">
                <a:effectLst/>
              </a:rPr>
              <a:t>#12 Mentaal filteren: ‘Hij had één punt van kritiek, dus ik heb mijn werk niet goed gedaan.’</a:t>
            </a:r>
            <a:endParaRPr lang="nl-BE" sz="1400" dirty="0">
              <a:effectLst/>
            </a:endParaRPr>
          </a:p>
          <a:p>
            <a:r>
              <a:rPr lang="nl-BE" sz="1400" dirty="0">
                <a:effectLst/>
              </a:rPr>
              <a:t>De aandacht wordt </a:t>
            </a:r>
            <a:r>
              <a:rPr lang="nl-BE" sz="1400" b="1" dirty="0">
                <a:effectLst/>
              </a:rPr>
              <a:t>enkel op de negatieve details</a:t>
            </a:r>
            <a:r>
              <a:rPr lang="nl-BE" sz="1400" dirty="0">
                <a:effectLst/>
              </a:rPr>
              <a:t> van een situatie of persoon gericht, waardoor deze negatief beoordeeld wordt.</a:t>
            </a:r>
          </a:p>
          <a:p>
            <a:r>
              <a:rPr lang="nl-BE" sz="1400" b="1" dirty="0">
                <a:effectLst/>
              </a:rPr>
              <a:t>#13 Negatief denken: ‘Ik heb maar twee keer gescoord’.</a:t>
            </a:r>
            <a:endParaRPr lang="nl-BE" sz="1400" dirty="0">
              <a:effectLst/>
            </a:endParaRPr>
          </a:p>
          <a:p>
            <a:r>
              <a:rPr lang="nl-BE" sz="1400" dirty="0">
                <a:effectLst/>
              </a:rPr>
              <a:t>Neutrale of positieve gebeurtenissen worden negatief geïnterpreteerd. </a:t>
            </a:r>
            <a:r>
              <a:rPr lang="nl-BE" sz="1400" b="1" dirty="0">
                <a:effectLst/>
              </a:rPr>
              <a:t>Het glas is altijd half leeg.</a:t>
            </a:r>
          </a:p>
          <a:p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42847302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113278F-22BA-A14E-993D-B4BD1C36F68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07E4B21-1AF1-644F-BCC1-E7B4AB43B25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  <a:endParaRPr lang="nl-BE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C6D3F581-FA98-9E46-B325-9A1575E51A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74F53-0D89-8743-8005-2B3D17F89F4A}" type="datetimeFigureOut">
              <a:rPr lang="nl-BE" smtClean="0"/>
              <a:t>25/11/2021</a:t>
            </a:fld>
            <a:endParaRPr lang="nl-BE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57E21407-215F-5441-8A98-7C2684A45D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534176F3-0B2D-1140-A90A-2F7A6776F9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295CD-085A-8A47-987F-19EC2B2D2ECF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3517819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A2F81FE-3F82-124B-92F8-6F6C86D620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8315215B-0330-2946-8E97-C66712CBDD7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nl-NL"/>
              <a:t>Tekststijl van het model bewerken
Tweede niveau
Derde niveau
Vierde niveau
Vijfde niveau</a:t>
            </a:r>
            <a:endParaRPr lang="nl-BE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D9A723D2-2CEE-1547-BCD2-54A0D06934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74F53-0D89-8743-8005-2B3D17F89F4A}" type="datetimeFigureOut">
              <a:rPr lang="nl-BE" smtClean="0"/>
              <a:t>25/11/2021</a:t>
            </a:fld>
            <a:endParaRPr lang="nl-BE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969C0FCA-DC78-3F48-A909-F7637D7691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DCBE8D01-56F6-B04C-9148-6A37CDDA1C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295CD-085A-8A47-987F-19EC2B2D2ECF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7185369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5AC4DACF-8403-9641-9527-81D0CB8CF62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E6F6D3AE-6A28-514E-8C05-F6A49F313DE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r>
              <a:rPr lang="nl-NL"/>
              <a:t>Tekststijl van het model bewerken
Tweede niveau
Derde niveau
Vierde niveau
Vijfde niveau</a:t>
            </a:r>
            <a:endParaRPr lang="nl-BE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BCF200C1-E514-CF45-B832-97C3C06DDC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74F53-0D89-8743-8005-2B3D17F89F4A}" type="datetimeFigureOut">
              <a:rPr lang="nl-BE" smtClean="0"/>
              <a:t>25/11/2021</a:t>
            </a:fld>
            <a:endParaRPr lang="nl-BE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438CB956-9995-894F-A213-7B17379CFD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F9EDA801-BDC0-4E41-BF7F-381689671A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295CD-085A-8A47-987F-19EC2B2D2ECF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7304402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">
    <p:bg>
      <p:bgPr>
        <a:gradFill flip="none" rotWithShape="1">
          <a:gsLst>
            <a:gs pos="0">
              <a:srgbClr val="AF32DC"/>
            </a:gs>
            <a:gs pos="100000">
              <a:srgbClr val="0A32BE"/>
            </a:gs>
          </a:gsLst>
          <a:lin ang="42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hoto-Placeholder1.jpg"/>
          <p:cNvSpPr>
            <a:spLocks noGrp="1"/>
          </p:cNvSpPr>
          <p:nvPr>
            <p:ph type="pic" idx="13"/>
          </p:nvPr>
        </p:nvSpPr>
        <p:spPr>
          <a:xfrm>
            <a:off x="0" y="0"/>
            <a:ext cx="12192000" cy="6858000"/>
          </a:xfrm>
          <a:prstGeom prst="rect">
            <a:avLst/>
          </a:prstGeom>
        </p:spPr>
        <p:txBody>
          <a:bodyPr lIns="91439" tIns="45719" rIns="91439" bIns="45719"/>
          <a:lstStyle/>
          <a:p>
            <a:endParaRPr/>
          </a:p>
        </p:txBody>
      </p:sp>
      <p:sp>
        <p:nvSpPr>
          <p:cNvPr id="12" name="Titeltekst"/>
          <p:cNvSpPr txBox="1">
            <a:spLocks noGrp="1"/>
          </p:cNvSpPr>
          <p:nvPr>
            <p:ph type="title"/>
          </p:nvPr>
        </p:nvSpPr>
        <p:spPr>
          <a:xfrm>
            <a:off x="952500" y="1875236"/>
            <a:ext cx="10287000" cy="1785937"/>
          </a:xfrm>
          <a:prstGeom prst="rect">
            <a:avLst/>
          </a:prstGeom>
        </p:spPr>
        <p:txBody>
          <a:bodyPr anchor="ctr"/>
          <a:lstStyle>
            <a:lvl1pPr algn="ctr">
              <a:defRPr sz="9842">
                <a:solidFill>
                  <a:srgbClr val="FFFFFF"/>
                </a:solidFill>
              </a:defRPr>
            </a:lvl1pPr>
          </a:lstStyle>
          <a:p>
            <a:r>
              <a:t>Titeltekst</a:t>
            </a:r>
          </a:p>
        </p:txBody>
      </p:sp>
      <p:sp>
        <p:nvSpPr>
          <p:cNvPr id="13" name="start presentation"/>
          <p:cNvSpPr>
            <a:spLocks noGrp="1"/>
          </p:cNvSpPr>
          <p:nvPr>
            <p:ph type="body" sz="quarter" idx="14"/>
          </p:nvPr>
        </p:nvSpPr>
        <p:spPr>
          <a:xfrm>
            <a:off x="4310063" y="4641153"/>
            <a:ext cx="3571875" cy="405535"/>
          </a:xfrm>
          <a:prstGeom prst="roundRect">
            <a:avLst>
              <a:gd name="adj" fmla="val 50000"/>
            </a:avLst>
          </a:prstGeom>
          <a:solidFill>
            <a:srgbClr val="FFFFFF"/>
          </a:solidFill>
        </p:spPr>
        <p:txBody>
          <a:bodyPr anchor="ctr"/>
          <a:lstStyle>
            <a:lvl1pPr algn="ctr">
              <a:lnSpc>
                <a:spcPct val="100000"/>
              </a:lnSpc>
              <a:spcBef>
                <a:spcPts val="0"/>
              </a:spcBef>
              <a:defRPr sz="1195" cap="all" spc="60">
                <a:solidFill>
                  <a:srgbClr val="1F43B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r>
              <a:t>start presentation</a:t>
            </a:r>
          </a:p>
        </p:txBody>
      </p:sp>
      <p:sp>
        <p:nvSpPr>
          <p:cNvPr id="14" name="Vorm"/>
          <p:cNvSpPr>
            <a:spLocks noGrp="1"/>
          </p:cNvSpPr>
          <p:nvPr>
            <p:ph type="body" sz="quarter" idx="15"/>
          </p:nvPr>
        </p:nvSpPr>
        <p:spPr>
          <a:xfrm>
            <a:off x="7465820" y="4745938"/>
            <a:ext cx="150315" cy="19596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20572"/>
                </a:moveTo>
                <a:lnTo>
                  <a:pt x="1787" y="21600"/>
                </a:lnTo>
                <a:lnTo>
                  <a:pt x="21600" y="10739"/>
                </a:lnTo>
                <a:lnTo>
                  <a:pt x="1947" y="0"/>
                </a:lnTo>
                <a:lnTo>
                  <a:pt x="160" y="1028"/>
                </a:lnTo>
                <a:lnTo>
                  <a:pt x="17573" y="10739"/>
                </a:lnTo>
                <a:lnTo>
                  <a:pt x="0" y="20572"/>
                </a:lnTo>
                <a:close/>
              </a:path>
            </a:pathLst>
          </a:custGeom>
          <a:solidFill>
            <a:srgbClr val="1F43BF"/>
          </a:solidFill>
        </p:spPr>
        <p:txBody>
          <a:bodyPr anchor="ctr"/>
          <a:lstStyle>
            <a:lvl1pPr>
              <a:lnSpc>
                <a:spcPct val="120000"/>
              </a:lnSpc>
              <a:spcBef>
                <a:spcPts val="0"/>
              </a:spcBef>
              <a:defRPr sz="1700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pPr>
              <a:lnSpc>
                <a:spcPct val="120000"/>
              </a:lnSpc>
              <a:spcBef>
                <a:spcPts val="0"/>
              </a:spcBef>
              <a:defRPr sz="1700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pPr>
            <a:endParaRPr/>
          </a:p>
        </p:txBody>
      </p:sp>
      <p:sp>
        <p:nvSpPr>
          <p:cNvPr id="15" name="our first"/>
          <p:cNvSpPr txBox="1">
            <a:spLocks noGrp="1"/>
          </p:cNvSpPr>
          <p:nvPr>
            <p:ph type="body" sz="quarter" idx="16"/>
          </p:nvPr>
        </p:nvSpPr>
        <p:spPr>
          <a:xfrm>
            <a:off x="952500" y="1250157"/>
            <a:ext cx="10287000" cy="714375"/>
          </a:xfrm>
          <a:prstGeom prst="rect">
            <a:avLst/>
          </a:prstGeom>
        </p:spPr>
        <p:txBody>
          <a:bodyPr anchor="b"/>
          <a:lstStyle>
            <a:lvl1pPr algn="ctr">
              <a:lnSpc>
                <a:spcPct val="100000"/>
              </a:lnSpc>
              <a:spcBef>
                <a:spcPts val="0"/>
              </a:spcBef>
              <a:defRPr sz="4500" cap="all">
                <a:solidFill>
                  <a:srgbClr val="FFFFFF"/>
                </a:solidFill>
                <a:latin typeface="+mn-lt"/>
                <a:ea typeface="+mn-ea"/>
                <a:cs typeface="+mn-cs"/>
                <a:sym typeface="Avenir Next Demi Bold"/>
              </a:defRPr>
            </a:lvl1pPr>
          </a:lstStyle>
          <a:p>
            <a:r>
              <a:t>our first</a:t>
            </a:r>
          </a:p>
        </p:txBody>
      </p:sp>
      <p:sp>
        <p:nvSpPr>
          <p:cNvPr id="16" name="Hoofdtekst - niveau één…"/>
          <p:cNvSpPr txBox="1">
            <a:spLocks noGrp="1"/>
          </p:cNvSpPr>
          <p:nvPr>
            <p:ph type="body" sz="quarter" idx="1"/>
          </p:nvPr>
        </p:nvSpPr>
        <p:spPr>
          <a:xfrm>
            <a:off x="3119438" y="5357812"/>
            <a:ext cx="5953125" cy="495493"/>
          </a:xfrm>
          <a:prstGeom prst="rect">
            <a:avLst/>
          </a:prstGeom>
        </p:spPr>
        <p:txBody>
          <a:bodyPr/>
          <a:lstStyle>
            <a:lvl1pPr algn="ctr">
              <a:lnSpc>
                <a:spcPct val="120000"/>
              </a:lnSpc>
              <a:spcBef>
                <a:spcPts val="0"/>
              </a:spcBef>
              <a:defRPr sz="1195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algn="ctr">
              <a:lnSpc>
                <a:spcPct val="120000"/>
              </a:lnSpc>
              <a:spcBef>
                <a:spcPts val="0"/>
              </a:spcBef>
              <a:defRPr sz="1195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algn="ctr">
              <a:lnSpc>
                <a:spcPct val="120000"/>
              </a:lnSpc>
              <a:spcBef>
                <a:spcPts val="0"/>
              </a:spcBef>
              <a:defRPr sz="1195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algn="ctr">
              <a:lnSpc>
                <a:spcPct val="120000"/>
              </a:lnSpc>
              <a:spcBef>
                <a:spcPts val="0"/>
              </a:spcBef>
              <a:defRPr sz="1195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algn="ctr">
              <a:lnSpc>
                <a:spcPct val="120000"/>
              </a:lnSpc>
              <a:spcBef>
                <a:spcPts val="0"/>
              </a:spcBef>
              <a:defRPr sz="1195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</a:lstStyle>
          <a:p>
            <a:r>
              <a:t>Hoofdtekst - niveau één</a:t>
            </a:r>
          </a:p>
          <a:p>
            <a:pPr lvl="1"/>
            <a:r>
              <a:t>Hoofdtekst - niveau twee</a:t>
            </a:r>
          </a:p>
          <a:p>
            <a:pPr lvl="2"/>
            <a:r>
              <a:t>Hoofdtekst - niveau drie</a:t>
            </a:r>
          </a:p>
          <a:p>
            <a:pPr lvl="3"/>
            <a:r>
              <a:t>Hoofdtekst - niveau vier</a:t>
            </a:r>
          </a:p>
          <a:p>
            <a:pPr lvl="4"/>
            <a:r>
              <a:t>Hoofdtekst - niveau vijf</a:t>
            </a:r>
          </a:p>
        </p:txBody>
      </p:sp>
      <p:sp>
        <p:nvSpPr>
          <p:cNvPr id="17" name="Dianummer"/>
          <p:cNvSpPr txBox="1">
            <a:spLocks noGrp="1"/>
          </p:cNvSpPr>
          <p:nvPr>
            <p:ph type="sldNum" sz="quarter" idx="2"/>
          </p:nvPr>
        </p:nvSpPr>
        <p:spPr>
          <a:xfrm>
            <a:off x="238126" y="6625829"/>
            <a:ext cx="226557" cy="175775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‹nr.›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804015286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B7F360C-B81E-4A4B-8985-6C3AA7088C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C1672E0-F016-AB49-81F6-AE1074FCEC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/>
              <a:t>Tekststijl van het model bewerken
Tweede niveau
Derde niveau
Vierde niveau
Vijfde niveau</a:t>
            </a:r>
            <a:endParaRPr lang="nl-BE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5D06135E-7081-174C-8C40-510AAA9DD1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74F53-0D89-8743-8005-2B3D17F89F4A}" type="datetimeFigureOut">
              <a:rPr lang="nl-BE" smtClean="0"/>
              <a:t>25/11/2021</a:t>
            </a:fld>
            <a:endParaRPr lang="nl-BE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8E59AE8F-B3E2-244D-83DB-8CF7EF4B5B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3D23D631-F948-3F49-B52C-FDCFAFC3FC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295CD-085A-8A47-987F-19EC2B2D2ECF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2020101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FCA4BB2-9EBB-E54D-B4E4-6BFA89C16D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66FF91D1-50BF-A646-B70F-5F4C2297CB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Tekststijl van het model bewerken
Tweede niveau
Derde niveau
Vierde niveau
Vijfde niveau</a:t>
            </a:r>
            <a:endParaRPr lang="nl-BE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21EA50A0-85C4-F442-98B2-EC5027E115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74F53-0D89-8743-8005-2B3D17F89F4A}" type="datetimeFigureOut">
              <a:rPr lang="nl-BE" smtClean="0"/>
              <a:t>25/11/2021</a:t>
            </a:fld>
            <a:endParaRPr lang="nl-BE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26FEA225-7641-6543-A9A3-ED2F3DD947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DF3008BA-E855-0040-AE1B-F9BDC1092E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295CD-085A-8A47-987F-19EC2B2D2ECF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7712971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D5E6FF8-8D4E-E04B-8EF6-305226C50B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248620F-9FD8-7D43-95DC-E4557902B2A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r>
              <a:rPr lang="nl-NL"/>
              <a:t>Tekststijl van het model bewerken
Tweede niveau
Derde niveau
Vierde niveau
Vijfde niveau</a:t>
            </a:r>
            <a:endParaRPr lang="nl-BE"/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4BF7630D-A231-3E42-892F-1CC3C96AA6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r>
              <a:rPr lang="nl-NL"/>
              <a:t>Tekststijl van het model bewerken
Tweede niveau
Derde niveau
Vierde niveau
Vijfde niveau</a:t>
            </a:r>
            <a:endParaRPr lang="nl-BE"/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81BBE1FC-8A5C-AF4A-B0B6-7527DF8342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74F53-0D89-8743-8005-2B3D17F89F4A}" type="datetimeFigureOut">
              <a:rPr lang="nl-BE" smtClean="0"/>
              <a:t>25/11/2021</a:t>
            </a:fld>
            <a:endParaRPr lang="nl-BE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4311A221-228C-2544-AF92-8E7A26A99F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7ABE931A-5D5B-1C43-A3E7-AC7F862B81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295CD-085A-8A47-987F-19EC2B2D2ECF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3558387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09B859D-896E-9144-9A1C-E41BBAC6A6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D5F0F5EA-C4F6-DD49-9745-A493A49E51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nl-NL"/>
              <a:t>Tekststijl van het model bewerken
Tweede niveau
Derde niveau
Vierde niveau
Vijfde niveau</a:t>
            </a:r>
            <a:endParaRPr lang="nl-BE"/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1BBA72CD-6719-8F40-B40E-D791B56FBFC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r>
              <a:rPr lang="nl-NL"/>
              <a:t>Tekststijl van het model bewerken
Tweede niveau
Derde niveau
Vierde niveau
Vijfde niveau</a:t>
            </a:r>
            <a:endParaRPr lang="nl-BE"/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CFB216D7-A447-7B47-8C10-9A561228926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nl-NL"/>
              <a:t>Tekststijl van het model bewerken
Tweede niveau
Derde niveau
Vierde niveau
Vijfde niveau</a:t>
            </a:r>
            <a:endParaRPr lang="nl-BE"/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CD377CE8-6C40-F245-9419-7476BE0E386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r>
              <a:rPr lang="nl-NL"/>
              <a:t>Tekststijl van het model bewerken
Tweede niveau
Derde niveau
Vierde niveau
Vijfde niveau</a:t>
            </a:r>
            <a:endParaRPr lang="nl-BE"/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ED9787D1-EC6C-7E4D-9542-A4FED49FD4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74F53-0D89-8743-8005-2B3D17F89F4A}" type="datetimeFigureOut">
              <a:rPr lang="nl-BE" smtClean="0"/>
              <a:t>25/11/2021</a:t>
            </a:fld>
            <a:endParaRPr lang="nl-BE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2F1CC4B9-568F-AA4A-A906-F85BB05ADC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17B484E6-ADD4-3446-B5F3-A8412234F9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295CD-085A-8A47-987F-19EC2B2D2ECF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4525356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8E71E9F-AFD0-A54A-B206-C965E7A328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FA7E2037-EF49-9C48-9E70-5CC8519AF9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74F53-0D89-8743-8005-2B3D17F89F4A}" type="datetimeFigureOut">
              <a:rPr lang="nl-BE" smtClean="0"/>
              <a:t>25/11/2021</a:t>
            </a:fld>
            <a:endParaRPr lang="nl-BE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381038AC-A5C0-F04C-A9F1-DF27AE267C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AAC57460-4CB9-524D-86E0-C8620DB1DC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295CD-085A-8A47-987F-19EC2B2D2ECF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6700775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6180DA1C-A3FD-D842-851F-F774C2641F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74F53-0D89-8743-8005-2B3D17F89F4A}" type="datetimeFigureOut">
              <a:rPr lang="nl-BE" smtClean="0"/>
              <a:t>25/11/2021</a:t>
            </a:fld>
            <a:endParaRPr lang="nl-BE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64E39D6E-1F87-1A41-B54D-CBB7BBF75E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26B2D8A0-0729-C443-A255-AF755D7EA5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295CD-085A-8A47-987F-19EC2B2D2ECF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4242044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1F8D734-F443-C34C-8467-7C1CE9D748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44910E8-766E-504D-9CBB-D59F70E03A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nl-NL"/>
              <a:t>Tekststijl van het model bewerken
Tweede niveau
Derde niveau
Vierde niveau
Vijfde niveau</a:t>
            </a:r>
            <a:endParaRPr lang="nl-BE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C7408149-9C84-5E42-9DB5-84A865C2B5F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nl-NL"/>
              <a:t>Tekststijl van het model bewerken
Tweede niveau
Derde niveau
Vierde niveau
Vijfde niveau</a:t>
            </a:r>
            <a:endParaRPr lang="nl-BE"/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9DB2C772-018D-0A4B-BF0F-2B35988C8B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74F53-0D89-8743-8005-2B3D17F89F4A}" type="datetimeFigureOut">
              <a:rPr lang="nl-BE" smtClean="0"/>
              <a:t>25/11/2021</a:t>
            </a:fld>
            <a:endParaRPr lang="nl-BE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1CEBF7DF-4558-C048-BC3B-39E352492C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D58B3201-BF63-8344-80D5-1FFB416818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295CD-085A-8A47-987F-19EC2B2D2ECF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5096208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AFA044D-4B93-8049-97D9-DC416CBEBF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004314DD-C7E9-524E-B2CE-01ED51C2DCE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BE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DED8F14E-028D-E64F-BFE1-710D48E24A0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nl-NL"/>
              <a:t>Tekststijl van het model bewerken
Tweede niveau
Derde niveau
Vierde niveau
Vijfde niveau</a:t>
            </a:r>
            <a:endParaRPr lang="nl-BE"/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3EE46A2C-3C63-674F-8434-6F45B17503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74F53-0D89-8743-8005-2B3D17F89F4A}" type="datetimeFigureOut">
              <a:rPr lang="nl-BE" smtClean="0"/>
              <a:t>25/11/2021</a:t>
            </a:fld>
            <a:endParaRPr lang="nl-BE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FA5A2456-AAA8-5349-9B91-A5F6F60F76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B56E810B-2694-9248-B52B-040426AAC6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295CD-085A-8A47-987F-19EC2B2D2ECF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4214615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F12AE16A-EB65-1B4B-A85F-28C8693B7F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C7A963BC-C8DB-AE48-9FF3-539075C202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nl-NL"/>
              <a:t>Tekststijl van het model bewerken
Tweede niveau
Derde niveau
Vierde niveau
Vijfde niveau</a:t>
            </a:r>
            <a:endParaRPr lang="nl-BE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AE6FD706-8828-A34A-8E40-CF801C9503D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874F53-0D89-8743-8005-2B3D17F89F4A}" type="datetimeFigureOut">
              <a:rPr lang="nl-BE" smtClean="0"/>
              <a:t>25/11/2021</a:t>
            </a:fld>
            <a:endParaRPr lang="nl-BE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93ED83A1-4B64-544E-9C64-F751D3F81F7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BE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A7AF18BB-DF6C-8444-B630-55243A0DBD6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F295CD-085A-8A47-987F-19EC2B2D2ECF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7532225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7" name="OFFERTE"/>
          <p:cNvSpPr txBox="1">
            <a:spLocks noGrp="1"/>
          </p:cNvSpPr>
          <p:nvPr>
            <p:ph type="body" idx="16"/>
          </p:nvPr>
        </p:nvSpPr>
        <p:spPr>
          <a:xfrm>
            <a:off x="1525716" y="1481781"/>
            <a:ext cx="7715251" cy="714376"/>
          </a:xfrm>
          <a:prstGeom prst="rect">
            <a:avLst/>
          </a:prstGeo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nl-BE" sz="5333" dirty="0"/>
              <a:t>DEMO ACT : ROADBLOCKS</a:t>
            </a:r>
            <a:endParaRPr sz="5333" dirty="0"/>
          </a:p>
        </p:txBody>
      </p:sp>
      <p:sp>
        <p:nvSpPr>
          <p:cNvPr id="785" name="BETTER MINDS AT WORK"/>
          <p:cNvSpPr>
            <a:spLocks noGrp="1"/>
          </p:cNvSpPr>
          <p:nvPr>
            <p:ph type="ctrTitle"/>
          </p:nvPr>
        </p:nvSpPr>
        <p:spPr>
          <a:xfrm>
            <a:off x="1646514" y="2173563"/>
            <a:ext cx="9111797" cy="1785939"/>
          </a:xfrm>
          <a:prstGeom prst="rect">
            <a:avLst/>
          </a:prstGeom>
        </p:spPr>
        <p:txBody>
          <a:bodyPr/>
          <a:lstStyle>
            <a:lvl1pPr>
              <a:defRPr sz="7000"/>
            </a:lvl1pPr>
          </a:lstStyle>
          <a:p>
            <a:br>
              <a:rPr lang="nl-BE" sz="5333" dirty="0"/>
            </a:br>
            <a:endParaRPr sz="5333" dirty="0"/>
          </a:p>
        </p:txBody>
      </p:sp>
      <p:sp>
        <p:nvSpPr>
          <p:cNvPr id="2" name="Tijdelijke aanduiding voor dianummer 1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nl-BE" smtClean="0"/>
              <a:pPr/>
              <a:t>1</a:t>
            </a:fld>
            <a:endParaRPr lang="nl-BE"/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FF6560B9-9C0B-364D-B8DF-3D8F5D6DE17C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552237" y="3010370"/>
            <a:ext cx="4079052" cy="1283725"/>
          </a:xfrm>
        </p:spPr>
        <p:txBody>
          <a:bodyPr>
            <a:normAutofit/>
          </a:bodyPr>
          <a:lstStyle/>
          <a:p>
            <a:r>
              <a:rPr lang="nl-BE" dirty="0"/>
              <a:t>https://youtu.be/RdXg_Sup25A</a:t>
            </a:r>
          </a:p>
        </p:txBody>
      </p:sp>
    </p:spTree>
    <p:extLst>
      <p:ext uri="{BB962C8B-B14F-4D97-AF65-F5344CB8AC3E}">
        <p14:creationId xmlns:p14="http://schemas.microsoft.com/office/powerpoint/2010/main" val="3142152617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235</Words>
  <Application>Microsoft Macintosh PowerPoint</Application>
  <PresentationFormat>Breedbeeld</PresentationFormat>
  <Paragraphs>16</Paragraphs>
  <Slides>1</Slides>
  <Notes>1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6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8" baseType="lpstr">
      <vt:lpstr>Arial</vt:lpstr>
      <vt:lpstr>Avenir Next Demi Bold</vt:lpstr>
      <vt:lpstr>Calibri</vt:lpstr>
      <vt:lpstr>Calibri Light</vt:lpstr>
      <vt:lpstr>Helvetica Neue</vt:lpstr>
      <vt:lpstr>Helvetica Neue Medium</vt:lpstr>
      <vt:lpstr>Kantoorthema</vt:lpstr>
      <vt:lpstr> 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ann.devynck@gmail.com</dc:creator>
  <cp:lastModifiedBy>ann.devynck@gmail.com</cp:lastModifiedBy>
  <cp:revision>1</cp:revision>
  <dcterms:created xsi:type="dcterms:W3CDTF">2021-11-25T16:42:05Z</dcterms:created>
  <dcterms:modified xsi:type="dcterms:W3CDTF">2021-11-25T16:42:22Z</dcterms:modified>
</cp:coreProperties>
</file>