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484" r:id="rId2"/>
    <p:sldId id="480" r:id="rId3"/>
    <p:sldId id="481" r:id="rId4"/>
    <p:sldId id="482" r:id="rId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09"/>
    <p:restoredTop sz="95238"/>
  </p:normalViewPr>
  <p:slideViewPr>
    <p:cSldViewPr snapToGrid="0" snapToObjects="1">
      <p:cViewPr varScale="1">
        <p:scale>
          <a:sx n="105" d="100"/>
          <a:sy n="105" d="100"/>
        </p:scale>
        <p:origin x="48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05781-CF5F-3644-A093-F8756A5881BB}" type="datetimeFigureOut">
              <a:rPr lang="nl-BE" smtClean="0"/>
              <a:t>21/09/2022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6B727-815F-A747-912C-F18F304C547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731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11122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28687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30519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64638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E6E2AB-5EFF-0740-B933-7E6A327A5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03722E2-CA5C-D046-B11A-6AE081C06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BAEE26-C58D-9340-83FF-98D4BE911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B4B-B097-9341-839B-8E24D221C183}" type="datetimeFigureOut">
              <a:rPr lang="nl-BE" smtClean="0"/>
              <a:t>21/09/2022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C9E065-7A88-C64E-8D7F-20FFBAE1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EFDB44-7011-424C-A83C-26F57670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740F-4D14-DF4D-B90A-CF8F158F36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891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FF7990-6615-5840-934E-B01DBCF0B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837A79F-3C2E-9E47-B178-F35144917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56523B-7FBA-5B4A-AF74-ACE71A54A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B4B-B097-9341-839B-8E24D221C183}" type="datetimeFigureOut">
              <a:rPr lang="nl-BE" smtClean="0"/>
              <a:t>21/09/2022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2C6E63-5095-A24D-9FDA-8C7CF0C7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4E95DB-2457-FA47-8FD7-6BF567E25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740F-4D14-DF4D-B90A-CF8F158F36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45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422AF9C-0C98-604C-B88C-692E899958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1FE7772-23F8-1A4B-ADAF-0225337A3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FBD184-18ED-0441-8CB2-F27246AED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B4B-B097-9341-839B-8E24D221C183}" type="datetimeFigureOut">
              <a:rPr lang="nl-BE" smtClean="0"/>
              <a:t>21/09/2022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18A29BA-03C1-7447-93A9-9DA96F54A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59F9C7-E20A-FE44-A616-203716640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740F-4D14-DF4D-B90A-CF8F158F36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0155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44EA58-1C98-4E49-BB1E-2111D28A6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302C88-939A-854F-82E6-2DF33AC61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463216-63F7-E94B-9033-34BF40F3F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B4B-B097-9341-839B-8E24D221C183}" type="datetimeFigureOut">
              <a:rPr lang="nl-BE" smtClean="0"/>
              <a:t>21/09/2022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C06AEA-3F5E-9E4B-88E5-9754EF943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B3B2166-AA46-B94D-983D-91AC62718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740F-4D14-DF4D-B90A-CF8F158F36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8138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C0F573-5DDD-BC4A-85B3-CACA0C226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E4364A2-FBD5-2049-86C5-F1317712D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6B94C3-D112-A642-B6B7-F4AB0E80F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B4B-B097-9341-839B-8E24D221C183}" type="datetimeFigureOut">
              <a:rPr lang="nl-BE" smtClean="0"/>
              <a:t>21/09/2022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1CDA04-B4A2-F34D-8902-ADDB5E0CE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4C12DD7-AD23-514B-97E4-3F282A187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740F-4D14-DF4D-B90A-CF8F158F36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5918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F89123-F0B4-284F-AB8F-325E2C6BD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BB16FD-2B5D-AA47-B89D-A9DDBDC99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75D1825-EDAB-BB47-A901-4B1B2BA17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C43F6C1-E098-CE4B-A827-F8360C6CC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B4B-B097-9341-839B-8E24D221C183}" type="datetimeFigureOut">
              <a:rPr lang="nl-BE" smtClean="0"/>
              <a:t>21/09/2022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F30794B-C1EB-ED48-A8DB-6D6403CAD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8C7EE46-4278-6E4F-8FCB-0D5D57246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740F-4D14-DF4D-B90A-CF8F158F36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7714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10EEE0-9E02-E54F-907D-C070610F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04E707C-8C00-614C-BE66-7FB30143A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E0D8BD3-AC62-5648-B757-B1A3867F05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4D89B17-F50C-1243-B43B-200DED11C1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B18D712-DEC5-3040-9B94-34C6601DA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71EF937-CE8E-B944-A706-7ECBE203A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B4B-B097-9341-839B-8E24D221C183}" type="datetimeFigureOut">
              <a:rPr lang="nl-BE" smtClean="0"/>
              <a:t>21/09/2022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9130096-757A-B64C-A8C4-AA92D4CC9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6B292C1-DE4A-214A-A304-15FC939FF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740F-4D14-DF4D-B90A-CF8F158F36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0197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61CC4C-BBE9-9B46-9CBD-49D7FDBC9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42547F6-91DF-4F44-8324-D90A07F1D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B4B-B097-9341-839B-8E24D221C183}" type="datetimeFigureOut">
              <a:rPr lang="nl-BE" smtClean="0"/>
              <a:t>21/09/2022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D3E0AEA-B40C-C848-B5ED-DC2E43DE1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5D1A97-7B30-5D40-A5C9-0B291548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740F-4D14-DF4D-B90A-CF8F158F36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6075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6ECFCB9-942B-284A-A714-0C10BF229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B4B-B097-9341-839B-8E24D221C183}" type="datetimeFigureOut">
              <a:rPr lang="nl-BE" smtClean="0"/>
              <a:t>21/09/2022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3B3C505-BC1A-0146-90A8-153FD2940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B15B57-F26B-DB4E-AA57-6B7BFC6BC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740F-4D14-DF4D-B90A-CF8F158F36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87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20CCD3-DFAD-6340-80B2-1F27BA8CC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2FDD5E-BDB7-744B-80FC-8D64EFACC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FF0331-2ED0-1C40-BEB9-33EBAC387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C860AE6-A93D-1744-83A0-DC8B5F5F9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B4B-B097-9341-839B-8E24D221C183}" type="datetimeFigureOut">
              <a:rPr lang="nl-BE" smtClean="0"/>
              <a:t>21/09/2022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EEE17AC-07E6-EB46-8621-50B72FA1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B7776F-B09B-AA47-A317-3769429BB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740F-4D14-DF4D-B90A-CF8F158F36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9659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E4EC7F-A830-3245-887F-758107E61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ED0E6D2-31A5-184F-BF3E-29A1C5270B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D8F09DE-7950-8E44-9DD3-38D6E19B8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345538-94E1-044C-8740-4602347C5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B4B-B097-9341-839B-8E24D221C183}" type="datetimeFigureOut">
              <a:rPr lang="nl-BE" smtClean="0"/>
              <a:t>21/09/2022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AFF85CD-354F-4C40-B5FA-F7161853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75CEEE2-0BAC-444C-B96A-71277878B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740F-4D14-DF4D-B90A-CF8F158F36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967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DCC68CA-1888-E84D-A47D-EF1C8FB04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398E14-93A9-984F-89D5-C1D8104EB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6C7D80-ABE8-7940-AB68-AB2FE687A4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09B4B-B097-9341-839B-8E24D221C183}" type="datetimeFigureOut">
              <a:rPr lang="nl-BE" smtClean="0"/>
              <a:t>21/09/2022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3952BEF-D48C-1040-B620-5DFEF03AC9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989FAC-D8A1-B943-A2C1-6EF8CAEA1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6740F-4D14-DF4D-B90A-CF8F158F36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775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821930" y="532611"/>
            <a:ext cx="9948333" cy="4242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b="1" dirty="0">
                <a:solidFill>
                  <a:srgbClr val="00206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OPGELET!</a:t>
            </a:r>
          </a:p>
          <a:p>
            <a:pPr marL="0" indent="0">
              <a:buNone/>
            </a:pPr>
            <a:r>
              <a:rPr lang="nl-BE" dirty="0">
                <a:solidFill>
                  <a:srgbClr val="00206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De PP is een ingesproken PP</a:t>
            </a:r>
          </a:p>
          <a:p>
            <a:pPr marL="0" indent="0">
              <a:buNone/>
            </a:pPr>
            <a:endParaRPr lang="nl-BE" dirty="0">
              <a:solidFill>
                <a:srgbClr val="002060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BE" dirty="0">
                <a:solidFill>
                  <a:srgbClr val="00206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Om mijn stem te horen ga naar diavoorstelling en zorg dat ‘opgenomen gesproken tekst afspelen’ aangeklikt is.</a:t>
            </a:r>
          </a:p>
          <a:p>
            <a:endParaRPr lang="nl-BE" dirty="0">
              <a:solidFill>
                <a:srgbClr val="002060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BE" dirty="0">
                <a:solidFill>
                  <a:srgbClr val="00206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            onderaan rechts op elke dia geeft aan dat er een </a:t>
            </a:r>
          </a:p>
          <a:p>
            <a:pPr marL="0" indent="0">
              <a:buNone/>
            </a:pPr>
            <a:r>
              <a:rPr lang="nl-BE" dirty="0">
                <a:solidFill>
                  <a:srgbClr val="00206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  ingesproken tekst is. Doe de test en druk hier nu even op</a:t>
            </a:r>
          </a:p>
          <a:p>
            <a:pPr marL="0" indent="0">
              <a:buNone/>
            </a:pPr>
            <a:endParaRPr lang="nl-B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B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/>
          <a:srcRect r="33333" b="78620"/>
          <a:stretch/>
        </p:blipFill>
        <p:spPr>
          <a:xfrm>
            <a:off x="0" y="4889635"/>
            <a:ext cx="12192000" cy="2199323"/>
          </a:xfrm>
          <a:prstGeom prst="rect">
            <a:avLst/>
          </a:prstGeom>
        </p:spPr>
      </p:pic>
      <p:sp>
        <p:nvSpPr>
          <p:cNvPr id="6" name="Ovaal 5"/>
          <p:cNvSpPr/>
          <p:nvPr/>
        </p:nvSpPr>
        <p:spPr>
          <a:xfrm>
            <a:off x="5563401" y="5042035"/>
            <a:ext cx="1963555" cy="9144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nl-BE">
              <a:solidFill>
                <a:prstClr val="white"/>
              </a:solidFill>
              <a:latin typeface="Calibri" panose="020F0502020204030204"/>
              <a:sym typeface="Avenir Next"/>
            </a:endParaRPr>
          </a:p>
        </p:txBody>
      </p:sp>
      <p:sp>
        <p:nvSpPr>
          <p:cNvPr id="7" name="Ovaal 6"/>
          <p:cNvSpPr/>
          <p:nvPr/>
        </p:nvSpPr>
        <p:spPr>
          <a:xfrm>
            <a:off x="8304998" y="5499235"/>
            <a:ext cx="3611079" cy="9144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nl-BE">
              <a:solidFill>
                <a:prstClr val="white"/>
              </a:solidFill>
              <a:latin typeface="Calibri" panose="020F0502020204030204"/>
              <a:sym typeface="Avenir Next"/>
            </a:endParaRPr>
          </a:p>
        </p:txBody>
      </p:sp>
      <p:sp>
        <p:nvSpPr>
          <p:cNvPr id="2" name="Pijl-omlaag 1"/>
          <p:cNvSpPr/>
          <p:nvPr/>
        </p:nvSpPr>
        <p:spPr>
          <a:xfrm rot="1341367">
            <a:off x="6753340" y="4285561"/>
            <a:ext cx="484632" cy="978408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nl-BE">
              <a:solidFill>
                <a:prstClr val="white"/>
              </a:solidFill>
              <a:latin typeface="Calibri" panose="020F0502020204030204"/>
              <a:sym typeface="Avenir Next"/>
            </a:endParaRPr>
          </a:p>
        </p:txBody>
      </p:sp>
      <p:sp>
        <p:nvSpPr>
          <p:cNvPr id="9" name="Pijl-omlaag 8"/>
          <p:cNvSpPr/>
          <p:nvPr/>
        </p:nvSpPr>
        <p:spPr>
          <a:xfrm rot="1341367">
            <a:off x="10717576" y="4552831"/>
            <a:ext cx="484632" cy="978408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nl-BE">
              <a:solidFill>
                <a:prstClr val="white"/>
              </a:solidFill>
              <a:latin typeface="Calibri" panose="020F0502020204030204"/>
              <a:sym typeface="Avenir Next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ECFDD06-54D6-A04D-9E8A-13B7B05BC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23" y="3175067"/>
            <a:ext cx="1039029" cy="92095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0116AD-F5BE-5546-B5ED-4D6F6256A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0400" y="548640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9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89"/>
    </mc:Choice>
    <mc:Fallback xmlns="">
      <p:transition spd="slow" advTm="48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370DC31-BBA3-4242-82A3-26EE34CAF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2" b="17309"/>
          <a:stretch/>
        </p:blipFill>
        <p:spPr>
          <a:xfrm rot="5400000">
            <a:off x="-315227" y="2483271"/>
            <a:ext cx="5579797" cy="2784957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6024F08-21FB-3E44-9172-13943E35CA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1" r="7434"/>
          <a:stretch/>
        </p:blipFill>
        <p:spPr>
          <a:xfrm rot="5400000">
            <a:off x="5989507" y="1415656"/>
            <a:ext cx="5579797" cy="492018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D6622D2-4282-7041-8E2E-4CE5E0F2F5F8}"/>
              </a:ext>
            </a:extLst>
          </p:cNvPr>
          <p:cNvSpPr txBox="1"/>
          <p:nvPr/>
        </p:nvSpPr>
        <p:spPr>
          <a:xfrm>
            <a:off x="1543051" y="381001"/>
            <a:ext cx="2324100" cy="609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778914" hangingPunct="0">
              <a:lnSpc>
                <a:spcPct val="120000"/>
              </a:lnSpc>
              <a:spcBef>
                <a:spcPts val="1333"/>
              </a:spcBef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venir Next"/>
                <a:ea typeface="Avenir Next"/>
                <a:cs typeface="Avenir Next"/>
                <a:sym typeface="Avenir Next"/>
              </a:rPr>
              <a:t>STAP 1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F4033BD-DEE1-604B-848A-208EACFCC287}"/>
              </a:ext>
            </a:extLst>
          </p:cNvPr>
          <p:cNvSpPr txBox="1"/>
          <p:nvPr/>
        </p:nvSpPr>
        <p:spPr>
          <a:xfrm>
            <a:off x="7617355" y="380999"/>
            <a:ext cx="2324100" cy="609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778914" hangingPunct="0">
              <a:lnSpc>
                <a:spcPct val="120000"/>
              </a:lnSpc>
              <a:spcBef>
                <a:spcPts val="1333"/>
              </a:spcBef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venir Next"/>
                <a:ea typeface="Avenir Next"/>
                <a:cs typeface="Avenir Next"/>
                <a:sym typeface="Avenir Next"/>
              </a:rPr>
              <a:t>STAP 2</a:t>
            </a:r>
          </a:p>
        </p:txBody>
      </p:sp>
      <p:pic>
        <p:nvPicPr>
          <p:cNvPr id="4" name="stap1.m4a" descr="stap1.m4a">
            <a:hlinkClick r:id="" action="ppaction://media"/>
            <a:extLst>
              <a:ext uri="{FF2B5EF4-FFF2-40B4-BE49-F238E27FC236}">
                <a16:creationId xmlns:a16="http://schemas.microsoft.com/office/drawing/2014/main" id="{CF45350D-1454-2E44-BECC-55214F434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07183" y="5439834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5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F18A9B8-6FA7-FF46-B7A3-C7C97D104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1"/>
          <a:stretch/>
        </p:blipFill>
        <p:spPr>
          <a:xfrm>
            <a:off x="3902015" y="1275326"/>
            <a:ext cx="7337485" cy="5046893"/>
          </a:xfr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4FABB32-3C62-B941-B4A3-92B9FC849F2E}"/>
              </a:ext>
            </a:extLst>
          </p:cNvPr>
          <p:cNvSpPr txBox="1"/>
          <p:nvPr/>
        </p:nvSpPr>
        <p:spPr>
          <a:xfrm>
            <a:off x="1352551" y="2190751"/>
            <a:ext cx="2324100" cy="609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778914" hangingPunct="0">
              <a:lnSpc>
                <a:spcPct val="120000"/>
              </a:lnSpc>
              <a:spcBef>
                <a:spcPts val="1333"/>
              </a:spcBef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venir Next"/>
                <a:ea typeface="Avenir Next"/>
                <a:cs typeface="Avenir Next"/>
                <a:sym typeface="Avenir Next"/>
              </a:rPr>
              <a:t>STAP 3</a:t>
            </a:r>
          </a:p>
        </p:txBody>
      </p:sp>
      <p:pic>
        <p:nvPicPr>
          <p:cNvPr id="3" name="stap3.m4a" descr="stap3.m4a">
            <a:hlinkClick r:id="" action="ppaction://media"/>
            <a:extLst>
              <a:ext uri="{FF2B5EF4-FFF2-40B4-BE49-F238E27FC236}">
                <a16:creationId xmlns:a16="http://schemas.microsoft.com/office/drawing/2014/main" id="{9FD6AEFD-3D92-4E47-8611-1DFDFE40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1834" y="4125384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4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innen, zitten, computer, tafel&#10;&#10;Automatisch gegenereerde beschrijving">
            <a:extLst>
              <a:ext uri="{FF2B5EF4-FFF2-40B4-BE49-F238E27FC236}">
                <a16:creationId xmlns:a16="http://schemas.microsoft.com/office/drawing/2014/main" id="{F543AC67-ED45-E348-A2C3-9E5364FA79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7"/>
          <a:stretch/>
        </p:blipFill>
        <p:spPr>
          <a:xfrm>
            <a:off x="3122046" y="1010707"/>
            <a:ext cx="8117455" cy="531151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0EEB8DD-1509-8446-B1C7-68D4269595F2}"/>
              </a:ext>
            </a:extLst>
          </p:cNvPr>
          <p:cNvSpPr txBox="1"/>
          <p:nvPr/>
        </p:nvSpPr>
        <p:spPr>
          <a:xfrm>
            <a:off x="1162051" y="2343151"/>
            <a:ext cx="2324100" cy="609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778914" hangingPunct="0">
              <a:lnSpc>
                <a:spcPct val="120000"/>
              </a:lnSpc>
              <a:spcBef>
                <a:spcPts val="1333"/>
              </a:spcBef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venir Next"/>
                <a:ea typeface="Avenir Next"/>
                <a:cs typeface="Avenir Next"/>
                <a:sym typeface="Avenir Next"/>
              </a:rPr>
              <a:t>STAP 4</a:t>
            </a:r>
          </a:p>
        </p:txBody>
      </p:sp>
      <p:pic>
        <p:nvPicPr>
          <p:cNvPr id="3" name="stap4.m4a" descr="stap4.m4a">
            <a:hlinkClick r:id="" action="ppaction://media"/>
            <a:extLst>
              <a:ext uri="{FF2B5EF4-FFF2-40B4-BE49-F238E27FC236}">
                <a16:creationId xmlns:a16="http://schemas.microsoft.com/office/drawing/2014/main" id="{9458333C-9621-AB4E-9B15-AFDD6201F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5767" y="5477934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6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61</Words>
  <Application>Microsoft Macintosh PowerPoint</Application>
  <PresentationFormat>Breedbeeld</PresentationFormat>
  <Paragraphs>11</Paragraphs>
  <Slides>4</Slides>
  <Notes>3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0" baseType="lpstr">
      <vt:lpstr>Arial</vt:lpstr>
      <vt:lpstr>Avenir Book</vt:lpstr>
      <vt:lpstr>Avenir Next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Anja vannueten</dc:creator>
  <cp:lastModifiedBy>Nathalie Ghesquière</cp:lastModifiedBy>
  <cp:revision>2</cp:revision>
  <dcterms:created xsi:type="dcterms:W3CDTF">2020-05-28T16:55:40Z</dcterms:created>
  <dcterms:modified xsi:type="dcterms:W3CDTF">2022-09-21T06:55:55Z</dcterms:modified>
</cp:coreProperties>
</file>