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9"/>
  </p:notesMasterIdLst>
  <p:sldIdLst>
    <p:sldId id="256" r:id="rId3"/>
    <p:sldId id="989" r:id="rId4"/>
    <p:sldId id="457" r:id="rId5"/>
    <p:sldId id="927" r:id="rId6"/>
    <p:sldId id="464" r:id="rId7"/>
    <p:sldId id="949" r:id="rId8"/>
    <p:sldId id="951" r:id="rId9"/>
    <p:sldId id="971" r:id="rId10"/>
    <p:sldId id="934" r:id="rId11"/>
    <p:sldId id="997" r:id="rId12"/>
    <p:sldId id="974" r:id="rId13"/>
    <p:sldId id="729" r:id="rId14"/>
    <p:sldId id="970" r:id="rId15"/>
    <p:sldId id="737" r:id="rId16"/>
    <p:sldId id="730" r:id="rId17"/>
    <p:sldId id="998" r:id="rId18"/>
    <p:sldId id="748" r:id="rId19"/>
    <p:sldId id="972" r:id="rId20"/>
    <p:sldId id="973" r:id="rId21"/>
    <p:sldId id="639" r:id="rId22"/>
    <p:sldId id="987" r:id="rId23"/>
    <p:sldId id="781" r:id="rId24"/>
    <p:sldId id="771" r:id="rId25"/>
    <p:sldId id="805" r:id="rId26"/>
    <p:sldId id="996" r:id="rId27"/>
    <p:sldId id="761" r:id="rId28"/>
    <p:sldId id="833" r:id="rId29"/>
    <p:sldId id="980" r:id="rId30"/>
    <p:sldId id="981" r:id="rId31"/>
    <p:sldId id="982" r:id="rId32"/>
    <p:sldId id="978" r:id="rId33"/>
    <p:sldId id="542" r:id="rId34"/>
    <p:sldId id="975" r:id="rId35"/>
    <p:sldId id="976" r:id="rId36"/>
    <p:sldId id="979" r:id="rId37"/>
    <p:sldId id="977" r:id="rId38"/>
    <p:sldId id="999" r:id="rId39"/>
    <p:sldId id="1001" r:id="rId40"/>
    <p:sldId id="1000" r:id="rId41"/>
    <p:sldId id="966" r:id="rId42"/>
    <p:sldId id="965" r:id="rId43"/>
    <p:sldId id="967" r:id="rId44"/>
    <p:sldId id="1005" r:id="rId45"/>
    <p:sldId id="758" r:id="rId46"/>
    <p:sldId id="759" r:id="rId47"/>
    <p:sldId id="993" r:id="rId48"/>
    <p:sldId id="994" r:id="rId49"/>
    <p:sldId id="995" r:id="rId50"/>
    <p:sldId id="986" r:id="rId51"/>
    <p:sldId id="983" r:id="rId52"/>
    <p:sldId id="1002" r:id="rId53"/>
    <p:sldId id="908" r:id="rId54"/>
    <p:sldId id="630" r:id="rId55"/>
    <p:sldId id="988" r:id="rId56"/>
    <p:sldId id="984" r:id="rId57"/>
    <p:sldId id="1006" r:id="rId58"/>
    <p:sldId id="1003" r:id="rId59"/>
    <p:sldId id="1004" r:id="rId60"/>
    <p:sldId id="1007" r:id="rId61"/>
    <p:sldId id="990" r:id="rId62"/>
    <p:sldId id="991" r:id="rId63"/>
    <p:sldId id="992" r:id="rId64"/>
    <p:sldId id="1008" r:id="rId65"/>
    <p:sldId id="985" r:id="rId66"/>
    <p:sldId id="959" r:id="rId67"/>
    <p:sldId id="465" r:id="rId68"/>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ustenraed Johnny" initials="WJ" lastIdx="0" clrIdx="0">
    <p:extLst>
      <p:ext uri="{19B8F6BF-5375-455C-9EA6-DF929625EA0E}">
        <p15:presenceInfo xmlns:p15="http://schemas.microsoft.com/office/powerpoint/2012/main" userId="S-1-5-21-2830509258-3095755264-2528916311-92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B8B8"/>
    <a:srgbClr val="5B0EA1"/>
    <a:srgbClr val="00FFCC"/>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7" autoAdjust="0"/>
    <p:restoredTop sz="88509" autoAdjust="0"/>
  </p:normalViewPr>
  <p:slideViewPr>
    <p:cSldViewPr snapToGrid="0">
      <p:cViewPr varScale="1">
        <p:scale>
          <a:sx n="58" d="100"/>
          <a:sy n="58" d="100"/>
        </p:scale>
        <p:origin x="44" y="32"/>
      </p:cViewPr>
      <p:guideLst/>
    </p:cSldViewPr>
  </p:slideViewPr>
  <p:notesTextViewPr>
    <p:cViewPr>
      <p:scale>
        <a:sx n="80" d="100"/>
        <a:sy n="80" d="100"/>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3A29D-0050-4CE4-A3EE-805189409FF2}" type="datetimeFigureOut">
              <a:rPr lang="nl-BE" smtClean="0"/>
              <a:t>30/09/2021</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3446A7-6890-4813-BAEA-C116A3E045D0}" type="slidenum">
              <a:rPr lang="nl-BE" smtClean="0"/>
              <a:t>‹nr.›</a:t>
            </a:fld>
            <a:endParaRPr lang="nl-BE"/>
          </a:p>
        </p:txBody>
      </p:sp>
    </p:spTree>
    <p:extLst>
      <p:ext uri="{BB962C8B-B14F-4D97-AF65-F5344CB8AC3E}">
        <p14:creationId xmlns:p14="http://schemas.microsoft.com/office/powerpoint/2010/main" val="858150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2105856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4232194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jdelijke aanduiding voor dia-afbeelding 1"/>
          <p:cNvSpPr>
            <a:spLocks noGrp="1" noRot="1" noChangeAspect="1"/>
          </p:cNvSpPr>
          <p:nvPr>
            <p:ph type="sldImg"/>
          </p:nvPr>
        </p:nvSpPr>
        <p:spPr>
          <a:ln/>
        </p:spPr>
      </p:sp>
      <p:sp>
        <p:nvSpPr>
          <p:cNvPr id="41986" name="Tijdelijke aanduiding voor notities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nl-NL" altLang="nl-NL" dirty="0">
              <a:ea typeface="ＭＳ Ｐゴシック" charset="-128"/>
            </a:endParaRPr>
          </a:p>
        </p:txBody>
      </p:sp>
      <p:sp>
        <p:nvSpPr>
          <p:cNvPr id="41987" name="Tijdelijke aanduiding voor dianumm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0323939-6A7E-7D48-88A5-9CF1099488CE}" type="slidenum">
              <a:rPr lang="en-US" altLang="nl-NL" sz="1200"/>
              <a:pPr eaLnBrk="1" hangingPunct="1"/>
              <a:t>14</a:t>
            </a:fld>
            <a:endParaRPr lang="en-US" altLang="nl-NL" sz="1200"/>
          </a:p>
        </p:txBody>
      </p:sp>
    </p:spTree>
    <p:extLst>
      <p:ext uri="{BB962C8B-B14F-4D97-AF65-F5344CB8AC3E}">
        <p14:creationId xmlns:p14="http://schemas.microsoft.com/office/powerpoint/2010/main" val="2761740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65A14EC-89CE-2A46-AFDC-A91DA973693F}" type="slidenum">
              <a:rPr lang="en-US" altLang="nl-NL" smtClean="0"/>
              <a:pPr/>
              <a:t>15</a:t>
            </a:fld>
            <a:endParaRPr lang="en-US" altLang="nl-NL"/>
          </a:p>
        </p:txBody>
      </p:sp>
    </p:spTree>
    <p:extLst>
      <p:ext uri="{BB962C8B-B14F-4D97-AF65-F5344CB8AC3E}">
        <p14:creationId xmlns:p14="http://schemas.microsoft.com/office/powerpoint/2010/main" val="1229779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486880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jdelijke aanduiding voor dia-afbeelding 1"/>
          <p:cNvSpPr>
            <a:spLocks noGrp="1" noRot="1" noChangeAspect="1"/>
          </p:cNvSpPr>
          <p:nvPr>
            <p:ph type="sldImg"/>
          </p:nvPr>
        </p:nvSpPr>
        <p:spPr>
          <a:ln/>
        </p:spPr>
      </p:sp>
      <p:sp>
        <p:nvSpPr>
          <p:cNvPr id="25602" name="Tijdelijke aanduiding voor notities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nl-NL" altLang="nl-NL" dirty="0">
              <a:ea typeface="ＭＳ Ｐゴシック" charset="-128"/>
            </a:endParaRPr>
          </a:p>
        </p:txBody>
      </p:sp>
      <p:sp>
        <p:nvSpPr>
          <p:cNvPr id="25603" name="Tijdelijke aanduiding voor dianumm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F12F38C2-0AF5-C34B-9110-CB194E6649E8}" type="slidenum">
              <a:rPr lang="en-US" altLang="nl-NL" sz="1200"/>
              <a:pPr eaLnBrk="1" hangingPunct="1"/>
              <a:t>17</a:t>
            </a:fld>
            <a:endParaRPr lang="en-US" altLang="nl-NL" sz="1200"/>
          </a:p>
        </p:txBody>
      </p:sp>
    </p:spTree>
    <p:extLst>
      <p:ext uri="{BB962C8B-B14F-4D97-AF65-F5344CB8AC3E}">
        <p14:creationId xmlns:p14="http://schemas.microsoft.com/office/powerpoint/2010/main" val="1515392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Flap geven en ze </a:t>
            </a:r>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20</a:t>
            </a:fld>
            <a:endParaRPr lang="nl-BE"/>
          </a:p>
        </p:txBody>
      </p:sp>
    </p:spTree>
    <p:extLst>
      <p:ext uri="{BB962C8B-B14F-4D97-AF65-F5344CB8AC3E}">
        <p14:creationId xmlns:p14="http://schemas.microsoft.com/office/powerpoint/2010/main" val="1077715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21</a:t>
            </a:fld>
            <a:endParaRPr lang="nl-BE"/>
          </a:p>
        </p:txBody>
      </p:sp>
    </p:spTree>
    <p:extLst>
      <p:ext uri="{BB962C8B-B14F-4D97-AF65-F5344CB8AC3E}">
        <p14:creationId xmlns:p14="http://schemas.microsoft.com/office/powerpoint/2010/main" val="1855055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jdelijke aanduiding voor dia-afbeelding 1"/>
          <p:cNvSpPr>
            <a:spLocks noGrp="1" noRot="1" noChangeAspect="1"/>
          </p:cNvSpPr>
          <p:nvPr>
            <p:ph type="sldImg"/>
          </p:nvPr>
        </p:nvSpPr>
        <p:spPr>
          <a:ln/>
        </p:spPr>
      </p:sp>
      <p:sp>
        <p:nvSpPr>
          <p:cNvPr id="35842" name="Tijdelijke aanduiding voor notities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nl-NL" altLang="nl-NL" dirty="0">
              <a:ea typeface="ＭＳ Ｐゴシック" charset="-128"/>
            </a:endParaRPr>
          </a:p>
        </p:txBody>
      </p:sp>
      <p:sp>
        <p:nvSpPr>
          <p:cNvPr id="35843" name="Tijdelijke aanduiding voor dianumm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410BC5E-53B5-9746-B8D2-C13C37D7B015}" type="slidenum">
              <a:rPr lang="en-US" altLang="nl-NL" sz="1200"/>
              <a:pPr eaLnBrk="1" hangingPunct="1"/>
              <a:t>22</a:t>
            </a:fld>
            <a:endParaRPr lang="en-US" altLang="nl-NL" sz="1200"/>
          </a:p>
        </p:txBody>
      </p:sp>
    </p:spTree>
    <p:extLst>
      <p:ext uri="{BB962C8B-B14F-4D97-AF65-F5344CB8AC3E}">
        <p14:creationId xmlns:p14="http://schemas.microsoft.com/office/powerpoint/2010/main" val="3223038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jdelijke aanduiding voor dia-afbeelding 1"/>
          <p:cNvSpPr>
            <a:spLocks noGrp="1" noRot="1" noChangeAspect="1"/>
          </p:cNvSpPr>
          <p:nvPr>
            <p:ph type="sldImg"/>
          </p:nvPr>
        </p:nvSpPr>
        <p:spPr>
          <a:ln/>
        </p:spPr>
      </p:sp>
      <p:sp>
        <p:nvSpPr>
          <p:cNvPr id="39938" name="Tijdelijke aanduiding voor notities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nl-NL" altLang="nl-NL" b="1" dirty="0" err="1">
                <a:ea typeface="ＭＳ Ｐゴシック" charset="-128"/>
              </a:rPr>
              <a:t>Bodily</a:t>
            </a:r>
            <a:r>
              <a:rPr lang="nl-NL" altLang="nl-NL" b="1" dirty="0">
                <a:ea typeface="ＭＳ Ｐゴシック" charset="-128"/>
              </a:rPr>
              <a:t> </a:t>
            </a:r>
            <a:r>
              <a:rPr lang="nl-NL" altLang="nl-NL" b="1" dirty="0" err="1">
                <a:ea typeface="ＭＳ Ｐゴシック" charset="-128"/>
              </a:rPr>
              <a:t>Felt</a:t>
            </a:r>
            <a:r>
              <a:rPr lang="nl-NL" altLang="nl-NL" b="1" dirty="0">
                <a:ea typeface="ＭＳ Ｐゴシック" charset="-128"/>
              </a:rPr>
              <a:t> </a:t>
            </a:r>
            <a:r>
              <a:rPr lang="nl-NL" altLang="nl-NL" b="1" dirty="0" err="1">
                <a:ea typeface="ＭＳ Ｐゴシック" charset="-128"/>
              </a:rPr>
              <a:t>Sensing</a:t>
            </a:r>
            <a:r>
              <a:rPr lang="nl-NL" altLang="nl-NL" b="1" dirty="0">
                <a:ea typeface="ＭＳ Ｐゴシック" charset="-128"/>
              </a:rPr>
              <a:t>, </a:t>
            </a:r>
            <a:r>
              <a:rPr lang="nl-NL" altLang="nl-NL" b="1" dirty="0" err="1">
                <a:ea typeface="ＭＳ Ｐゴシック" charset="-128"/>
              </a:rPr>
              <a:t>the</a:t>
            </a:r>
            <a:r>
              <a:rPr lang="nl-NL" altLang="nl-NL" b="1" dirty="0">
                <a:ea typeface="ＭＳ Ｐゴシック" charset="-128"/>
              </a:rPr>
              <a:t> </a:t>
            </a:r>
            <a:r>
              <a:rPr lang="nl-NL" altLang="nl-NL" b="1" dirty="0" err="1">
                <a:ea typeface="ＭＳ Ｐゴシック" charset="-128"/>
              </a:rPr>
              <a:t>Heart</a:t>
            </a:r>
            <a:r>
              <a:rPr lang="nl-NL" altLang="nl-NL" b="1" dirty="0">
                <a:ea typeface="ＭＳ Ｐゴシック" charset="-128"/>
              </a:rPr>
              <a:t> of </a:t>
            </a:r>
            <a:r>
              <a:rPr lang="nl-NL" altLang="nl-NL" b="1" dirty="0" err="1">
                <a:ea typeface="ＭＳ Ｐゴシック" charset="-128"/>
              </a:rPr>
              <a:t>Gendlin’s</a:t>
            </a:r>
            <a:r>
              <a:rPr lang="nl-NL" altLang="nl-NL" b="1" dirty="0">
                <a:ea typeface="ＭＳ Ｐゴシック" charset="-128"/>
              </a:rPr>
              <a:t> </a:t>
            </a:r>
            <a:r>
              <a:rPr lang="nl-NL" altLang="nl-NL" b="1" dirty="0" err="1">
                <a:ea typeface="ＭＳ Ｐゴシック" charset="-128"/>
              </a:rPr>
              <a:t>Experiential</a:t>
            </a:r>
            <a:r>
              <a:rPr lang="nl-NL" altLang="nl-NL" b="1" dirty="0">
                <a:ea typeface="ＭＳ Ｐゴシック" charset="-128"/>
              </a:rPr>
              <a:t> </a:t>
            </a:r>
            <a:r>
              <a:rPr lang="nl-NL" altLang="nl-NL" b="1" dirty="0" err="1">
                <a:ea typeface="ＭＳ Ｐゴシック" charset="-128"/>
              </a:rPr>
              <a:t>Philosophy</a:t>
            </a:r>
            <a:endParaRPr lang="nl-NL" altLang="nl-NL" b="1" dirty="0">
              <a:ea typeface="ＭＳ Ｐゴシック" charset="-128"/>
            </a:endParaRPr>
          </a:p>
          <a:p>
            <a:endParaRPr lang="nl-NL" altLang="nl-NL" b="1" dirty="0">
              <a:ea typeface="ＭＳ Ｐゴシック" charset="-128"/>
            </a:endParaRPr>
          </a:p>
          <a:p>
            <a:r>
              <a:rPr lang="nl-NL" altLang="nl-NL" dirty="0" err="1">
                <a:ea typeface="ＭＳ Ｐゴシック" charset="-128"/>
              </a:rPr>
              <a:t>Physical</a:t>
            </a:r>
            <a:r>
              <a:rPr lang="nl-NL" altLang="nl-NL" dirty="0">
                <a:ea typeface="ＭＳ Ｐゴシック" charset="-128"/>
              </a:rPr>
              <a:t> </a:t>
            </a:r>
            <a:r>
              <a:rPr lang="nl-NL" altLang="nl-NL" dirty="0" err="1">
                <a:ea typeface="ＭＳ Ｐゴシック" charset="-128"/>
              </a:rPr>
              <a:t>experience</a:t>
            </a:r>
            <a:r>
              <a:rPr lang="nl-NL" altLang="nl-NL" dirty="0">
                <a:ea typeface="ＭＳ Ｐゴシック" charset="-128"/>
              </a:rPr>
              <a:t>, more </a:t>
            </a:r>
            <a:r>
              <a:rPr lang="nl-NL" altLang="nl-NL" dirty="0" err="1">
                <a:ea typeface="ＭＳ Ｐゴシック" charset="-128"/>
              </a:rPr>
              <a:t>than</a:t>
            </a:r>
            <a:r>
              <a:rPr lang="nl-NL" altLang="nl-NL" dirty="0">
                <a:ea typeface="ＭＳ Ｐゴシック" charset="-128"/>
              </a:rPr>
              <a:t> </a:t>
            </a:r>
            <a:r>
              <a:rPr lang="nl-NL" altLang="nl-NL" dirty="0" err="1">
                <a:ea typeface="ＭＳ Ｐゴシック" charset="-128"/>
              </a:rPr>
              <a:t>mental</a:t>
            </a:r>
            <a:r>
              <a:rPr lang="nl-NL" altLang="nl-NL" dirty="0">
                <a:ea typeface="ＭＳ Ｐゴシック" charset="-128"/>
              </a:rPr>
              <a:t> </a:t>
            </a:r>
            <a:r>
              <a:rPr lang="nl-NL" altLang="nl-NL" dirty="0" err="1">
                <a:ea typeface="ＭＳ Ｐゴシック" charset="-128"/>
              </a:rPr>
              <a:t>reasoning</a:t>
            </a:r>
            <a:r>
              <a:rPr lang="nl-NL" altLang="nl-NL" dirty="0">
                <a:ea typeface="ＭＳ Ｐゴシック" charset="-128"/>
              </a:rPr>
              <a:t> </a:t>
            </a:r>
            <a:r>
              <a:rPr lang="nl-NL" altLang="nl-NL" dirty="0" err="1">
                <a:ea typeface="ＭＳ Ｐゴシック" charset="-128"/>
              </a:rPr>
              <a:t>and</a:t>
            </a:r>
            <a:r>
              <a:rPr lang="nl-NL" altLang="nl-NL" dirty="0">
                <a:ea typeface="ＭＳ Ｐゴシック" charset="-128"/>
              </a:rPr>
              <a:t> sense making.</a:t>
            </a:r>
          </a:p>
        </p:txBody>
      </p:sp>
      <p:sp>
        <p:nvSpPr>
          <p:cNvPr id="39939" name="Tijdelijke aanduiding voor dianumm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00A10B57-033A-F647-88CB-99493DA3CAEB}" type="slidenum">
              <a:rPr lang="en-US" altLang="nl-NL" sz="1200"/>
              <a:pPr eaLnBrk="1" hangingPunct="1"/>
              <a:t>23</a:t>
            </a:fld>
            <a:endParaRPr lang="en-US" altLang="nl-NL" sz="1200"/>
          </a:p>
        </p:txBody>
      </p:sp>
    </p:spTree>
    <p:extLst>
      <p:ext uri="{BB962C8B-B14F-4D97-AF65-F5344CB8AC3E}">
        <p14:creationId xmlns:p14="http://schemas.microsoft.com/office/powerpoint/2010/main" val="3637477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65A14EC-89CE-2A46-AFDC-A91DA973693F}" type="slidenum">
              <a:rPr lang="en-US" altLang="nl-NL" smtClean="0"/>
              <a:pPr/>
              <a:t>24</a:t>
            </a:fld>
            <a:endParaRPr lang="en-US" altLang="nl-NL"/>
          </a:p>
        </p:txBody>
      </p:sp>
    </p:spTree>
    <p:extLst>
      <p:ext uri="{BB962C8B-B14F-4D97-AF65-F5344CB8AC3E}">
        <p14:creationId xmlns:p14="http://schemas.microsoft.com/office/powerpoint/2010/main" val="529312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4113657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2298383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65A14EC-89CE-2A46-AFDC-A91DA973693F}" type="slidenum">
              <a:rPr lang="en-US" altLang="nl-NL" smtClean="0"/>
              <a:pPr/>
              <a:t>26</a:t>
            </a:fld>
            <a:endParaRPr lang="en-US" altLang="nl-NL"/>
          </a:p>
        </p:txBody>
      </p:sp>
    </p:spTree>
    <p:extLst>
      <p:ext uri="{BB962C8B-B14F-4D97-AF65-F5344CB8AC3E}">
        <p14:creationId xmlns:p14="http://schemas.microsoft.com/office/powerpoint/2010/main" val="897205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jdelijke aanduiding voor dia-afbeelding 1"/>
          <p:cNvSpPr>
            <a:spLocks noGrp="1" noRot="1" noChangeAspect="1"/>
          </p:cNvSpPr>
          <p:nvPr>
            <p:ph type="sldImg"/>
          </p:nvPr>
        </p:nvSpPr>
        <p:spPr>
          <a:ln/>
        </p:spPr>
      </p:sp>
      <p:sp>
        <p:nvSpPr>
          <p:cNvPr id="18434" name="Tijdelijke aanduiding voor notities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nl-NL" altLang="nl-NL" dirty="0">
                <a:ea typeface="ＭＳ Ｐゴシック" charset="-128"/>
              </a:rPr>
              <a:t>Demo</a:t>
            </a:r>
            <a:r>
              <a:rPr lang="nl-NL" altLang="nl-NL" baseline="0" dirty="0">
                <a:ea typeface="ＭＳ Ｐゴシック" charset="-128"/>
              </a:rPr>
              <a:t> en dan in groepjes</a:t>
            </a:r>
          </a:p>
          <a:p>
            <a:r>
              <a:rPr lang="nl-NL" altLang="nl-NL" dirty="0">
                <a:ea typeface="ＭＳ Ｐゴシック" charset="-128"/>
              </a:rPr>
              <a:t>Plenaire</a:t>
            </a:r>
            <a:r>
              <a:rPr lang="nl-NL" altLang="nl-NL" baseline="0" dirty="0">
                <a:ea typeface="ＭＳ Ｐゴシック" charset="-128"/>
              </a:rPr>
              <a:t> feedback:</a:t>
            </a:r>
          </a:p>
          <a:p>
            <a:r>
              <a:rPr lang="nl-NL" altLang="nl-NL" baseline="0" dirty="0">
                <a:ea typeface="ＭＳ Ｐゴシック" charset="-128"/>
              </a:rPr>
              <a:t>- Wat heb in geleerd over mezelf in de concrete situatie ?</a:t>
            </a:r>
            <a:br>
              <a:rPr lang="nl-NL" altLang="nl-NL" baseline="0" dirty="0">
                <a:ea typeface="ＭＳ Ｐゴシック" charset="-128"/>
              </a:rPr>
            </a:br>
            <a:r>
              <a:rPr lang="nl-NL" altLang="nl-NL" baseline="0" dirty="0">
                <a:ea typeface="ＭＳ Ｐゴシック" charset="-128"/>
              </a:rPr>
              <a:t>- Wat heb ik geleerd als coach ?</a:t>
            </a:r>
            <a:endParaRPr lang="nl-NL" altLang="nl-NL" dirty="0">
              <a:ea typeface="ＭＳ Ｐゴシック" charset="-128"/>
            </a:endParaRPr>
          </a:p>
        </p:txBody>
      </p:sp>
      <p:sp>
        <p:nvSpPr>
          <p:cNvPr id="18435" name="Tijdelijke aanduiding voor dianumm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7B9A5A49-E2EE-954B-80F8-D58989FF45F1}" type="slidenum">
              <a:rPr lang="en-US" altLang="nl-NL" sz="1200"/>
              <a:pPr eaLnBrk="1" hangingPunct="1"/>
              <a:t>27</a:t>
            </a:fld>
            <a:endParaRPr lang="en-US" altLang="nl-NL" sz="1200"/>
          </a:p>
        </p:txBody>
      </p:sp>
    </p:spTree>
    <p:extLst>
      <p:ext uri="{BB962C8B-B14F-4D97-AF65-F5344CB8AC3E}">
        <p14:creationId xmlns:p14="http://schemas.microsoft.com/office/powerpoint/2010/main" val="2115147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29</a:t>
            </a:fld>
            <a:endParaRPr lang="nl-BE"/>
          </a:p>
        </p:txBody>
      </p:sp>
    </p:spTree>
    <p:extLst>
      <p:ext uri="{BB962C8B-B14F-4D97-AF65-F5344CB8AC3E}">
        <p14:creationId xmlns:p14="http://schemas.microsoft.com/office/powerpoint/2010/main" val="870691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30</a:t>
            </a:fld>
            <a:endParaRPr lang="nl-BE"/>
          </a:p>
        </p:txBody>
      </p:sp>
    </p:spTree>
    <p:extLst>
      <p:ext uri="{BB962C8B-B14F-4D97-AF65-F5344CB8AC3E}">
        <p14:creationId xmlns:p14="http://schemas.microsoft.com/office/powerpoint/2010/main" val="82638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4026766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33</a:t>
            </a:fld>
            <a:endParaRPr lang="nl-BE"/>
          </a:p>
        </p:txBody>
      </p:sp>
    </p:spTree>
    <p:extLst>
      <p:ext uri="{BB962C8B-B14F-4D97-AF65-F5344CB8AC3E}">
        <p14:creationId xmlns:p14="http://schemas.microsoft.com/office/powerpoint/2010/main" val="3930397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34</a:t>
            </a:fld>
            <a:endParaRPr lang="nl-BE"/>
          </a:p>
        </p:txBody>
      </p:sp>
    </p:spTree>
    <p:extLst>
      <p:ext uri="{BB962C8B-B14F-4D97-AF65-F5344CB8AC3E}">
        <p14:creationId xmlns:p14="http://schemas.microsoft.com/office/powerpoint/2010/main" val="3615562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36</a:t>
            </a:fld>
            <a:endParaRPr lang="nl-BE"/>
          </a:p>
        </p:txBody>
      </p:sp>
    </p:spTree>
    <p:extLst>
      <p:ext uri="{BB962C8B-B14F-4D97-AF65-F5344CB8AC3E}">
        <p14:creationId xmlns:p14="http://schemas.microsoft.com/office/powerpoint/2010/main" val="1935476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181926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8704163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4075629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85813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28543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990641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585377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3889859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65A14EC-89CE-2A46-AFDC-A91DA973693F}" type="slidenum">
              <a:rPr lang="en-US" altLang="nl-NL" smtClean="0"/>
              <a:pPr/>
              <a:t>44</a:t>
            </a:fld>
            <a:endParaRPr lang="en-US" altLang="nl-NL"/>
          </a:p>
        </p:txBody>
      </p:sp>
    </p:spTree>
    <p:extLst>
      <p:ext uri="{BB962C8B-B14F-4D97-AF65-F5344CB8AC3E}">
        <p14:creationId xmlns:p14="http://schemas.microsoft.com/office/powerpoint/2010/main" val="12581802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65A14EC-89CE-2A46-AFDC-A91DA973693F}" type="slidenum">
              <a:rPr lang="en-US" altLang="nl-NL" smtClean="0"/>
              <a:pPr/>
              <a:t>45</a:t>
            </a:fld>
            <a:endParaRPr lang="en-US" altLang="nl-NL"/>
          </a:p>
        </p:txBody>
      </p:sp>
    </p:spTree>
    <p:extLst>
      <p:ext uri="{BB962C8B-B14F-4D97-AF65-F5344CB8AC3E}">
        <p14:creationId xmlns:p14="http://schemas.microsoft.com/office/powerpoint/2010/main" val="3556280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65A14EC-89CE-2A46-AFDC-A91DA973693F}" type="slidenum">
              <a:rPr lang="en-US" altLang="nl-NL" smtClean="0"/>
              <a:pPr/>
              <a:t>46</a:t>
            </a:fld>
            <a:endParaRPr lang="en-US" altLang="nl-NL"/>
          </a:p>
        </p:txBody>
      </p:sp>
    </p:spTree>
    <p:extLst>
      <p:ext uri="{BB962C8B-B14F-4D97-AF65-F5344CB8AC3E}">
        <p14:creationId xmlns:p14="http://schemas.microsoft.com/office/powerpoint/2010/main" val="37018794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65A14EC-89CE-2A46-AFDC-A91DA973693F}" type="slidenum">
              <a:rPr lang="en-US" altLang="nl-NL" smtClean="0"/>
              <a:pPr/>
              <a:t>47</a:t>
            </a:fld>
            <a:endParaRPr lang="en-US" altLang="nl-NL"/>
          </a:p>
        </p:txBody>
      </p:sp>
    </p:spTree>
    <p:extLst>
      <p:ext uri="{BB962C8B-B14F-4D97-AF65-F5344CB8AC3E}">
        <p14:creationId xmlns:p14="http://schemas.microsoft.com/office/powerpoint/2010/main" val="573924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MIET: FILOSOFIE BM@W LBCOACHING TOELICHTEN!</a:t>
            </a:r>
          </a:p>
        </p:txBody>
      </p:sp>
    </p:spTree>
    <p:extLst>
      <p:ext uri="{BB962C8B-B14F-4D97-AF65-F5344CB8AC3E}">
        <p14:creationId xmlns:p14="http://schemas.microsoft.com/office/powerpoint/2010/main" val="33944711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8377913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40918246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50</a:t>
            </a:fld>
            <a:endParaRPr lang="nl-BE"/>
          </a:p>
        </p:txBody>
      </p:sp>
    </p:spTree>
    <p:extLst>
      <p:ext uri="{BB962C8B-B14F-4D97-AF65-F5344CB8AC3E}">
        <p14:creationId xmlns:p14="http://schemas.microsoft.com/office/powerpoint/2010/main" val="21322475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5448076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Flap geven en ze </a:t>
            </a:r>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53</a:t>
            </a:fld>
            <a:endParaRPr lang="nl-BE"/>
          </a:p>
        </p:txBody>
      </p:sp>
    </p:spTree>
    <p:extLst>
      <p:ext uri="{BB962C8B-B14F-4D97-AF65-F5344CB8AC3E}">
        <p14:creationId xmlns:p14="http://schemas.microsoft.com/office/powerpoint/2010/main" val="40748641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54</a:t>
            </a:fld>
            <a:endParaRPr lang="nl-BE"/>
          </a:p>
        </p:txBody>
      </p:sp>
    </p:spTree>
    <p:extLst>
      <p:ext uri="{BB962C8B-B14F-4D97-AF65-F5344CB8AC3E}">
        <p14:creationId xmlns:p14="http://schemas.microsoft.com/office/powerpoint/2010/main" val="27362570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55</a:t>
            </a:fld>
            <a:endParaRPr lang="nl-BE"/>
          </a:p>
        </p:txBody>
      </p:sp>
    </p:spTree>
    <p:extLst>
      <p:ext uri="{BB962C8B-B14F-4D97-AF65-F5344CB8AC3E}">
        <p14:creationId xmlns:p14="http://schemas.microsoft.com/office/powerpoint/2010/main" val="17815541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22288398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35250921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Flap geven en ze </a:t>
            </a:r>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58</a:t>
            </a:fld>
            <a:endParaRPr lang="nl-BE"/>
          </a:p>
        </p:txBody>
      </p:sp>
    </p:spTree>
    <p:extLst>
      <p:ext uri="{BB962C8B-B14F-4D97-AF65-F5344CB8AC3E}">
        <p14:creationId xmlns:p14="http://schemas.microsoft.com/office/powerpoint/2010/main" val="1118439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gn="just"/>
            <a:endParaRPr lang="nl-NL" dirty="0"/>
          </a:p>
        </p:txBody>
      </p:sp>
    </p:spTree>
    <p:extLst>
      <p:ext uri="{BB962C8B-B14F-4D97-AF65-F5344CB8AC3E}">
        <p14:creationId xmlns:p14="http://schemas.microsoft.com/office/powerpoint/2010/main" val="17221136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32768306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Flap geven en ze </a:t>
            </a:r>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60</a:t>
            </a:fld>
            <a:endParaRPr lang="nl-BE"/>
          </a:p>
        </p:txBody>
      </p:sp>
    </p:spTree>
    <p:extLst>
      <p:ext uri="{BB962C8B-B14F-4D97-AF65-F5344CB8AC3E}">
        <p14:creationId xmlns:p14="http://schemas.microsoft.com/office/powerpoint/2010/main" val="36455625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Flap geven en ze </a:t>
            </a:r>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61</a:t>
            </a:fld>
            <a:endParaRPr lang="nl-BE"/>
          </a:p>
        </p:txBody>
      </p:sp>
    </p:spTree>
    <p:extLst>
      <p:ext uri="{BB962C8B-B14F-4D97-AF65-F5344CB8AC3E}">
        <p14:creationId xmlns:p14="http://schemas.microsoft.com/office/powerpoint/2010/main" val="3395338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62</a:t>
            </a:fld>
            <a:endParaRPr lang="nl-BE"/>
          </a:p>
        </p:txBody>
      </p:sp>
    </p:spTree>
    <p:extLst>
      <p:ext uri="{BB962C8B-B14F-4D97-AF65-F5344CB8AC3E}">
        <p14:creationId xmlns:p14="http://schemas.microsoft.com/office/powerpoint/2010/main" val="28843984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39009031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64</a:t>
            </a:fld>
            <a:endParaRPr lang="nl-BE"/>
          </a:p>
        </p:txBody>
      </p:sp>
    </p:spTree>
    <p:extLst>
      <p:ext uri="{BB962C8B-B14F-4D97-AF65-F5344CB8AC3E}">
        <p14:creationId xmlns:p14="http://schemas.microsoft.com/office/powerpoint/2010/main" val="26663161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921338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B3446A7-6890-4813-BAEA-C116A3E045D0}" type="slidenum">
              <a:rPr lang="nl-BE" smtClean="0"/>
              <a:t>9</a:t>
            </a:fld>
            <a:endParaRPr lang="nl-BE"/>
          </a:p>
        </p:txBody>
      </p:sp>
    </p:spTree>
    <p:extLst>
      <p:ext uri="{BB962C8B-B14F-4D97-AF65-F5344CB8AC3E}">
        <p14:creationId xmlns:p14="http://schemas.microsoft.com/office/powerpoint/2010/main" val="23775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835528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523549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b="0" i="0" u="none" strike="noStrike" kern="1200" baseline="30000" dirty="0">
              <a:solidFill>
                <a:schemeClr val="tx1"/>
              </a:solidFill>
              <a:effectLst/>
              <a:latin typeface="Arial" charset="0"/>
              <a:ea typeface="ＭＳ Ｐゴシック" charset="0"/>
              <a:cs typeface="ＭＳ Ｐゴシック" charset="0"/>
            </a:endParaRPr>
          </a:p>
        </p:txBody>
      </p:sp>
      <p:sp>
        <p:nvSpPr>
          <p:cNvPr id="4" name="Tijdelijke aanduiding voor dianummer 3"/>
          <p:cNvSpPr>
            <a:spLocks noGrp="1"/>
          </p:cNvSpPr>
          <p:nvPr>
            <p:ph type="sldNum" sz="quarter" idx="10"/>
          </p:nvPr>
        </p:nvSpPr>
        <p:spPr/>
        <p:txBody>
          <a:bodyPr/>
          <a:lstStyle/>
          <a:p>
            <a:fld id="{B65A14EC-89CE-2A46-AFDC-A91DA973693F}" type="slidenum">
              <a:rPr lang="en-US" altLang="nl-NL" smtClean="0"/>
              <a:pPr/>
              <a:t>12</a:t>
            </a:fld>
            <a:endParaRPr lang="en-US" altLang="nl-NL"/>
          </a:p>
        </p:txBody>
      </p:sp>
    </p:spTree>
    <p:extLst>
      <p:ext uri="{BB962C8B-B14F-4D97-AF65-F5344CB8AC3E}">
        <p14:creationId xmlns:p14="http://schemas.microsoft.com/office/powerpoint/2010/main" val="601056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hyperlink" Target="http://www.companyname.com"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C051D8B2-CDEF-4CAE-BE03-AF56EA0B0636}" type="datetime1">
              <a:rPr lang="nl-BE" smtClean="0"/>
              <a:t>2/10/2021</a:t>
            </a:fld>
            <a:endParaRPr lang="nl-BE"/>
          </a:p>
        </p:txBody>
      </p:sp>
      <p:sp>
        <p:nvSpPr>
          <p:cNvPr id="5" name="Tijdelijke aanduiding voor voettekst 4"/>
          <p:cNvSpPr>
            <a:spLocks noGrp="1"/>
          </p:cNvSpPr>
          <p:nvPr>
            <p:ph type="ftr" sz="quarter" idx="11"/>
          </p:nvPr>
        </p:nvSpPr>
        <p:spPr/>
        <p:txBody>
          <a:bodyPr/>
          <a:lstStyle/>
          <a:p>
            <a:r>
              <a:rPr lang="en-US"/>
              <a:t> Kristin Verellen – Peel The Onion / Els Schepens – Better Minds At Work</a:t>
            </a:r>
            <a:endParaRPr lang="nl-BE"/>
          </a:p>
        </p:txBody>
      </p:sp>
      <p:sp>
        <p:nvSpPr>
          <p:cNvPr id="6" name="Tijdelijke aanduiding voor dianummer 5"/>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866294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6E3EDD0-FD3A-48F5-B7D9-AEAC5C0F6EA0}" type="datetime1">
              <a:rPr lang="nl-BE" smtClean="0"/>
              <a:t>2/10/2021</a:t>
            </a:fld>
            <a:endParaRPr lang="nl-BE"/>
          </a:p>
        </p:txBody>
      </p:sp>
      <p:sp>
        <p:nvSpPr>
          <p:cNvPr id="5" name="Tijdelijke aanduiding voor voettekst 4"/>
          <p:cNvSpPr>
            <a:spLocks noGrp="1"/>
          </p:cNvSpPr>
          <p:nvPr>
            <p:ph type="ftr" sz="quarter" idx="11"/>
          </p:nvPr>
        </p:nvSpPr>
        <p:spPr/>
        <p:txBody>
          <a:bodyPr/>
          <a:lstStyle/>
          <a:p>
            <a:r>
              <a:rPr lang="en-US"/>
              <a:t> Kristin Verellen – Peel The Onion / Els Schepens – Better Minds At Work</a:t>
            </a:r>
            <a:endParaRPr lang="nl-BE"/>
          </a:p>
        </p:txBody>
      </p:sp>
      <p:sp>
        <p:nvSpPr>
          <p:cNvPr id="6" name="Tijdelijke aanduiding voor dianummer 5"/>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3424743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5577CEBA-3FAC-4398-95B1-22F880721C58}" type="datetime1">
              <a:rPr lang="nl-BE" smtClean="0"/>
              <a:t>2/10/2021</a:t>
            </a:fld>
            <a:endParaRPr lang="nl-BE"/>
          </a:p>
        </p:txBody>
      </p:sp>
      <p:sp>
        <p:nvSpPr>
          <p:cNvPr id="5" name="Tijdelijke aanduiding voor voettekst 4"/>
          <p:cNvSpPr>
            <a:spLocks noGrp="1"/>
          </p:cNvSpPr>
          <p:nvPr>
            <p:ph type="ftr" sz="quarter" idx="11"/>
          </p:nvPr>
        </p:nvSpPr>
        <p:spPr/>
        <p:txBody>
          <a:bodyPr/>
          <a:lstStyle/>
          <a:p>
            <a:r>
              <a:rPr lang="en-US"/>
              <a:t> Kristin Verellen – Peel The Onion / Els Schepens – Better Minds At Work</a:t>
            </a:r>
            <a:endParaRPr lang="nl-BE"/>
          </a:p>
        </p:txBody>
      </p:sp>
      <p:sp>
        <p:nvSpPr>
          <p:cNvPr id="6" name="Tijdelijke aanduiding voor dianummer 5"/>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3455655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icture on Right">
    <p:spTree>
      <p:nvGrpSpPr>
        <p:cNvPr id="1" name=""/>
        <p:cNvGrpSpPr/>
        <p:nvPr/>
      </p:nvGrpSpPr>
      <p:grpSpPr>
        <a:xfrm>
          <a:off x="0" y="0"/>
          <a:ext cx="0" cy="0"/>
          <a:chOff x="0" y="0"/>
          <a:chExt cx="0" cy="0"/>
        </a:xfrm>
      </p:grpSpPr>
      <p:sp>
        <p:nvSpPr>
          <p:cNvPr id="420" name="Lijn"/>
          <p:cNvSpPr/>
          <p:nvPr/>
        </p:nvSpPr>
        <p:spPr>
          <a:xfrm>
            <a:off x="730940" y="2532216"/>
            <a:ext cx="932761" cy="1"/>
          </a:xfrm>
          <a:prstGeom prst="line">
            <a:avLst/>
          </a:prstGeom>
          <a:ln w="12700">
            <a:solidFill>
              <a:srgbClr val="3F3F3F"/>
            </a:solidFill>
            <a:miter lim="400000"/>
          </a:ln>
        </p:spPr>
        <p:txBody>
          <a:bodyPr lIns="0" tIns="0" rIns="0" bIns="0"/>
          <a:lstStyle/>
          <a:p>
            <a:pPr defTabSz="228592">
              <a:lnSpc>
                <a:spcPct val="100000"/>
              </a:lnSpc>
              <a:spcBef>
                <a:spcPts val="0"/>
              </a:spcBef>
              <a:defRPr sz="800">
                <a:solidFill>
                  <a:srgbClr val="000000"/>
                </a:solidFill>
                <a:latin typeface="Helvetica"/>
                <a:ea typeface="Helvetica"/>
                <a:cs typeface="Helvetica"/>
                <a:sym typeface="Helvetica"/>
              </a:defRPr>
            </a:pPr>
            <a:endParaRPr sz="562"/>
          </a:p>
        </p:txBody>
      </p:sp>
      <p:sp>
        <p:nvSpPr>
          <p:cNvPr id="421" name="Afbeelding"/>
          <p:cNvSpPr>
            <a:spLocks noGrp="1"/>
          </p:cNvSpPr>
          <p:nvPr>
            <p:ph type="pic" sz="half" idx="13"/>
          </p:nvPr>
        </p:nvSpPr>
        <p:spPr>
          <a:xfrm>
            <a:off x="7200900" y="857250"/>
            <a:ext cx="4991101" cy="5143501"/>
          </a:xfrm>
          <a:prstGeom prst="rect">
            <a:avLst/>
          </a:prstGeom>
        </p:spPr>
        <p:txBody>
          <a:bodyPr lIns="91439" tIns="45719" rIns="91439" bIns="45719"/>
          <a:lstStyle/>
          <a:p>
            <a:endParaRPr/>
          </a:p>
        </p:txBody>
      </p:sp>
      <p:sp>
        <p:nvSpPr>
          <p:cNvPr id="422" name="Titeltekst"/>
          <p:cNvSpPr txBox="1">
            <a:spLocks noGrp="1"/>
          </p:cNvSpPr>
          <p:nvPr>
            <p:ph type="title"/>
          </p:nvPr>
        </p:nvSpPr>
        <p:spPr>
          <a:xfrm>
            <a:off x="628649" y="1371600"/>
            <a:ext cx="6315077" cy="685801"/>
          </a:xfrm>
          <a:prstGeom prst="rect">
            <a:avLst/>
          </a:prstGeom>
        </p:spPr>
        <p:txBody>
          <a:bodyPr lIns="48767" tIns="48767" rIns="48767" bIns="48767" anchor="ctr">
            <a:normAutofit/>
          </a:bodyPr>
          <a:lstStyle>
            <a:lvl1pPr defTabSz="914367">
              <a:lnSpc>
                <a:spcPct val="90000"/>
              </a:lnSpc>
              <a:defRPr sz="4781" b="1" cap="none">
                <a:solidFill>
                  <a:srgbClr val="3F3F3F"/>
                </a:solidFill>
                <a:latin typeface="Helvetica"/>
                <a:ea typeface="Helvetica"/>
                <a:cs typeface="Helvetica"/>
                <a:sym typeface="Helvetica"/>
              </a:defRPr>
            </a:lvl1pPr>
          </a:lstStyle>
          <a:p>
            <a:r>
              <a:t>Titeltekst</a:t>
            </a:r>
          </a:p>
        </p:txBody>
      </p:sp>
      <p:sp>
        <p:nvSpPr>
          <p:cNvPr id="423" name="Hoofdtekst - niveau één…"/>
          <p:cNvSpPr txBox="1">
            <a:spLocks noGrp="1"/>
          </p:cNvSpPr>
          <p:nvPr>
            <p:ph type="body" sz="quarter" idx="1"/>
          </p:nvPr>
        </p:nvSpPr>
        <p:spPr>
          <a:xfrm>
            <a:off x="628649" y="1985962"/>
            <a:ext cx="5029202" cy="535782"/>
          </a:xfrm>
          <a:prstGeom prst="rect">
            <a:avLst/>
          </a:prstGeom>
        </p:spPr>
        <p:txBody>
          <a:bodyPr lIns="48767" tIns="48767" rIns="48767" bIns="48767">
            <a:normAutofit/>
          </a:bodyPr>
          <a:lstStyle>
            <a:lvl1pPr defTabSz="914367">
              <a:lnSpc>
                <a:spcPct val="90000"/>
              </a:lnSpc>
              <a:spcBef>
                <a:spcPts val="984"/>
              </a:spcBef>
              <a:defRPr>
                <a:solidFill>
                  <a:srgbClr val="3F3F3F"/>
                </a:solidFill>
                <a:latin typeface="Helvetica"/>
                <a:ea typeface="Helvetica"/>
                <a:cs typeface="Helvetica"/>
                <a:sym typeface="Helvetica"/>
              </a:defRPr>
            </a:lvl1pPr>
            <a:lvl2pPr marL="442004" indent="-120546" defTabSz="914367">
              <a:lnSpc>
                <a:spcPct val="90000"/>
              </a:lnSpc>
              <a:spcBef>
                <a:spcPts val="984"/>
              </a:spcBef>
              <a:buSzPct val="100000"/>
              <a:buChar char="•"/>
              <a:defRPr>
                <a:solidFill>
                  <a:srgbClr val="3F3F3F"/>
                </a:solidFill>
                <a:latin typeface="Helvetica"/>
                <a:ea typeface="Helvetica"/>
                <a:cs typeface="Helvetica"/>
                <a:sym typeface="Helvetica"/>
              </a:defRPr>
            </a:lvl2pPr>
            <a:lvl3pPr marL="787570" indent="-144655" defTabSz="914367">
              <a:lnSpc>
                <a:spcPct val="90000"/>
              </a:lnSpc>
              <a:spcBef>
                <a:spcPts val="984"/>
              </a:spcBef>
              <a:buSzPct val="100000"/>
              <a:buChar char="•"/>
              <a:defRPr>
                <a:solidFill>
                  <a:srgbClr val="3F3F3F"/>
                </a:solidFill>
                <a:latin typeface="Helvetica"/>
                <a:ea typeface="Helvetica"/>
                <a:cs typeface="Helvetica"/>
                <a:sym typeface="Helvetica"/>
              </a:defRPr>
            </a:lvl3pPr>
            <a:lvl4pPr marL="1125101" indent="-160729" defTabSz="914367">
              <a:lnSpc>
                <a:spcPct val="90000"/>
              </a:lnSpc>
              <a:spcBef>
                <a:spcPts val="984"/>
              </a:spcBef>
              <a:buSzPct val="100000"/>
              <a:buChar char="•"/>
              <a:defRPr>
                <a:solidFill>
                  <a:srgbClr val="3F3F3F"/>
                </a:solidFill>
                <a:latin typeface="Helvetica"/>
                <a:ea typeface="Helvetica"/>
                <a:cs typeface="Helvetica"/>
                <a:sym typeface="Helvetica"/>
              </a:defRPr>
            </a:lvl4pPr>
            <a:lvl5pPr marL="1446558" indent="-160729" defTabSz="914367">
              <a:lnSpc>
                <a:spcPct val="90000"/>
              </a:lnSpc>
              <a:spcBef>
                <a:spcPts val="984"/>
              </a:spcBef>
              <a:buSzPct val="100000"/>
              <a:buChar char="•"/>
              <a:defRPr>
                <a:solidFill>
                  <a:srgbClr val="3F3F3F"/>
                </a:solidFill>
                <a:latin typeface="Helvetica"/>
                <a:ea typeface="Helvetica"/>
                <a:cs typeface="Helvetica"/>
                <a:sym typeface="Helvetica"/>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24" name="Dianummer"/>
          <p:cNvSpPr txBox="1">
            <a:spLocks noGrp="1"/>
          </p:cNvSpPr>
          <p:nvPr>
            <p:ph type="sldNum" sz="quarter" idx="2"/>
          </p:nvPr>
        </p:nvSpPr>
        <p:spPr>
          <a:xfrm>
            <a:off x="11114736" y="5427940"/>
            <a:ext cx="239065" cy="407909"/>
          </a:xfrm>
          <a:prstGeom prst="rect">
            <a:avLst/>
          </a:prstGeom>
        </p:spPr>
        <p:txBody>
          <a:bodyPr wrap="square" lIns="48767" tIns="48767" rIns="48767" bIns="48767" anchor="ctr"/>
          <a:lstStyle>
            <a:lvl1pPr algn="r" defTabSz="914367">
              <a:lnSpc>
                <a:spcPct val="100000"/>
              </a:lnSpc>
              <a:spcBef>
                <a:spcPts val="0"/>
              </a:spcBef>
              <a:defRPr sz="1125" cap="all">
                <a:solidFill>
                  <a:srgbClr val="909090"/>
                </a:solidFill>
                <a:latin typeface="Helvetica"/>
                <a:ea typeface="Helvetica"/>
                <a:cs typeface="Helvetica"/>
                <a:sym typeface="Helvetica"/>
              </a:defRPr>
            </a:lvl1pPr>
          </a:lstStyle>
          <a:p>
            <a:fld id="{86CB4B4D-7CA3-9044-876B-883B54F8677D}" type="slidenum">
              <a:t>‹nr.›</a:t>
            </a:fld>
            <a:endParaRPr/>
          </a:p>
        </p:txBody>
      </p:sp>
    </p:spTree>
    <p:extLst>
      <p:ext uri="{BB962C8B-B14F-4D97-AF65-F5344CB8AC3E}">
        <p14:creationId xmlns:p14="http://schemas.microsoft.com/office/powerpoint/2010/main" val="314670931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3">
    <p:spTree>
      <p:nvGrpSpPr>
        <p:cNvPr id="1" name=""/>
        <p:cNvGrpSpPr/>
        <p:nvPr/>
      </p:nvGrpSpPr>
      <p:grpSpPr>
        <a:xfrm>
          <a:off x="0" y="0"/>
          <a:ext cx="0" cy="0"/>
          <a:chOff x="0" y="0"/>
          <a:chExt cx="0" cy="0"/>
        </a:xfrm>
      </p:grpSpPr>
      <p:sp>
        <p:nvSpPr>
          <p:cNvPr id="38" name="Titeltekst"/>
          <p:cNvSpPr txBox="1">
            <a:spLocks noGrp="1"/>
          </p:cNvSpPr>
          <p:nvPr>
            <p:ph type="title"/>
          </p:nvPr>
        </p:nvSpPr>
        <p:spPr>
          <a:prstGeom prst="rect">
            <a:avLst/>
          </a:prstGeom>
        </p:spPr>
        <p:txBody>
          <a:bodyPr/>
          <a:lstStyle/>
          <a:p>
            <a:r>
              <a:t>Titeltekst</a:t>
            </a:r>
          </a:p>
        </p:txBody>
      </p:sp>
      <p:sp>
        <p:nvSpPr>
          <p:cNvPr id="39" name="/ Presentation Name / 2030"/>
          <p:cNvSpPr txBox="1">
            <a:spLocks noGrp="1"/>
          </p:cNvSpPr>
          <p:nvPr>
            <p:ph type="body" sz="quarter" idx="13"/>
          </p:nvPr>
        </p:nvSpPr>
        <p:spPr>
          <a:xfrm>
            <a:off x="473343" y="6611379"/>
            <a:ext cx="5143501" cy="182861"/>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40"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41" name="Photo-Placeholder2.jpg"/>
          <p:cNvSpPr>
            <a:spLocks noGrp="1"/>
          </p:cNvSpPr>
          <p:nvPr>
            <p:ph type="pic" sz="quarter" idx="14"/>
          </p:nvPr>
        </p:nvSpPr>
        <p:spPr>
          <a:xfrm>
            <a:off x="952597" y="1965608"/>
            <a:ext cx="3571876" cy="2678907"/>
          </a:xfrm>
          <a:prstGeom prst="rect">
            <a:avLst/>
          </a:prstGeom>
        </p:spPr>
        <p:txBody>
          <a:bodyPr lIns="91439" tIns="45719" rIns="91439" bIns="45719"/>
          <a:lstStyle/>
          <a:p>
            <a:endParaRPr/>
          </a:p>
        </p:txBody>
      </p:sp>
      <p:sp>
        <p:nvSpPr>
          <p:cNvPr id="42" name="Cras justo odio, dapibus ac facilisis in, egestas eget quam. Aenean eu leo quam."/>
          <p:cNvSpPr txBox="1">
            <a:spLocks noGrp="1"/>
          </p:cNvSpPr>
          <p:nvPr>
            <p:ph type="body" sz="quarter" idx="15"/>
          </p:nvPr>
        </p:nvSpPr>
        <p:spPr>
          <a:xfrm>
            <a:off x="5286375" y="2942795"/>
            <a:ext cx="5953125" cy="531916"/>
          </a:xfrm>
          <a:prstGeom prst="rect">
            <a:avLst/>
          </a:prstGeom>
        </p:spPr>
        <p:txBody>
          <a:bodyPr anchor="b"/>
          <a:lstStyle>
            <a:lvl1pPr>
              <a:lnSpc>
                <a:spcPct val="110000"/>
              </a:lnSpc>
              <a:spcBef>
                <a:spcPts val="0"/>
              </a:spcBef>
              <a:defRPr sz="1547">
                <a:latin typeface="Helvetica Neue Medium"/>
                <a:ea typeface="Helvetica Neue Medium"/>
                <a:cs typeface="Helvetica Neue Medium"/>
                <a:sym typeface="Helvetica Neue Medium"/>
              </a:defRPr>
            </a:lvl1pPr>
          </a:lstStyle>
          <a:p>
            <a:r>
              <a:t>Cras justo odio, dapibus ac facilisis in, egestas eget quam. Aenean eu leo quam.</a:t>
            </a:r>
          </a:p>
        </p:txBody>
      </p:sp>
      <p:sp>
        <p:nvSpPr>
          <p:cNvPr id="43" name="Vorm"/>
          <p:cNvSpPr>
            <a:spLocks noGrp="1"/>
          </p:cNvSpPr>
          <p:nvPr>
            <p:ph type="body" sz="quarter" idx="16"/>
          </p:nvPr>
        </p:nvSpPr>
        <p:spPr>
          <a:xfrm>
            <a:off x="7874125" y="2144201"/>
            <a:ext cx="777628" cy="539395"/>
          </a:xfrm>
          <a:custGeom>
            <a:avLst/>
            <a:gdLst/>
            <a:ahLst/>
            <a:cxnLst>
              <a:cxn ang="0">
                <a:pos x="wd2" y="hd2"/>
              </a:cxn>
              <a:cxn ang="5400000">
                <a:pos x="wd2" y="hd2"/>
              </a:cxn>
              <a:cxn ang="10800000">
                <a:pos x="wd2" y="hd2"/>
              </a:cxn>
              <a:cxn ang="16200000">
                <a:pos x="wd2" y="hd2"/>
              </a:cxn>
            </a:cxnLst>
            <a:rect l="0" t="0" r="r" b="b"/>
            <a:pathLst>
              <a:path w="21600" h="21600" extrusionOk="0">
                <a:moveTo>
                  <a:pt x="666" y="9405"/>
                </a:moveTo>
                <a:lnTo>
                  <a:pt x="666" y="0"/>
                </a:lnTo>
                <a:lnTo>
                  <a:pt x="8698" y="0"/>
                </a:lnTo>
                <a:lnTo>
                  <a:pt x="8698" y="7425"/>
                </a:lnTo>
                <a:cubicBezTo>
                  <a:pt x="8698" y="11445"/>
                  <a:pt x="8255" y="14355"/>
                  <a:pt x="7366" y="16155"/>
                </a:cubicBezTo>
                <a:cubicBezTo>
                  <a:pt x="6201" y="18555"/>
                  <a:pt x="4356" y="20369"/>
                  <a:pt x="1831" y="21600"/>
                </a:cubicBezTo>
                <a:lnTo>
                  <a:pt x="0" y="18450"/>
                </a:lnTo>
                <a:cubicBezTo>
                  <a:pt x="1526" y="17759"/>
                  <a:pt x="2650" y="16732"/>
                  <a:pt x="3371" y="15368"/>
                </a:cubicBezTo>
                <a:cubicBezTo>
                  <a:pt x="4093" y="14002"/>
                  <a:pt x="4495" y="12015"/>
                  <a:pt x="4578" y="9405"/>
                </a:cubicBezTo>
                <a:cubicBezTo>
                  <a:pt x="4578" y="9405"/>
                  <a:pt x="666" y="9405"/>
                  <a:pt x="666" y="9405"/>
                </a:cubicBezTo>
                <a:close/>
                <a:moveTo>
                  <a:pt x="13568" y="9405"/>
                </a:moveTo>
                <a:lnTo>
                  <a:pt x="13568" y="0"/>
                </a:lnTo>
                <a:lnTo>
                  <a:pt x="21600" y="0"/>
                </a:lnTo>
                <a:lnTo>
                  <a:pt x="21600" y="7425"/>
                </a:lnTo>
                <a:cubicBezTo>
                  <a:pt x="21600" y="11445"/>
                  <a:pt x="21157" y="14355"/>
                  <a:pt x="20268" y="16155"/>
                </a:cubicBezTo>
                <a:cubicBezTo>
                  <a:pt x="19103" y="18555"/>
                  <a:pt x="17258" y="20369"/>
                  <a:pt x="14733" y="21600"/>
                </a:cubicBezTo>
                <a:lnTo>
                  <a:pt x="12902" y="18450"/>
                </a:lnTo>
                <a:cubicBezTo>
                  <a:pt x="14428" y="17759"/>
                  <a:pt x="15552" y="16732"/>
                  <a:pt x="16273" y="15368"/>
                </a:cubicBezTo>
                <a:cubicBezTo>
                  <a:pt x="16995" y="14002"/>
                  <a:pt x="17397" y="12015"/>
                  <a:pt x="17480" y="9405"/>
                </a:cubicBezTo>
                <a:cubicBezTo>
                  <a:pt x="17480" y="9405"/>
                  <a:pt x="13568" y="9405"/>
                  <a:pt x="13568" y="9405"/>
                </a:cubicBezTo>
                <a:close/>
              </a:path>
            </a:pathLst>
          </a:custGeom>
          <a:gradFill>
            <a:gsLst>
              <a:gs pos="0">
                <a:srgbClr val="AF32DC"/>
              </a:gs>
              <a:gs pos="100000">
                <a:srgbClr val="0A32BE"/>
              </a:gs>
            </a:gsLst>
            <a:lin ang="4200000"/>
          </a:gradFill>
        </p:spPr>
        <p:txBody>
          <a:bodyPr anchor="ct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4" name="Hoofdtekst - niveau één…"/>
          <p:cNvSpPr txBox="1">
            <a:spLocks noGrp="1"/>
          </p:cNvSpPr>
          <p:nvPr>
            <p:ph type="body" sz="quarter" idx="1"/>
          </p:nvPr>
        </p:nvSpPr>
        <p:spPr>
          <a:xfrm>
            <a:off x="5286375" y="3663068"/>
            <a:ext cx="5953125" cy="2324809"/>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Tree>
    <p:extLst>
      <p:ext uri="{BB962C8B-B14F-4D97-AF65-F5344CB8AC3E}">
        <p14:creationId xmlns:p14="http://schemas.microsoft.com/office/powerpoint/2010/main" val="113636375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ullets &amp; 2 Photos">
    <p:spTree>
      <p:nvGrpSpPr>
        <p:cNvPr id="1" name=""/>
        <p:cNvGrpSpPr/>
        <p:nvPr/>
      </p:nvGrpSpPr>
      <p:grpSpPr>
        <a:xfrm>
          <a:off x="0" y="0"/>
          <a:ext cx="0" cy="0"/>
          <a:chOff x="0" y="0"/>
          <a:chExt cx="0" cy="0"/>
        </a:xfrm>
      </p:grpSpPr>
      <p:sp>
        <p:nvSpPr>
          <p:cNvPr id="741" name="Vorm"/>
          <p:cNvSpPr/>
          <p:nvPr/>
        </p:nvSpPr>
        <p:spPr>
          <a:xfrm rot="5400000" flipH="1">
            <a:off x="8351004" y="-806340"/>
            <a:ext cx="3074494" cy="4671761"/>
          </a:xfrm>
          <a:custGeom>
            <a:avLst/>
            <a:gdLst/>
            <a:ahLst/>
            <a:cxnLst>
              <a:cxn ang="0">
                <a:pos x="wd2" y="hd2"/>
              </a:cxn>
              <a:cxn ang="5400000">
                <a:pos x="wd2" y="hd2"/>
              </a:cxn>
              <a:cxn ang="10800000">
                <a:pos x="wd2" y="hd2"/>
              </a:cxn>
              <a:cxn ang="16200000">
                <a:pos x="wd2" y="hd2"/>
              </a:cxn>
            </a:cxnLst>
            <a:rect l="0" t="0" r="r" b="b"/>
            <a:pathLst>
              <a:path w="21487" h="21490" extrusionOk="0">
                <a:moveTo>
                  <a:pt x="5297" y="0"/>
                </a:moveTo>
                <a:lnTo>
                  <a:pt x="1540" y="7356"/>
                </a:lnTo>
                <a:cubicBezTo>
                  <a:pt x="648" y="9101"/>
                  <a:pt x="200" y="9983"/>
                  <a:pt x="27" y="11062"/>
                </a:cubicBezTo>
                <a:cubicBezTo>
                  <a:pt x="-113" y="12273"/>
                  <a:pt x="305" y="13482"/>
                  <a:pt x="1169" y="14365"/>
                </a:cubicBezTo>
                <a:cubicBezTo>
                  <a:pt x="1981" y="15128"/>
                  <a:pt x="2889" y="15568"/>
                  <a:pt x="4677" y="16431"/>
                </a:cubicBezTo>
                <a:lnTo>
                  <a:pt x="12025" y="19980"/>
                </a:lnTo>
                <a:cubicBezTo>
                  <a:pt x="13841" y="20857"/>
                  <a:pt x="14749" y="21295"/>
                  <a:pt x="15865" y="21464"/>
                </a:cubicBezTo>
                <a:cubicBezTo>
                  <a:pt x="17111" y="21600"/>
                  <a:pt x="18355" y="21193"/>
                  <a:pt x="19263" y="20352"/>
                </a:cubicBezTo>
                <a:cubicBezTo>
                  <a:pt x="20048" y="19563"/>
                  <a:pt x="20499" y="18680"/>
                  <a:pt x="21387" y="16942"/>
                </a:cubicBezTo>
                <a:lnTo>
                  <a:pt x="21487" y="16746"/>
                </a:lnTo>
                <a:lnTo>
                  <a:pt x="21487" y="0"/>
                </a:lnTo>
                <a:lnTo>
                  <a:pt x="5297" y="0"/>
                </a:lnTo>
                <a:close/>
              </a:path>
            </a:pathLst>
          </a:custGeom>
          <a:gradFill>
            <a:gsLst>
              <a:gs pos="0">
                <a:srgbClr val="5B0EA1">
                  <a:alpha val="44313"/>
                </a:srgbClr>
              </a:gs>
              <a:gs pos="100000">
                <a:srgbClr val="12B8B8">
                  <a:alpha val="44313"/>
                </a:srgbClr>
              </a:gs>
            </a:gsLst>
            <a:lin ang="2580791"/>
          </a:gradFill>
          <a:ln w="12700">
            <a:miter lim="400000"/>
          </a:ln>
          <a:effectLst>
            <a:outerShdw blurRad="762000" dir="5400000" rotWithShape="0">
              <a:srgbClr val="000000">
                <a:alpha val="31201"/>
              </a:srgbClr>
            </a:outerShdw>
          </a:effectLst>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742" name="Photo-Placeholder-56jpg"/>
          <p:cNvSpPr>
            <a:spLocks noGrp="1"/>
          </p:cNvSpPr>
          <p:nvPr>
            <p:ph type="pic" sz="quarter" idx="13"/>
          </p:nvPr>
        </p:nvSpPr>
        <p:spPr>
          <a:xfrm rot="5400000" flipH="1">
            <a:off x="2597495" y="4072531"/>
            <a:ext cx="3614544" cy="2942392"/>
          </a:xfrm>
          <a:prstGeom prst="rect">
            <a:avLst/>
          </a:prstGeom>
        </p:spPr>
        <p:txBody>
          <a:bodyPr lIns="91401" tIns="45701" rIns="91401" bIns="45701"/>
          <a:lstStyle/>
          <a:p>
            <a:endParaRPr/>
          </a:p>
        </p:txBody>
      </p:sp>
      <p:sp>
        <p:nvSpPr>
          <p:cNvPr id="743" name="Photo-Placeholder-5.jpg"/>
          <p:cNvSpPr>
            <a:spLocks noGrp="1"/>
          </p:cNvSpPr>
          <p:nvPr>
            <p:ph type="pic" sz="half" idx="14"/>
          </p:nvPr>
        </p:nvSpPr>
        <p:spPr>
          <a:xfrm rot="5400000" flipH="1">
            <a:off x="1844123" y="199876"/>
            <a:ext cx="4040865" cy="5542128"/>
          </a:xfrm>
          <a:prstGeom prst="rect">
            <a:avLst/>
          </a:prstGeom>
        </p:spPr>
        <p:txBody>
          <a:bodyPr lIns="91401" tIns="45701" rIns="91401" bIns="45701"/>
          <a:lstStyle/>
          <a:p>
            <a:endParaRPr/>
          </a:p>
        </p:txBody>
      </p:sp>
      <p:sp>
        <p:nvSpPr>
          <p:cNvPr id="744" name="Dianummer"/>
          <p:cNvSpPr txBox="1">
            <a:spLocks noGrp="1"/>
          </p:cNvSpPr>
          <p:nvPr>
            <p:ph type="sldNum" sz="quarter" idx="2"/>
          </p:nvPr>
        </p:nvSpPr>
        <p:spPr>
          <a:xfrm>
            <a:off x="6101956" y="6518672"/>
            <a:ext cx="459542" cy="173124"/>
          </a:xfrm>
          <a:prstGeom prst="rect">
            <a:avLst/>
          </a:prstGeom>
        </p:spPr>
        <p:txBody>
          <a:bodyPr/>
          <a:lstStyle>
            <a:lvl1pPr>
              <a:lnSpc>
                <a:spcPct val="100000"/>
              </a:lnSpc>
              <a:spcBef>
                <a:spcPts val="0"/>
              </a:spcBef>
              <a:defRPr sz="1125" b="1" cap="all">
                <a:solidFill>
                  <a:srgbClr val="FFFFFF"/>
                </a:solidFill>
                <a:latin typeface="Avenir Next"/>
                <a:ea typeface="Avenir Next"/>
                <a:cs typeface="Avenir Next"/>
                <a:sym typeface="Avenir Next"/>
              </a:defRPr>
            </a:lvl1pPr>
          </a:lstStyle>
          <a:p>
            <a:fld id="{86CB4B4D-7CA3-9044-876B-883B54F8677D}" type="slidenum">
              <a:t>‹nr.›</a:t>
            </a:fld>
            <a:endParaRPr/>
          </a:p>
        </p:txBody>
      </p:sp>
    </p:spTree>
    <p:extLst>
      <p:ext uri="{BB962C8B-B14F-4D97-AF65-F5344CB8AC3E}">
        <p14:creationId xmlns:p14="http://schemas.microsoft.com/office/powerpoint/2010/main" val="253538711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2 Photos, Title &amp; Bullets">
    <p:spTree>
      <p:nvGrpSpPr>
        <p:cNvPr id="1" name=""/>
        <p:cNvGrpSpPr/>
        <p:nvPr/>
      </p:nvGrpSpPr>
      <p:grpSpPr>
        <a:xfrm>
          <a:off x="0" y="0"/>
          <a:ext cx="0" cy="0"/>
          <a:chOff x="0" y="0"/>
          <a:chExt cx="0" cy="0"/>
        </a:xfrm>
      </p:grpSpPr>
      <p:sp>
        <p:nvSpPr>
          <p:cNvPr id="554" name="Afgeronde rechthoek"/>
          <p:cNvSpPr/>
          <p:nvPr/>
        </p:nvSpPr>
        <p:spPr>
          <a:xfrm rot="17784974">
            <a:off x="21057809" y="1850731"/>
            <a:ext cx="7613812" cy="7409239"/>
          </a:xfrm>
          <a:prstGeom prst="roundRect">
            <a:avLst>
              <a:gd name="adj" fmla="val 20552"/>
            </a:avLst>
          </a:prstGeom>
          <a:solidFill>
            <a:srgbClr val="ABABAB"/>
          </a:solidFill>
          <a:ln w="12700">
            <a:miter lim="400000"/>
          </a:ln>
          <a:effectLst>
            <a:outerShdw blurRad="762000" dir="5400000" rotWithShape="0">
              <a:srgbClr val="000000">
                <a:alpha val="27535"/>
              </a:srgbClr>
            </a:outerShdw>
          </a:effectLst>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555" name="Titeltekst"/>
          <p:cNvSpPr txBox="1">
            <a:spLocks noGrp="1"/>
          </p:cNvSpPr>
          <p:nvPr>
            <p:ph type="title"/>
          </p:nvPr>
        </p:nvSpPr>
        <p:spPr>
          <a:xfrm>
            <a:off x="1333500" y="4665565"/>
            <a:ext cx="9525000" cy="982266"/>
          </a:xfrm>
          <a:prstGeom prst="rect">
            <a:avLst/>
          </a:prstGeom>
        </p:spPr>
        <p:txBody>
          <a:bodyPr>
            <a:normAutofit/>
          </a:bodyPr>
          <a:lstStyle>
            <a:lvl1pPr>
              <a:lnSpc>
                <a:spcPct val="80000"/>
              </a:lnSpc>
              <a:defRPr sz="6328" b="1" cap="none">
                <a:solidFill>
                  <a:srgbClr val="3D424D"/>
                </a:solidFill>
                <a:latin typeface="Avenir Next"/>
                <a:ea typeface="Avenir Next"/>
                <a:cs typeface="Avenir Next"/>
                <a:sym typeface="Avenir Next"/>
              </a:defRPr>
            </a:lvl1pPr>
          </a:lstStyle>
          <a:p>
            <a:r>
              <a:t>Titeltekst</a:t>
            </a:r>
          </a:p>
        </p:txBody>
      </p:sp>
      <p:sp>
        <p:nvSpPr>
          <p:cNvPr id="556" name="Hoofdtekst - niveau één…"/>
          <p:cNvSpPr txBox="1">
            <a:spLocks noGrp="1"/>
          </p:cNvSpPr>
          <p:nvPr>
            <p:ph type="body" sz="quarter" idx="1"/>
          </p:nvPr>
        </p:nvSpPr>
        <p:spPr>
          <a:xfrm>
            <a:off x="1333500" y="5692479"/>
            <a:ext cx="9525000" cy="446485"/>
          </a:xfrm>
          <a:prstGeom prst="rect">
            <a:avLst/>
          </a:prstGeom>
        </p:spPr>
        <p:txBody>
          <a:bodyPr/>
          <a:lstStyle>
            <a:lvl1pPr>
              <a:lnSpc>
                <a:spcPct val="110000"/>
              </a:lnSpc>
              <a:spcBef>
                <a:spcPts val="1828"/>
              </a:spcBef>
              <a:defRPr sz="1828">
                <a:solidFill>
                  <a:srgbClr val="3E434E"/>
                </a:solidFill>
              </a:defRPr>
            </a:lvl1pPr>
            <a:lvl2pPr indent="160717">
              <a:lnSpc>
                <a:spcPct val="110000"/>
              </a:lnSpc>
              <a:spcBef>
                <a:spcPts val="1828"/>
              </a:spcBef>
              <a:defRPr sz="1828">
                <a:solidFill>
                  <a:srgbClr val="3E434E"/>
                </a:solidFill>
              </a:defRPr>
            </a:lvl2pPr>
            <a:lvl3pPr indent="321434">
              <a:lnSpc>
                <a:spcPct val="110000"/>
              </a:lnSpc>
              <a:spcBef>
                <a:spcPts val="1828"/>
              </a:spcBef>
              <a:defRPr sz="1828">
                <a:solidFill>
                  <a:srgbClr val="3E434E"/>
                </a:solidFill>
              </a:defRPr>
            </a:lvl3pPr>
            <a:lvl4pPr indent="482151">
              <a:lnSpc>
                <a:spcPct val="110000"/>
              </a:lnSpc>
              <a:spcBef>
                <a:spcPts val="1828"/>
              </a:spcBef>
              <a:defRPr sz="1828">
                <a:solidFill>
                  <a:srgbClr val="3E434E"/>
                </a:solidFill>
              </a:defRPr>
            </a:lvl4pPr>
            <a:lvl5pPr indent="642868">
              <a:lnSpc>
                <a:spcPct val="110000"/>
              </a:lnSpc>
              <a:spcBef>
                <a:spcPts val="1828"/>
              </a:spcBef>
              <a:defRPr sz="1828">
                <a:solidFill>
                  <a:srgbClr val="3E434E"/>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57" name="Rechthoek"/>
          <p:cNvSpPr>
            <a:spLocks noGrp="1"/>
          </p:cNvSpPr>
          <p:nvPr>
            <p:ph type="body" idx="13"/>
          </p:nvPr>
        </p:nvSpPr>
        <p:spPr>
          <a:xfrm rot="16200000">
            <a:off x="4017703" y="-4028179"/>
            <a:ext cx="4156595" cy="12204374"/>
          </a:xfrm>
          <a:prstGeom prst="rect">
            <a:avLst/>
          </a:prstGeom>
          <a:gradFill>
            <a:gsLst>
              <a:gs pos="0">
                <a:srgbClr val="383E4A"/>
              </a:gs>
              <a:gs pos="100000">
                <a:srgbClr val="484B54"/>
              </a:gs>
            </a:gsLst>
          </a:gradFill>
        </p:spPr>
        <p:txBody>
          <a:bodyPr anchor="ctr"/>
          <a:lstStyle>
            <a:lvl1pPr>
              <a:lnSpc>
                <a:spcPct val="100000"/>
              </a:lnSpc>
              <a:spcBef>
                <a:spcPts val="0"/>
              </a:spcBef>
              <a:defRPr sz="4200" b="1" cap="all">
                <a:solidFill>
                  <a:srgbClr val="FFFFFF"/>
                </a:solidFill>
                <a:latin typeface="Gill Sans"/>
                <a:ea typeface="Gill Sans"/>
                <a:cs typeface="Gill Sans"/>
                <a:sym typeface="Gill Sans"/>
              </a:defRPr>
            </a:lvl1pPr>
          </a:lstStyle>
          <a:p>
            <a:pPr>
              <a:lnSpc>
                <a:spcPct val="100000"/>
              </a:lnSpc>
              <a:spcBef>
                <a:spcPts val="0"/>
              </a:spcBef>
              <a:defRPr sz="4200" b="1" cap="all">
                <a:solidFill>
                  <a:srgbClr val="FFFFFF"/>
                </a:solidFill>
                <a:latin typeface="Gill Sans"/>
                <a:ea typeface="Gill Sans"/>
                <a:cs typeface="Gill Sans"/>
                <a:sym typeface="Gill Sans"/>
              </a:defRPr>
            </a:pPr>
            <a:endParaRPr/>
          </a:p>
        </p:txBody>
      </p:sp>
      <p:sp>
        <p:nvSpPr>
          <p:cNvPr id="558" name="Vorm"/>
          <p:cNvSpPr>
            <a:spLocks noGrp="1"/>
          </p:cNvSpPr>
          <p:nvPr>
            <p:ph type="body" sz="half" idx="14"/>
          </p:nvPr>
        </p:nvSpPr>
        <p:spPr>
          <a:xfrm>
            <a:off x="-10371" y="2372"/>
            <a:ext cx="6425655" cy="29422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gradFill>
            <a:gsLst>
              <a:gs pos="0">
                <a:srgbClr val="02C1CB"/>
              </a:gs>
              <a:gs pos="100000">
                <a:srgbClr val="FFBA07"/>
              </a:gs>
            </a:gsLst>
            <a:path>
              <a:fillToRect l="778" t="95574" r="99221" b="4425"/>
            </a:path>
          </a:gradFill>
          <a:effectLst>
            <a:outerShdw blurRad="762000" dir="5400000" rotWithShape="0">
              <a:srgbClr val="000000">
                <a:alpha val="31201"/>
              </a:srgbClr>
            </a:outerShdw>
          </a:effectLst>
        </p:spPr>
        <p:txBody>
          <a:bodyPr anchor="ctr"/>
          <a:lstStyle>
            <a:lvl1pPr>
              <a:lnSpc>
                <a:spcPct val="100000"/>
              </a:lnSpc>
              <a:spcBef>
                <a:spcPts val="0"/>
              </a:spcBef>
              <a:defRPr sz="4200" b="1" cap="all">
                <a:solidFill>
                  <a:srgbClr val="FFFFFF"/>
                </a:solidFill>
                <a:latin typeface="Gill Sans"/>
                <a:ea typeface="Gill Sans"/>
                <a:cs typeface="Gill Sans"/>
                <a:sym typeface="Gill Sans"/>
              </a:defRPr>
            </a:lvl1pPr>
          </a:lstStyle>
          <a:p>
            <a:pPr>
              <a:lnSpc>
                <a:spcPct val="100000"/>
              </a:lnSpc>
              <a:spcBef>
                <a:spcPts val="0"/>
              </a:spcBef>
              <a:defRPr sz="4200" b="1" cap="all">
                <a:solidFill>
                  <a:srgbClr val="FFFFFF"/>
                </a:solidFill>
                <a:latin typeface="Gill Sans"/>
                <a:ea typeface="Gill Sans"/>
                <a:cs typeface="Gill Sans"/>
                <a:sym typeface="Gill Sans"/>
              </a:defRPr>
            </a:pPr>
            <a:endParaRPr/>
          </a:p>
        </p:txBody>
      </p:sp>
      <p:sp>
        <p:nvSpPr>
          <p:cNvPr id="559" name="Vorm"/>
          <p:cNvSpPr>
            <a:spLocks noGrp="1"/>
          </p:cNvSpPr>
          <p:nvPr>
            <p:ph type="body" idx="15"/>
          </p:nvPr>
        </p:nvSpPr>
        <p:spPr>
          <a:xfrm>
            <a:off x="5019163" y="-15244"/>
            <a:ext cx="7183535" cy="5541954"/>
          </a:xfrm>
          <a:custGeom>
            <a:avLst/>
            <a:gdLst/>
            <a:ahLst/>
            <a:cxnLst>
              <a:cxn ang="0">
                <a:pos x="wd2" y="hd2"/>
              </a:cxn>
              <a:cxn ang="5400000">
                <a:pos x="wd2" y="hd2"/>
              </a:cxn>
              <a:cxn ang="10800000">
                <a:pos x="wd2" y="hd2"/>
              </a:cxn>
              <a:cxn ang="16200000">
                <a:pos x="wd2" y="hd2"/>
              </a:cxn>
            </a:cxnLst>
            <a:rect l="0" t="0" r="r" b="b"/>
            <a:pathLst>
              <a:path w="21487" h="21490" extrusionOk="0">
                <a:moveTo>
                  <a:pt x="5297" y="0"/>
                </a:moveTo>
                <a:lnTo>
                  <a:pt x="1540" y="7356"/>
                </a:lnTo>
                <a:cubicBezTo>
                  <a:pt x="648" y="9101"/>
                  <a:pt x="200" y="9983"/>
                  <a:pt x="27" y="11062"/>
                </a:cubicBezTo>
                <a:cubicBezTo>
                  <a:pt x="-113" y="12273"/>
                  <a:pt x="305" y="13482"/>
                  <a:pt x="1169" y="14365"/>
                </a:cubicBezTo>
                <a:cubicBezTo>
                  <a:pt x="1981" y="15128"/>
                  <a:pt x="2889" y="15568"/>
                  <a:pt x="4677" y="16431"/>
                </a:cubicBezTo>
                <a:lnTo>
                  <a:pt x="12025" y="19980"/>
                </a:lnTo>
                <a:cubicBezTo>
                  <a:pt x="13841" y="20857"/>
                  <a:pt x="14749" y="21295"/>
                  <a:pt x="15865" y="21464"/>
                </a:cubicBezTo>
                <a:cubicBezTo>
                  <a:pt x="17111" y="21600"/>
                  <a:pt x="18355" y="21193"/>
                  <a:pt x="19263" y="20352"/>
                </a:cubicBezTo>
                <a:cubicBezTo>
                  <a:pt x="20048" y="19563"/>
                  <a:pt x="20499" y="18680"/>
                  <a:pt x="21387" y="16942"/>
                </a:cubicBezTo>
                <a:lnTo>
                  <a:pt x="21487" y="16746"/>
                </a:lnTo>
                <a:lnTo>
                  <a:pt x="21487" y="0"/>
                </a:lnTo>
                <a:lnTo>
                  <a:pt x="5297" y="0"/>
                </a:lnTo>
                <a:close/>
              </a:path>
            </a:pathLst>
          </a:custGeom>
          <a:gradFill>
            <a:gsLst>
              <a:gs pos="0">
                <a:srgbClr val="02C1CB"/>
              </a:gs>
              <a:gs pos="100000">
                <a:srgbClr val="FFBA07"/>
              </a:gs>
            </a:gsLst>
            <a:path>
              <a:fillToRect l="778" t="95574" r="99221" b="4425"/>
            </a:path>
          </a:gradFill>
          <a:effectLst>
            <a:outerShdw blurRad="762000" dir="5400000" rotWithShape="0">
              <a:srgbClr val="000000">
                <a:alpha val="31201"/>
              </a:srgbClr>
            </a:outerShdw>
          </a:effectLst>
        </p:spPr>
        <p:txBody>
          <a:bodyPr anchor="ctr"/>
          <a:lstStyle>
            <a:lvl1pPr>
              <a:lnSpc>
                <a:spcPct val="100000"/>
              </a:lnSpc>
              <a:spcBef>
                <a:spcPts val="0"/>
              </a:spcBef>
              <a:defRPr sz="4200" b="1" cap="all">
                <a:solidFill>
                  <a:srgbClr val="FFFFFF"/>
                </a:solidFill>
                <a:latin typeface="Gill Sans"/>
                <a:ea typeface="Gill Sans"/>
                <a:cs typeface="Gill Sans"/>
                <a:sym typeface="Gill Sans"/>
              </a:defRPr>
            </a:lvl1pPr>
          </a:lstStyle>
          <a:p>
            <a:pPr>
              <a:lnSpc>
                <a:spcPct val="100000"/>
              </a:lnSpc>
              <a:spcBef>
                <a:spcPts val="0"/>
              </a:spcBef>
              <a:defRPr sz="4200" b="1" cap="all">
                <a:solidFill>
                  <a:srgbClr val="FFFFFF"/>
                </a:solidFill>
                <a:latin typeface="Gill Sans"/>
                <a:ea typeface="Gill Sans"/>
                <a:cs typeface="Gill Sans"/>
                <a:sym typeface="Gill Sans"/>
              </a:defRPr>
            </a:pPr>
            <a:endParaRPr/>
          </a:p>
        </p:txBody>
      </p:sp>
      <p:sp>
        <p:nvSpPr>
          <p:cNvPr id="560" name="Photo-Placeholder-56jpg"/>
          <p:cNvSpPr>
            <a:spLocks noGrp="1"/>
          </p:cNvSpPr>
          <p:nvPr>
            <p:ph type="pic" sz="half" idx="16"/>
          </p:nvPr>
        </p:nvSpPr>
        <p:spPr>
          <a:xfrm>
            <a:off x="1373" y="2372"/>
            <a:ext cx="6425655" cy="2942299"/>
          </a:xfrm>
          <a:prstGeom prst="rect">
            <a:avLst/>
          </a:prstGeom>
        </p:spPr>
        <p:txBody>
          <a:bodyPr lIns="91439" tIns="45719" rIns="91439" bIns="45719"/>
          <a:lstStyle/>
          <a:p>
            <a:endParaRPr/>
          </a:p>
        </p:txBody>
      </p:sp>
      <p:sp>
        <p:nvSpPr>
          <p:cNvPr id="561" name="Photo-Placeholder-5.jpg"/>
          <p:cNvSpPr>
            <a:spLocks noGrp="1"/>
          </p:cNvSpPr>
          <p:nvPr>
            <p:ph type="pic" idx="17"/>
          </p:nvPr>
        </p:nvSpPr>
        <p:spPr>
          <a:xfrm>
            <a:off x="5018999" y="-15244"/>
            <a:ext cx="7183535" cy="5541954"/>
          </a:xfrm>
          <a:prstGeom prst="rect">
            <a:avLst/>
          </a:prstGeom>
        </p:spPr>
        <p:txBody>
          <a:bodyPr lIns="91439" tIns="45719" rIns="91439" bIns="45719"/>
          <a:lstStyle/>
          <a:p>
            <a:endParaRPr/>
          </a:p>
        </p:txBody>
      </p:sp>
      <p:sp>
        <p:nvSpPr>
          <p:cNvPr id="562" name="Dianummer"/>
          <p:cNvSpPr txBox="1">
            <a:spLocks noGrp="1"/>
          </p:cNvSpPr>
          <p:nvPr>
            <p:ph type="sldNum" sz="quarter" idx="2"/>
          </p:nvPr>
        </p:nvSpPr>
        <p:spPr>
          <a:xfrm>
            <a:off x="6101954" y="6518672"/>
            <a:ext cx="815529" cy="173091"/>
          </a:xfrm>
          <a:prstGeom prst="rect">
            <a:avLst/>
          </a:prstGeom>
        </p:spPr>
        <p:txBody>
          <a:bodyPr/>
          <a:lstStyle>
            <a:lvl1pPr>
              <a:lnSpc>
                <a:spcPct val="100000"/>
              </a:lnSpc>
              <a:spcBef>
                <a:spcPts val="0"/>
              </a:spcBef>
              <a:defRPr sz="1125" b="1" cap="all">
                <a:solidFill>
                  <a:srgbClr val="FFFFFF"/>
                </a:solidFill>
                <a:latin typeface="Avenir Next"/>
                <a:ea typeface="Avenir Next"/>
                <a:cs typeface="Avenir Next"/>
                <a:sym typeface="Avenir Next"/>
              </a:defRPr>
            </a:lvl1pPr>
          </a:lstStyle>
          <a:p>
            <a:fld id="{86CB4B4D-7CA3-9044-876B-883B54F8677D}" type="slidenum">
              <a:t>‹nr.›</a:t>
            </a:fld>
            <a:endParaRPr/>
          </a:p>
        </p:txBody>
      </p:sp>
    </p:spTree>
    <p:extLst>
      <p:ext uri="{BB962C8B-B14F-4D97-AF65-F5344CB8AC3E}">
        <p14:creationId xmlns:p14="http://schemas.microsoft.com/office/powerpoint/2010/main" val="309467824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Icon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1" name="Text Placeholder 6"/>
          <p:cNvSpPr>
            <a:spLocks noGrp="1"/>
          </p:cNvSpPr>
          <p:nvPr>
            <p:ph type="body" sz="quarter" idx="13"/>
          </p:nvPr>
        </p:nvSpPr>
        <p:spPr>
          <a:xfrm>
            <a:off x="883202" y="4198417"/>
            <a:ext cx="2495998" cy="251997"/>
          </a:xfrm>
          <a:prstGeom prst="rect">
            <a:avLst/>
          </a:prstGeom>
        </p:spPr>
        <p:txBody>
          <a:bodyPr>
            <a:normAutofit/>
          </a:bodyPr>
          <a:lstStyle>
            <a:lvl1pPr algn="ctr" defTabSz="609533">
              <a:lnSpc>
                <a:spcPct val="100000"/>
              </a:lnSpc>
              <a:spcBef>
                <a:spcPts val="0"/>
              </a:spcBef>
              <a:defRPr>
                <a:solidFill>
                  <a:srgbClr val="FFFFFF"/>
                </a:solidFill>
                <a:latin typeface="Helvetica"/>
                <a:ea typeface="Helvetica"/>
                <a:cs typeface="Helvetica"/>
                <a:sym typeface="Helvetica"/>
              </a:defRPr>
            </a:lvl1pPr>
          </a:lstStyle>
          <a:p>
            <a:r>
              <a:t>Click to add text</a:t>
            </a:r>
          </a:p>
        </p:txBody>
      </p:sp>
      <p:sp>
        <p:nvSpPr>
          <p:cNvPr id="452" name="Rounded Rectangle 10"/>
          <p:cNvSpPr/>
          <p:nvPr/>
        </p:nvSpPr>
        <p:spPr>
          <a:xfrm>
            <a:off x="815999" y="691199"/>
            <a:ext cx="239999" cy="1185450"/>
          </a:xfrm>
          <a:prstGeom prst="roundRect">
            <a:avLst>
              <a:gd name="adj" fmla="val 50000"/>
            </a:avLst>
          </a:prstGeom>
          <a:gradFill>
            <a:gsLst>
              <a:gs pos="0">
                <a:srgbClr val="FFED1F"/>
              </a:gs>
              <a:gs pos="100000">
                <a:srgbClr val="8EFFCB"/>
              </a:gs>
            </a:gsLst>
            <a:lin ang="16200000"/>
          </a:gradFill>
          <a:ln w="12700">
            <a:miter lim="400000"/>
          </a:ln>
        </p:spPr>
        <p:txBody>
          <a:bodyPr lIns="45719" tIns="45719" rIns="45719" bIns="45719" anchor="ctr"/>
          <a:lstStyle/>
          <a:p>
            <a:pPr algn="ctr" defTabSz="609533">
              <a:lnSpc>
                <a:spcPct val="125000"/>
              </a:lnSpc>
              <a:spcBef>
                <a:spcPts val="1547"/>
              </a:spcBef>
              <a:defRPr sz="4000">
                <a:solidFill>
                  <a:srgbClr val="FFFFFF"/>
                </a:solidFill>
                <a:latin typeface="Helvetica"/>
                <a:ea typeface="Helvetica"/>
                <a:cs typeface="Helvetica"/>
                <a:sym typeface="Helvetica"/>
              </a:defRPr>
            </a:pPr>
            <a:endParaRPr sz="2812"/>
          </a:p>
        </p:txBody>
      </p:sp>
      <p:sp>
        <p:nvSpPr>
          <p:cNvPr id="453" name="Text Placeholder 6"/>
          <p:cNvSpPr>
            <a:spLocks noGrp="1"/>
          </p:cNvSpPr>
          <p:nvPr>
            <p:ph type="body" sz="quarter" idx="14"/>
          </p:nvPr>
        </p:nvSpPr>
        <p:spPr>
          <a:xfrm>
            <a:off x="3523202" y="4198417"/>
            <a:ext cx="2495998" cy="251997"/>
          </a:xfrm>
          <a:prstGeom prst="rect">
            <a:avLst/>
          </a:prstGeom>
        </p:spPr>
        <p:txBody>
          <a:bodyPr>
            <a:normAutofit/>
          </a:bodyPr>
          <a:lstStyle>
            <a:lvl1pPr algn="ctr" defTabSz="609533">
              <a:lnSpc>
                <a:spcPct val="100000"/>
              </a:lnSpc>
              <a:spcBef>
                <a:spcPts val="0"/>
              </a:spcBef>
              <a:defRPr>
                <a:solidFill>
                  <a:srgbClr val="FFFFFF"/>
                </a:solidFill>
                <a:latin typeface="Helvetica"/>
                <a:ea typeface="Helvetica"/>
                <a:cs typeface="Helvetica"/>
                <a:sym typeface="Helvetica"/>
              </a:defRPr>
            </a:lvl1pPr>
          </a:lstStyle>
          <a:p>
            <a:r>
              <a:t>Click to add text</a:t>
            </a:r>
          </a:p>
        </p:txBody>
      </p:sp>
      <p:sp>
        <p:nvSpPr>
          <p:cNvPr id="454" name="Text Placeholder 6"/>
          <p:cNvSpPr>
            <a:spLocks noGrp="1"/>
          </p:cNvSpPr>
          <p:nvPr>
            <p:ph type="body" sz="quarter" idx="15"/>
          </p:nvPr>
        </p:nvSpPr>
        <p:spPr>
          <a:xfrm>
            <a:off x="6172804" y="4198417"/>
            <a:ext cx="2495998" cy="251997"/>
          </a:xfrm>
          <a:prstGeom prst="rect">
            <a:avLst/>
          </a:prstGeom>
        </p:spPr>
        <p:txBody>
          <a:bodyPr>
            <a:normAutofit/>
          </a:bodyPr>
          <a:lstStyle>
            <a:lvl1pPr algn="ctr" defTabSz="609533">
              <a:lnSpc>
                <a:spcPct val="100000"/>
              </a:lnSpc>
              <a:spcBef>
                <a:spcPts val="0"/>
              </a:spcBef>
              <a:defRPr>
                <a:solidFill>
                  <a:srgbClr val="FFFFFF"/>
                </a:solidFill>
                <a:latin typeface="Helvetica"/>
                <a:ea typeface="Helvetica"/>
                <a:cs typeface="Helvetica"/>
                <a:sym typeface="Helvetica"/>
              </a:defRPr>
            </a:lvl1pPr>
          </a:lstStyle>
          <a:p>
            <a:r>
              <a:t>Click to add text</a:t>
            </a:r>
          </a:p>
        </p:txBody>
      </p:sp>
      <p:sp>
        <p:nvSpPr>
          <p:cNvPr id="455" name="Text Placeholder 6"/>
          <p:cNvSpPr>
            <a:spLocks noGrp="1"/>
          </p:cNvSpPr>
          <p:nvPr>
            <p:ph type="body" sz="quarter" idx="16"/>
          </p:nvPr>
        </p:nvSpPr>
        <p:spPr>
          <a:xfrm>
            <a:off x="8812804" y="4198417"/>
            <a:ext cx="2495998" cy="251997"/>
          </a:xfrm>
          <a:prstGeom prst="rect">
            <a:avLst/>
          </a:prstGeom>
        </p:spPr>
        <p:txBody>
          <a:bodyPr>
            <a:normAutofit/>
          </a:bodyPr>
          <a:lstStyle>
            <a:lvl1pPr algn="ctr" defTabSz="609533">
              <a:lnSpc>
                <a:spcPct val="100000"/>
              </a:lnSpc>
              <a:spcBef>
                <a:spcPts val="0"/>
              </a:spcBef>
              <a:defRPr>
                <a:solidFill>
                  <a:srgbClr val="FFFFFF"/>
                </a:solidFill>
                <a:latin typeface="Helvetica"/>
                <a:ea typeface="Helvetica"/>
                <a:cs typeface="Helvetica"/>
                <a:sym typeface="Helvetica"/>
              </a:defRPr>
            </a:lvl1pPr>
          </a:lstStyle>
          <a:p>
            <a:r>
              <a:t>Click to add text</a:t>
            </a:r>
          </a:p>
        </p:txBody>
      </p:sp>
      <p:sp>
        <p:nvSpPr>
          <p:cNvPr id="456" name="Titeltekst"/>
          <p:cNvSpPr txBox="1">
            <a:spLocks noGrp="1"/>
          </p:cNvSpPr>
          <p:nvPr>
            <p:ph type="title"/>
          </p:nvPr>
        </p:nvSpPr>
        <p:spPr>
          <a:xfrm>
            <a:off x="1443366" y="1467943"/>
            <a:ext cx="8853718" cy="496023"/>
          </a:xfrm>
          <a:prstGeom prst="rect">
            <a:avLst/>
          </a:prstGeom>
        </p:spPr>
        <p:txBody>
          <a:bodyPr>
            <a:normAutofit/>
          </a:bodyPr>
          <a:lstStyle>
            <a:lvl1pPr defTabSz="609533">
              <a:lnSpc>
                <a:spcPct val="85000"/>
              </a:lnSpc>
              <a:defRPr sz="4078" b="1" cap="none">
                <a:solidFill>
                  <a:srgbClr val="FFFFFF"/>
                </a:solidFill>
                <a:latin typeface="Helvetica"/>
                <a:ea typeface="Helvetica"/>
                <a:cs typeface="Helvetica"/>
                <a:sym typeface="Helvetica"/>
              </a:defRPr>
            </a:lvl1pPr>
          </a:lstStyle>
          <a:p>
            <a:r>
              <a:t>Titeltekst</a:t>
            </a:r>
          </a:p>
        </p:txBody>
      </p:sp>
      <p:sp>
        <p:nvSpPr>
          <p:cNvPr id="457" name="Dianummer"/>
          <p:cNvSpPr txBox="1">
            <a:spLocks noGrp="1"/>
          </p:cNvSpPr>
          <p:nvPr>
            <p:ph type="sldNum" sz="quarter" idx="2"/>
          </p:nvPr>
        </p:nvSpPr>
        <p:spPr>
          <a:xfrm>
            <a:off x="10730539" y="1563266"/>
            <a:ext cx="705323" cy="194765"/>
          </a:xfrm>
          <a:prstGeom prst="rect">
            <a:avLst/>
          </a:prstGeom>
        </p:spPr>
        <p:txBody>
          <a:bodyPr anchor="ctr"/>
          <a:lstStyle>
            <a:lvl1pPr algn="ctr" defTabSz="609533">
              <a:lnSpc>
                <a:spcPct val="100000"/>
              </a:lnSpc>
              <a:spcBef>
                <a:spcPts val="0"/>
              </a:spcBef>
              <a:defRPr sz="1266">
                <a:solidFill>
                  <a:srgbClr val="FFFFFF"/>
                </a:solidFill>
                <a:latin typeface="Helvetica"/>
                <a:ea typeface="Helvetica"/>
                <a:cs typeface="Helvetica"/>
                <a:sym typeface="Helvetica"/>
              </a:defRPr>
            </a:lvl1pPr>
          </a:lstStyle>
          <a:p>
            <a:fld id="{86CB4B4D-7CA3-9044-876B-883B54F8677D}" type="slidenum">
              <a:t>‹nr.›</a:t>
            </a:fld>
            <a:endParaRPr/>
          </a:p>
        </p:txBody>
      </p:sp>
      <p:sp>
        <p:nvSpPr>
          <p:cNvPr id="458" name="Oval 16"/>
          <p:cNvSpPr/>
          <p:nvPr/>
        </p:nvSpPr>
        <p:spPr>
          <a:xfrm>
            <a:off x="10795198" y="1444649"/>
            <a:ext cx="576001" cy="432001"/>
          </a:xfrm>
          <a:prstGeom prst="ellipse">
            <a:avLst/>
          </a:prstGeom>
          <a:ln w="12700">
            <a:solidFill>
              <a:srgbClr val="FFFFFF"/>
            </a:solidFill>
          </a:ln>
        </p:spPr>
        <p:txBody>
          <a:bodyPr lIns="45719" tIns="45719" rIns="45719" bIns="45719" anchor="ctr"/>
          <a:lstStyle/>
          <a:p>
            <a:pPr algn="ctr" defTabSz="609533">
              <a:lnSpc>
                <a:spcPct val="125000"/>
              </a:lnSpc>
              <a:spcBef>
                <a:spcPts val="1547"/>
              </a:spcBef>
              <a:defRPr sz="4000">
                <a:solidFill>
                  <a:srgbClr val="FFFFFF"/>
                </a:solidFill>
                <a:latin typeface="Helvetica"/>
                <a:ea typeface="Helvetica"/>
                <a:cs typeface="Helvetica"/>
                <a:sym typeface="Helvetica"/>
              </a:defRPr>
            </a:pPr>
            <a:endParaRPr sz="2812"/>
          </a:p>
        </p:txBody>
      </p:sp>
      <p:sp>
        <p:nvSpPr>
          <p:cNvPr id="459" name="Afbeelding"/>
          <p:cNvSpPr>
            <a:spLocks noGrp="1"/>
          </p:cNvSpPr>
          <p:nvPr>
            <p:ph type="pic" sz="quarter" idx="17"/>
          </p:nvPr>
        </p:nvSpPr>
        <p:spPr>
          <a:xfrm>
            <a:off x="1555467" y="3069886"/>
            <a:ext cx="1151469" cy="870629"/>
          </a:xfrm>
          <a:prstGeom prst="rect">
            <a:avLst/>
          </a:prstGeom>
        </p:spPr>
        <p:txBody>
          <a:bodyPr lIns="91439" tIns="45719" rIns="91439" bIns="45719"/>
          <a:lstStyle/>
          <a:p>
            <a:endParaRPr/>
          </a:p>
        </p:txBody>
      </p:sp>
      <p:sp>
        <p:nvSpPr>
          <p:cNvPr id="460" name="Afbeelding"/>
          <p:cNvSpPr>
            <a:spLocks noGrp="1"/>
          </p:cNvSpPr>
          <p:nvPr>
            <p:ph type="pic" sz="quarter" idx="18"/>
          </p:nvPr>
        </p:nvSpPr>
        <p:spPr>
          <a:xfrm>
            <a:off x="9485069" y="3069886"/>
            <a:ext cx="1151468" cy="870629"/>
          </a:xfrm>
          <a:prstGeom prst="rect">
            <a:avLst/>
          </a:prstGeom>
        </p:spPr>
        <p:txBody>
          <a:bodyPr lIns="91439" tIns="45719" rIns="91439" bIns="45719"/>
          <a:lstStyle/>
          <a:p>
            <a:endParaRPr/>
          </a:p>
        </p:txBody>
      </p:sp>
      <p:sp>
        <p:nvSpPr>
          <p:cNvPr id="461" name="Afbeelding"/>
          <p:cNvSpPr>
            <a:spLocks noGrp="1"/>
          </p:cNvSpPr>
          <p:nvPr>
            <p:ph type="pic" sz="quarter" idx="19"/>
          </p:nvPr>
        </p:nvSpPr>
        <p:spPr>
          <a:xfrm>
            <a:off x="6845069" y="3069886"/>
            <a:ext cx="1151468" cy="870629"/>
          </a:xfrm>
          <a:prstGeom prst="rect">
            <a:avLst/>
          </a:prstGeom>
        </p:spPr>
        <p:txBody>
          <a:bodyPr lIns="91439" tIns="45719" rIns="91439" bIns="45719"/>
          <a:lstStyle/>
          <a:p>
            <a:endParaRPr/>
          </a:p>
        </p:txBody>
      </p:sp>
      <p:sp>
        <p:nvSpPr>
          <p:cNvPr id="462" name="Afbeelding"/>
          <p:cNvSpPr>
            <a:spLocks noGrp="1"/>
          </p:cNvSpPr>
          <p:nvPr>
            <p:ph type="pic" sz="quarter" idx="20"/>
          </p:nvPr>
        </p:nvSpPr>
        <p:spPr>
          <a:xfrm>
            <a:off x="4195467" y="3069886"/>
            <a:ext cx="1151468" cy="870629"/>
          </a:xfrm>
          <a:prstGeom prst="rect">
            <a:avLst/>
          </a:prstGeom>
        </p:spPr>
        <p:txBody>
          <a:bodyPr lIns="91439" tIns="45719" rIns="91439" bIns="45719"/>
          <a:lstStyle/>
          <a:p>
            <a:endParaRPr/>
          </a:p>
        </p:txBody>
      </p:sp>
    </p:spTree>
    <p:extLst>
      <p:ext uri="{BB962C8B-B14F-4D97-AF65-F5344CB8AC3E}">
        <p14:creationId xmlns:p14="http://schemas.microsoft.com/office/powerpoint/2010/main" val="124207096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
    <p:bg>
      <p:bgPr>
        <a:gradFill flip="none" rotWithShape="1">
          <a:gsLst>
            <a:gs pos="0">
              <a:srgbClr val="AF32DC"/>
            </a:gs>
            <a:gs pos="100000">
              <a:srgbClr val="0A32BE"/>
            </a:gs>
          </a:gsLst>
          <a:lin ang="4200000" scaled="0"/>
        </a:gradFill>
        <a:effectLst/>
      </p:bgPr>
    </p:bg>
    <p:spTree>
      <p:nvGrpSpPr>
        <p:cNvPr id="1" name=""/>
        <p:cNvGrpSpPr/>
        <p:nvPr/>
      </p:nvGrpSpPr>
      <p:grpSpPr>
        <a:xfrm>
          <a:off x="0" y="0"/>
          <a:ext cx="0" cy="0"/>
          <a:chOff x="0" y="0"/>
          <a:chExt cx="0" cy="0"/>
        </a:xfrm>
      </p:grpSpPr>
      <p:sp>
        <p:nvSpPr>
          <p:cNvPr id="11" name="Photo-Placeholder1.jpg"/>
          <p:cNvSpPr>
            <a:spLocks noGrp="1"/>
          </p:cNvSpPr>
          <p:nvPr>
            <p:ph type="pic" idx="13"/>
          </p:nvPr>
        </p:nvSpPr>
        <p:spPr>
          <a:xfrm>
            <a:off x="0" y="0"/>
            <a:ext cx="12192000" cy="6858000"/>
          </a:xfrm>
          <a:prstGeom prst="rect">
            <a:avLst/>
          </a:prstGeom>
        </p:spPr>
        <p:txBody>
          <a:bodyPr lIns="91439" tIns="45719" rIns="91439" bIns="45719"/>
          <a:lstStyle/>
          <a:p>
            <a:endParaRPr/>
          </a:p>
        </p:txBody>
      </p:sp>
      <p:sp>
        <p:nvSpPr>
          <p:cNvPr id="12" name="Titeltekst"/>
          <p:cNvSpPr txBox="1">
            <a:spLocks noGrp="1"/>
          </p:cNvSpPr>
          <p:nvPr>
            <p:ph type="title"/>
          </p:nvPr>
        </p:nvSpPr>
        <p:spPr>
          <a:xfrm>
            <a:off x="952500" y="1875236"/>
            <a:ext cx="10287000" cy="1785937"/>
          </a:xfrm>
          <a:prstGeom prst="rect">
            <a:avLst/>
          </a:prstGeom>
        </p:spPr>
        <p:txBody>
          <a:bodyPr anchor="ctr"/>
          <a:lstStyle>
            <a:lvl1pPr algn="ctr">
              <a:defRPr sz="9842">
                <a:solidFill>
                  <a:srgbClr val="FFFFFF"/>
                </a:solidFill>
              </a:defRPr>
            </a:lvl1pPr>
          </a:lstStyle>
          <a:p>
            <a:r>
              <a:t>Titeltekst</a:t>
            </a:r>
          </a:p>
        </p:txBody>
      </p:sp>
      <p:sp>
        <p:nvSpPr>
          <p:cNvPr id="13" name="start presentation"/>
          <p:cNvSpPr>
            <a:spLocks noGrp="1"/>
          </p:cNvSpPr>
          <p:nvPr>
            <p:ph type="body" sz="quarter" idx="14"/>
          </p:nvPr>
        </p:nvSpPr>
        <p:spPr>
          <a:xfrm>
            <a:off x="4310063" y="4641153"/>
            <a:ext cx="3571875" cy="405535"/>
          </a:xfrm>
          <a:prstGeom prst="roundRect">
            <a:avLst>
              <a:gd name="adj" fmla="val 50000"/>
            </a:avLst>
          </a:prstGeom>
          <a:solidFill>
            <a:srgbClr val="FFFFFF"/>
          </a:solidFill>
        </p:spPr>
        <p:txBody>
          <a:bodyPr anchor="ctr"/>
          <a:lstStyle>
            <a:lvl1pPr algn="ctr">
              <a:lnSpc>
                <a:spcPct val="100000"/>
              </a:lnSpc>
              <a:spcBef>
                <a:spcPts val="0"/>
              </a:spcBef>
              <a:defRPr sz="1195" cap="all" spc="60">
                <a:solidFill>
                  <a:srgbClr val="1F43BF"/>
                </a:solidFill>
                <a:latin typeface="Helvetica Neue Medium"/>
                <a:ea typeface="Helvetica Neue Medium"/>
                <a:cs typeface="Helvetica Neue Medium"/>
                <a:sym typeface="Helvetica Neue Medium"/>
              </a:defRPr>
            </a:lvl1pPr>
          </a:lstStyle>
          <a:p>
            <a:r>
              <a:t>start presentation</a:t>
            </a:r>
          </a:p>
        </p:txBody>
      </p:sp>
      <p:sp>
        <p:nvSpPr>
          <p:cNvPr id="14" name="Vorm"/>
          <p:cNvSpPr>
            <a:spLocks noGrp="1"/>
          </p:cNvSpPr>
          <p:nvPr>
            <p:ph type="body" sz="quarter" idx="15"/>
          </p:nvPr>
        </p:nvSpPr>
        <p:spPr>
          <a:xfrm>
            <a:off x="7465820" y="4745938"/>
            <a:ext cx="150315" cy="195965"/>
          </a:xfrm>
          <a:custGeom>
            <a:avLst/>
            <a:gdLst/>
            <a:ahLst/>
            <a:cxnLst>
              <a:cxn ang="0">
                <a:pos x="wd2" y="hd2"/>
              </a:cxn>
              <a:cxn ang="5400000">
                <a:pos x="wd2" y="hd2"/>
              </a:cxn>
              <a:cxn ang="10800000">
                <a:pos x="wd2" y="hd2"/>
              </a:cxn>
              <a:cxn ang="16200000">
                <a:pos x="wd2" y="hd2"/>
              </a:cxn>
            </a:cxnLst>
            <a:rect l="0" t="0" r="r" b="b"/>
            <a:pathLst>
              <a:path w="21600" h="21600" extrusionOk="0">
                <a:moveTo>
                  <a:pt x="0" y="20572"/>
                </a:moveTo>
                <a:lnTo>
                  <a:pt x="1787" y="21600"/>
                </a:lnTo>
                <a:lnTo>
                  <a:pt x="21600" y="10739"/>
                </a:lnTo>
                <a:lnTo>
                  <a:pt x="1947" y="0"/>
                </a:lnTo>
                <a:lnTo>
                  <a:pt x="160" y="1028"/>
                </a:lnTo>
                <a:lnTo>
                  <a:pt x="17573" y="10739"/>
                </a:lnTo>
                <a:lnTo>
                  <a:pt x="0" y="20572"/>
                </a:lnTo>
                <a:close/>
              </a:path>
            </a:pathLst>
          </a:custGeom>
          <a:solidFill>
            <a:srgbClr val="1F43BF"/>
          </a:solidFill>
        </p:spPr>
        <p:txBody>
          <a:bodyPr anchor="ctr"/>
          <a:lstStyle>
            <a:lvl1pPr>
              <a:lnSpc>
                <a:spcPct val="120000"/>
              </a:lnSpc>
              <a:spcBef>
                <a:spcPts val="0"/>
              </a:spcBef>
              <a:defRPr sz="1700">
                <a:solidFill>
                  <a:srgbClr val="FFFFFF"/>
                </a:solidFill>
                <a:latin typeface="Helvetica Neue"/>
                <a:ea typeface="Helvetica Neue"/>
                <a:cs typeface="Helvetica Neue"/>
                <a:sym typeface="Helvetica Neue"/>
              </a:defRPr>
            </a:lvl1pPr>
          </a:lstStyle>
          <a:p>
            <a:pPr>
              <a:lnSpc>
                <a:spcPct val="120000"/>
              </a:lnSpc>
              <a:spcBef>
                <a:spcPts val="0"/>
              </a:spcBef>
              <a:defRPr sz="1700">
                <a:solidFill>
                  <a:srgbClr val="FFFFFF"/>
                </a:solidFill>
                <a:latin typeface="Helvetica Neue"/>
                <a:ea typeface="Helvetica Neue"/>
                <a:cs typeface="Helvetica Neue"/>
                <a:sym typeface="Helvetica Neue"/>
              </a:defRPr>
            </a:pPr>
            <a:endParaRPr/>
          </a:p>
        </p:txBody>
      </p:sp>
      <p:sp>
        <p:nvSpPr>
          <p:cNvPr id="15" name="our first"/>
          <p:cNvSpPr txBox="1">
            <a:spLocks noGrp="1"/>
          </p:cNvSpPr>
          <p:nvPr>
            <p:ph type="body" sz="quarter" idx="16"/>
          </p:nvPr>
        </p:nvSpPr>
        <p:spPr>
          <a:xfrm>
            <a:off x="952500" y="1250157"/>
            <a:ext cx="10287000" cy="714375"/>
          </a:xfrm>
          <a:prstGeom prst="rect">
            <a:avLst/>
          </a:prstGeom>
        </p:spPr>
        <p:txBody>
          <a:bodyPr anchor="b"/>
          <a:lstStyle>
            <a:lvl1pPr algn="ctr">
              <a:lnSpc>
                <a:spcPct val="100000"/>
              </a:lnSpc>
              <a:spcBef>
                <a:spcPts val="0"/>
              </a:spcBef>
              <a:defRPr sz="4500" cap="all">
                <a:solidFill>
                  <a:srgbClr val="FFFFFF"/>
                </a:solidFill>
                <a:latin typeface="+mn-lt"/>
                <a:ea typeface="+mn-ea"/>
                <a:cs typeface="+mn-cs"/>
                <a:sym typeface="Avenir Next Demi Bold"/>
              </a:defRPr>
            </a:lvl1pPr>
          </a:lstStyle>
          <a:p>
            <a:r>
              <a:t>our first</a:t>
            </a:r>
          </a:p>
        </p:txBody>
      </p:sp>
      <p:sp>
        <p:nvSpPr>
          <p:cNvPr id="16" name="Hoofdtekst - niveau één…"/>
          <p:cNvSpPr txBox="1">
            <a:spLocks noGrp="1"/>
          </p:cNvSpPr>
          <p:nvPr>
            <p:ph type="body" sz="quarter" idx="1"/>
          </p:nvPr>
        </p:nvSpPr>
        <p:spPr>
          <a:xfrm>
            <a:off x="3119438" y="5357812"/>
            <a:ext cx="5953125" cy="495493"/>
          </a:xfrm>
          <a:prstGeom prst="rect">
            <a:avLst/>
          </a:prstGeom>
        </p:spPr>
        <p:txBody>
          <a:bodyPr/>
          <a:lstStyle>
            <a:lvl1pPr algn="ctr">
              <a:lnSpc>
                <a:spcPct val="120000"/>
              </a:lnSpc>
              <a:spcBef>
                <a:spcPts val="0"/>
              </a:spcBef>
              <a:defRPr sz="1195">
                <a:solidFill>
                  <a:srgbClr val="FFFFFF"/>
                </a:solidFill>
                <a:latin typeface="Helvetica Neue"/>
                <a:ea typeface="Helvetica Neue"/>
                <a:cs typeface="Helvetica Neue"/>
                <a:sym typeface="Helvetica Neue"/>
              </a:defRPr>
            </a:lvl1pPr>
            <a:lvl2pPr algn="ctr">
              <a:lnSpc>
                <a:spcPct val="120000"/>
              </a:lnSpc>
              <a:spcBef>
                <a:spcPts val="0"/>
              </a:spcBef>
              <a:defRPr sz="1195">
                <a:solidFill>
                  <a:srgbClr val="FFFFFF"/>
                </a:solidFill>
                <a:latin typeface="Helvetica Neue"/>
                <a:ea typeface="Helvetica Neue"/>
                <a:cs typeface="Helvetica Neue"/>
                <a:sym typeface="Helvetica Neue"/>
              </a:defRPr>
            </a:lvl2pPr>
            <a:lvl3pPr algn="ctr">
              <a:lnSpc>
                <a:spcPct val="120000"/>
              </a:lnSpc>
              <a:spcBef>
                <a:spcPts val="0"/>
              </a:spcBef>
              <a:defRPr sz="1195">
                <a:solidFill>
                  <a:srgbClr val="FFFFFF"/>
                </a:solidFill>
                <a:latin typeface="Helvetica Neue"/>
                <a:ea typeface="Helvetica Neue"/>
                <a:cs typeface="Helvetica Neue"/>
                <a:sym typeface="Helvetica Neue"/>
              </a:defRPr>
            </a:lvl3pPr>
            <a:lvl4pPr algn="ctr">
              <a:lnSpc>
                <a:spcPct val="120000"/>
              </a:lnSpc>
              <a:spcBef>
                <a:spcPts val="0"/>
              </a:spcBef>
              <a:defRPr sz="1195">
                <a:solidFill>
                  <a:srgbClr val="FFFFFF"/>
                </a:solidFill>
                <a:latin typeface="Helvetica Neue"/>
                <a:ea typeface="Helvetica Neue"/>
                <a:cs typeface="Helvetica Neue"/>
                <a:sym typeface="Helvetica Neue"/>
              </a:defRPr>
            </a:lvl4pPr>
            <a:lvl5pPr algn="ctr">
              <a:lnSpc>
                <a:spcPct val="120000"/>
              </a:lnSpc>
              <a:spcBef>
                <a:spcPts val="0"/>
              </a:spcBef>
              <a:defRPr sz="1195">
                <a:solidFill>
                  <a:srgbClr val="FFFFFF"/>
                </a:solidFill>
                <a:latin typeface="Helvetica Neue"/>
                <a:ea typeface="Helvetica Neue"/>
                <a:cs typeface="Helvetica Neue"/>
                <a:sym typeface="Helvetica Neue"/>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7" name="Dianummer"/>
          <p:cNvSpPr txBox="1">
            <a:spLocks noGrp="1"/>
          </p:cNvSpPr>
          <p:nvPr>
            <p:ph type="sldNum" sz="quarter" idx="2"/>
          </p:nvPr>
        </p:nvSpPr>
        <p:spPr>
          <a:xfrm>
            <a:off x="238126" y="6625829"/>
            <a:ext cx="227626" cy="162352"/>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89843465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5">
    <p:spTree>
      <p:nvGrpSpPr>
        <p:cNvPr id="1" name=""/>
        <p:cNvGrpSpPr/>
        <p:nvPr/>
      </p:nvGrpSpPr>
      <p:grpSpPr>
        <a:xfrm>
          <a:off x="0" y="0"/>
          <a:ext cx="0" cy="0"/>
          <a:chOff x="0" y="0"/>
          <a:chExt cx="0" cy="0"/>
        </a:xfrm>
      </p:grpSpPr>
      <p:sp>
        <p:nvSpPr>
          <p:cNvPr id="72" name="Photo-Placeholder3.jpg"/>
          <p:cNvSpPr>
            <a:spLocks noGrp="1"/>
          </p:cNvSpPr>
          <p:nvPr>
            <p:ph type="pic" sz="quarter" idx="13"/>
          </p:nvPr>
        </p:nvSpPr>
        <p:spPr>
          <a:xfrm>
            <a:off x="8858155" y="3929437"/>
            <a:ext cx="2381251" cy="1785939"/>
          </a:xfrm>
          <a:prstGeom prst="rect">
            <a:avLst/>
          </a:prstGeom>
        </p:spPr>
        <p:txBody>
          <a:bodyPr lIns="91439" tIns="45719" rIns="91439" bIns="45719"/>
          <a:lstStyle/>
          <a:p>
            <a:endParaRPr/>
          </a:p>
        </p:txBody>
      </p:sp>
      <p:sp>
        <p:nvSpPr>
          <p:cNvPr id="73" name="Titeltekst"/>
          <p:cNvSpPr txBox="1">
            <a:spLocks noGrp="1"/>
          </p:cNvSpPr>
          <p:nvPr>
            <p:ph type="title"/>
          </p:nvPr>
        </p:nvSpPr>
        <p:spPr>
          <a:prstGeom prst="rect">
            <a:avLst/>
          </a:prstGeom>
        </p:spPr>
        <p:txBody>
          <a:bodyPr/>
          <a:lstStyle/>
          <a:p>
            <a:r>
              <a:t>Titeltekst</a:t>
            </a:r>
          </a:p>
        </p:txBody>
      </p:sp>
      <p:sp>
        <p:nvSpPr>
          <p:cNvPr id="74" name="/ Presentation Name / 2030"/>
          <p:cNvSpPr txBox="1">
            <a:spLocks noGrp="1"/>
          </p:cNvSpPr>
          <p:nvPr>
            <p:ph type="body" sz="quarter" idx="14"/>
          </p:nvPr>
        </p:nvSpPr>
        <p:spPr>
          <a:xfrm>
            <a:off x="473343" y="6611379"/>
            <a:ext cx="5143501" cy="182861"/>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75"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76" name="Photo-Placeholder2.jpg"/>
          <p:cNvSpPr>
            <a:spLocks noGrp="1"/>
          </p:cNvSpPr>
          <p:nvPr>
            <p:ph type="pic" sz="quarter" idx="15"/>
          </p:nvPr>
        </p:nvSpPr>
        <p:spPr>
          <a:xfrm>
            <a:off x="952596" y="1787015"/>
            <a:ext cx="2381251" cy="1785939"/>
          </a:xfrm>
          <a:prstGeom prst="rect">
            <a:avLst/>
          </a:prstGeom>
        </p:spPr>
        <p:txBody>
          <a:bodyPr lIns="91439" tIns="45719" rIns="91439" bIns="45719"/>
          <a:lstStyle/>
          <a:p>
            <a:endParaRPr/>
          </a:p>
        </p:txBody>
      </p:sp>
      <p:sp>
        <p:nvSpPr>
          <p:cNvPr id="77" name="Vestibulum:"/>
          <p:cNvSpPr txBox="1">
            <a:spLocks noGrp="1"/>
          </p:cNvSpPr>
          <p:nvPr>
            <p:ph type="body" sz="quarter" idx="16"/>
          </p:nvPr>
        </p:nvSpPr>
        <p:spPr>
          <a:xfrm>
            <a:off x="3835785" y="1697718"/>
            <a:ext cx="4524376" cy="227511"/>
          </a:xfrm>
          <a:prstGeom prst="rect">
            <a:avLst/>
          </a:prstGeom>
        </p:spPr>
        <p:txBody>
          <a:bodyPr anchor="ctr"/>
          <a:lstStyle/>
          <a:p>
            <a:r>
              <a:t>Vestibulum:</a:t>
            </a:r>
          </a:p>
        </p:txBody>
      </p:sp>
      <p:sp>
        <p:nvSpPr>
          <p:cNvPr id="78" name="Afgeronde rechthoek"/>
          <p:cNvSpPr>
            <a:spLocks noGrp="1"/>
          </p:cNvSpPr>
          <p:nvPr>
            <p:ph type="body" sz="quarter" idx="17"/>
          </p:nvPr>
        </p:nvSpPr>
        <p:spPr>
          <a:xfrm>
            <a:off x="3835785" y="1934576"/>
            <a:ext cx="4524376" cy="165003"/>
          </a:xfrm>
          <a:prstGeom prst="roundRect">
            <a:avLst>
              <a:gd name="adj" fmla="val 50000"/>
            </a:avLst>
          </a:prstGeom>
          <a:solidFill>
            <a:srgbClr val="E6E5E5"/>
          </a:solidFill>
        </p:spPr>
        <p:txBody>
          <a:bodyPr anchor="ctr"/>
          <a:lstStyle>
            <a:lvl1pPr algn="ctr">
              <a:lnSpc>
                <a:spcPct val="100000"/>
              </a:lnSpc>
              <a:spcBef>
                <a:spcPts val="0"/>
              </a:spcBef>
              <a:defRPr sz="2200" b="1">
                <a:solidFill>
                  <a:srgbClr val="FFFFFF"/>
                </a:solidFill>
              </a:defRPr>
            </a:lvl1pPr>
          </a:lstStyle>
          <a:p>
            <a:pPr algn="ctr">
              <a:lnSpc>
                <a:spcPct val="100000"/>
              </a:lnSpc>
              <a:spcBef>
                <a:spcPts val="0"/>
              </a:spcBef>
              <a:defRPr sz="2200" b="1">
                <a:solidFill>
                  <a:srgbClr val="FFFFFF"/>
                </a:solidFill>
              </a:defRPr>
            </a:pPr>
            <a:endParaRPr/>
          </a:p>
        </p:txBody>
      </p:sp>
      <p:sp>
        <p:nvSpPr>
          <p:cNvPr id="79" name="Afgeronde rechthoek"/>
          <p:cNvSpPr>
            <a:spLocks noGrp="1"/>
          </p:cNvSpPr>
          <p:nvPr>
            <p:ph type="body" sz="quarter" idx="18"/>
          </p:nvPr>
        </p:nvSpPr>
        <p:spPr>
          <a:xfrm>
            <a:off x="3835785" y="1934576"/>
            <a:ext cx="3985256" cy="165003"/>
          </a:xfrm>
          <a:prstGeom prst="roundRect">
            <a:avLst>
              <a:gd name="adj" fmla="val 50000"/>
            </a:avLst>
          </a:prstGeom>
          <a:gradFill>
            <a:gsLst>
              <a:gs pos="0">
                <a:srgbClr val="AF32DC"/>
              </a:gs>
              <a:gs pos="100000">
                <a:srgbClr val="0A32BE"/>
              </a:gs>
            </a:gsLst>
            <a:lin ang="4200000"/>
          </a:gradFill>
        </p:spPr>
        <p:txBody>
          <a:bodyPr anchor="ctr"/>
          <a:lstStyle>
            <a:lvl1pPr algn="ctr">
              <a:lnSpc>
                <a:spcPct val="100000"/>
              </a:lnSpc>
              <a:spcBef>
                <a:spcPts val="0"/>
              </a:spcBef>
              <a:defRPr sz="2200" b="1">
                <a:solidFill>
                  <a:srgbClr val="FFFFFF"/>
                </a:solidFill>
              </a:defRPr>
            </a:lvl1pPr>
          </a:lstStyle>
          <a:p>
            <a:pPr algn="ctr">
              <a:lnSpc>
                <a:spcPct val="100000"/>
              </a:lnSpc>
              <a:spcBef>
                <a:spcPts val="0"/>
              </a:spcBef>
              <a:defRPr sz="2200" b="1">
                <a:solidFill>
                  <a:srgbClr val="FFFFFF"/>
                </a:solidFill>
              </a:defRPr>
            </a:pPr>
            <a:endParaRPr/>
          </a:p>
        </p:txBody>
      </p:sp>
      <p:sp>
        <p:nvSpPr>
          <p:cNvPr id="80" name="Afgeronde rechthoek"/>
          <p:cNvSpPr>
            <a:spLocks noGrp="1"/>
          </p:cNvSpPr>
          <p:nvPr>
            <p:ph type="body" sz="quarter" idx="19"/>
          </p:nvPr>
        </p:nvSpPr>
        <p:spPr>
          <a:xfrm>
            <a:off x="3835785" y="2447500"/>
            <a:ext cx="4524376" cy="165003"/>
          </a:xfrm>
          <a:prstGeom prst="roundRect">
            <a:avLst>
              <a:gd name="adj" fmla="val 50000"/>
            </a:avLst>
          </a:prstGeom>
          <a:solidFill>
            <a:srgbClr val="E6E5E5"/>
          </a:solidFill>
        </p:spPr>
        <p:txBody>
          <a:bodyPr anchor="ctr"/>
          <a:lstStyle>
            <a:lvl1pPr algn="ctr">
              <a:lnSpc>
                <a:spcPct val="100000"/>
              </a:lnSpc>
              <a:spcBef>
                <a:spcPts val="0"/>
              </a:spcBef>
              <a:defRPr sz="2200" b="1">
                <a:solidFill>
                  <a:srgbClr val="FFFFFF"/>
                </a:solidFill>
              </a:defRPr>
            </a:lvl1pPr>
          </a:lstStyle>
          <a:p>
            <a:pPr algn="ctr">
              <a:lnSpc>
                <a:spcPct val="100000"/>
              </a:lnSpc>
              <a:spcBef>
                <a:spcPts val="0"/>
              </a:spcBef>
              <a:defRPr sz="2200" b="1">
                <a:solidFill>
                  <a:srgbClr val="FFFFFF"/>
                </a:solidFill>
              </a:defRPr>
            </a:pPr>
            <a:endParaRPr/>
          </a:p>
        </p:txBody>
      </p:sp>
      <p:sp>
        <p:nvSpPr>
          <p:cNvPr id="81" name="Afgeronde rechthoek"/>
          <p:cNvSpPr>
            <a:spLocks noGrp="1"/>
          </p:cNvSpPr>
          <p:nvPr>
            <p:ph type="body" sz="quarter" idx="20"/>
          </p:nvPr>
        </p:nvSpPr>
        <p:spPr>
          <a:xfrm>
            <a:off x="3835786" y="2447500"/>
            <a:ext cx="3571876" cy="165003"/>
          </a:xfrm>
          <a:prstGeom prst="roundRect">
            <a:avLst>
              <a:gd name="adj" fmla="val 50000"/>
            </a:avLst>
          </a:prstGeom>
          <a:gradFill>
            <a:gsLst>
              <a:gs pos="0">
                <a:srgbClr val="AF32DC"/>
              </a:gs>
              <a:gs pos="100000">
                <a:srgbClr val="0A32BE"/>
              </a:gs>
            </a:gsLst>
            <a:lin ang="4200000"/>
          </a:gradFill>
        </p:spPr>
        <p:txBody>
          <a:bodyPr anchor="ctr"/>
          <a:lstStyle>
            <a:lvl1pPr algn="ctr">
              <a:lnSpc>
                <a:spcPct val="100000"/>
              </a:lnSpc>
              <a:spcBef>
                <a:spcPts val="0"/>
              </a:spcBef>
              <a:defRPr sz="2200" b="1">
                <a:solidFill>
                  <a:srgbClr val="FFFFFF"/>
                </a:solidFill>
              </a:defRPr>
            </a:lvl1pPr>
          </a:lstStyle>
          <a:p>
            <a:pPr algn="ctr">
              <a:lnSpc>
                <a:spcPct val="100000"/>
              </a:lnSpc>
              <a:spcBef>
                <a:spcPts val="0"/>
              </a:spcBef>
              <a:defRPr sz="2200" b="1">
                <a:solidFill>
                  <a:srgbClr val="FFFFFF"/>
                </a:solidFill>
              </a:defRPr>
            </a:pPr>
            <a:endParaRPr/>
          </a:p>
        </p:txBody>
      </p:sp>
      <p:sp>
        <p:nvSpPr>
          <p:cNvPr id="82" name="Ridiculus Ultricies:"/>
          <p:cNvSpPr txBox="1">
            <a:spLocks noGrp="1"/>
          </p:cNvSpPr>
          <p:nvPr>
            <p:ph type="body" sz="quarter" idx="21"/>
          </p:nvPr>
        </p:nvSpPr>
        <p:spPr>
          <a:xfrm>
            <a:off x="3835785" y="2210642"/>
            <a:ext cx="4524376" cy="227511"/>
          </a:xfrm>
          <a:prstGeom prst="rect">
            <a:avLst/>
          </a:prstGeom>
        </p:spPr>
        <p:txBody>
          <a:bodyPr anchor="ctr"/>
          <a:lstStyle/>
          <a:p>
            <a:r>
              <a:t>Ridiculus Ultricies:</a:t>
            </a:r>
          </a:p>
        </p:txBody>
      </p:sp>
      <p:sp>
        <p:nvSpPr>
          <p:cNvPr id="83" name="Afgeronde rechthoek"/>
          <p:cNvSpPr>
            <a:spLocks noGrp="1"/>
          </p:cNvSpPr>
          <p:nvPr>
            <p:ph type="body" sz="quarter" idx="22"/>
          </p:nvPr>
        </p:nvSpPr>
        <p:spPr>
          <a:xfrm>
            <a:off x="3835785" y="2960424"/>
            <a:ext cx="4524376" cy="165003"/>
          </a:xfrm>
          <a:prstGeom prst="roundRect">
            <a:avLst>
              <a:gd name="adj" fmla="val 50000"/>
            </a:avLst>
          </a:prstGeom>
          <a:solidFill>
            <a:srgbClr val="E6E5E5"/>
          </a:solidFill>
        </p:spPr>
        <p:txBody>
          <a:bodyPr anchor="ctr"/>
          <a:lstStyle>
            <a:lvl1pPr algn="ctr">
              <a:lnSpc>
                <a:spcPct val="100000"/>
              </a:lnSpc>
              <a:spcBef>
                <a:spcPts val="0"/>
              </a:spcBef>
              <a:defRPr sz="2200" b="1">
                <a:solidFill>
                  <a:srgbClr val="FFFFFF"/>
                </a:solidFill>
              </a:defRPr>
            </a:lvl1pPr>
          </a:lstStyle>
          <a:p>
            <a:pPr algn="ctr">
              <a:lnSpc>
                <a:spcPct val="100000"/>
              </a:lnSpc>
              <a:spcBef>
                <a:spcPts val="0"/>
              </a:spcBef>
              <a:defRPr sz="2200" b="1">
                <a:solidFill>
                  <a:srgbClr val="FFFFFF"/>
                </a:solidFill>
              </a:defRPr>
            </a:pPr>
            <a:endParaRPr/>
          </a:p>
        </p:txBody>
      </p:sp>
      <p:sp>
        <p:nvSpPr>
          <p:cNvPr id="84" name="Afgeronde rechthoek"/>
          <p:cNvSpPr>
            <a:spLocks noGrp="1"/>
          </p:cNvSpPr>
          <p:nvPr>
            <p:ph type="body" sz="quarter" idx="23"/>
          </p:nvPr>
        </p:nvSpPr>
        <p:spPr>
          <a:xfrm>
            <a:off x="3835786" y="2960424"/>
            <a:ext cx="4167911" cy="165003"/>
          </a:xfrm>
          <a:prstGeom prst="roundRect">
            <a:avLst>
              <a:gd name="adj" fmla="val 50000"/>
            </a:avLst>
          </a:prstGeom>
          <a:gradFill>
            <a:gsLst>
              <a:gs pos="0">
                <a:srgbClr val="AF32DC"/>
              </a:gs>
              <a:gs pos="100000">
                <a:srgbClr val="0A32BE"/>
              </a:gs>
            </a:gsLst>
            <a:lin ang="4200000"/>
          </a:gradFill>
        </p:spPr>
        <p:txBody>
          <a:bodyPr anchor="ctr"/>
          <a:lstStyle>
            <a:lvl1pPr algn="ctr">
              <a:lnSpc>
                <a:spcPct val="100000"/>
              </a:lnSpc>
              <a:spcBef>
                <a:spcPts val="0"/>
              </a:spcBef>
              <a:defRPr sz="2200" b="1">
                <a:solidFill>
                  <a:srgbClr val="FFFFFF"/>
                </a:solidFill>
              </a:defRPr>
            </a:lvl1pPr>
          </a:lstStyle>
          <a:p>
            <a:pPr algn="ctr">
              <a:lnSpc>
                <a:spcPct val="100000"/>
              </a:lnSpc>
              <a:spcBef>
                <a:spcPts val="0"/>
              </a:spcBef>
              <a:defRPr sz="2200" b="1">
                <a:solidFill>
                  <a:srgbClr val="FFFFFF"/>
                </a:solidFill>
              </a:defRPr>
            </a:pPr>
            <a:endParaRPr/>
          </a:p>
        </p:txBody>
      </p:sp>
      <p:sp>
        <p:nvSpPr>
          <p:cNvPr id="85" name="Consectetur:"/>
          <p:cNvSpPr txBox="1">
            <a:spLocks noGrp="1"/>
          </p:cNvSpPr>
          <p:nvPr>
            <p:ph type="body" sz="quarter" idx="24"/>
          </p:nvPr>
        </p:nvSpPr>
        <p:spPr>
          <a:xfrm>
            <a:off x="3835785" y="2723566"/>
            <a:ext cx="4524376" cy="227511"/>
          </a:xfrm>
          <a:prstGeom prst="rect">
            <a:avLst/>
          </a:prstGeom>
        </p:spPr>
        <p:txBody>
          <a:bodyPr anchor="ctr"/>
          <a:lstStyle/>
          <a:p>
            <a:r>
              <a:t>Consectetur:</a:t>
            </a:r>
          </a:p>
        </p:txBody>
      </p:sp>
      <p:sp>
        <p:nvSpPr>
          <p:cNvPr id="86" name="Occupation"/>
          <p:cNvSpPr>
            <a:spLocks noGrp="1"/>
          </p:cNvSpPr>
          <p:nvPr>
            <p:ph type="body" sz="quarter" idx="25"/>
          </p:nvPr>
        </p:nvSpPr>
        <p:spPr>
          <a:xfrm>
            <a:off x="952596" y="3481879"/>
            <a:ext cx="2381251" cy="360885"/>
          </a:xfrm>
          <a:prstGeom prst="roundRect">
            <a:avLst>
              <a:gd name="adj" fmla="val 50000"/>
            </a:avLst>
          </a:prstGeom>
          <a:gradFill>
            <a:gsLst>
              <a:gs pos="0">
                <a:srgbClr val="AF32DC"/>
              </a:gs>
              <a:gs pos="100000">
                <a:srgbClr val="0A32BE"/>
              </a:gs>
            </a:gsLst>
            <a:lin ang="4200000"/>
          </a:gradFill>
        </p:spPr>
        <p:txBody>
          <a:bodyPr anchor="ctr"/>
          <a:lstStyle>
            <a:lvl1pPr algn="ctr">
              <a:lnSpc>
                <a:spcPct val="100000"/>
              </a:lnSpc>
              <a:spcBef>
                <a:spcPts val="0"/>
              </a:spcBef>
              <a:defRPr sz="1547" b="1">
                <a:solidFill>
                  <a:srgbClr val="FFFFFF"/>
                </a:solidFill>
              </a:defRPr>
            </a:lvl1pPr>
          </a:lstStyle>
          <a:p>
            <a:r>
              <a:t>Occupation</a:t>
            </a:r>
          </a:p>
        </p:txBody>
      </p:sp>
      <p:sp>
        <p:nvSpPr>
          <p:cNvPr id="87" name="Name Surname"/>
          <p:cNvSpPr txBox="1">
            <a:spLocks noGrp="1"/>
          </p:cNvSpPr>
          <p:nvPr>
            <p:ph type="body" sz="quarter" idx="26"/>
          </p:nvPr>
        </p:nvSpPr>
        <p:spPr>
          <a:xfrm>
            <a:off x="952596" y="3924542"/>
            <a:ext cx="2381251" cy="227511"/>
          </a:xfrm>
          <a:prstGeom prst="rect">
            <a:avLst/>
          </a:prstGeom>
        </p:spPr>
        <p:txBody>
          <a:bodyPr anchor="ctr"/>
          <a:lstStyle>
            <a:lvl1pPr algn="ctr">
              <a:lnSpc>
                <a:spcPct val="120000"/>
              </a:lnSpc>
              <a:spcBef>
                <a:spcPts val="0"/>
              </a:spcBef>
              <a:defRPr>
                <a:latin typeface="Helvetica Neue Medium"/>
                <a:ea typeface="Helvetica Neue Medium"/>
                <a:cs typeface="Helvetica Neue Medium"/>
                <a:sym typeface="Helvetica Neue Medium"/>
              </a:defRPr>
            </a:lvl1pPr>
          </a:lstStyle>
          <a:p>
            <a:r>
              <a:t>Name Surname</a:t>
            </a:r>
          </a:p>
        </p:txBody>
      </p:sp>
      <p:sp>
        <p:nvSpPr>
          <p:cNvPr id="88" name="Vestibulum:"/>
          <p:cNvSpPr txBox="1">
            <a:spLocks noGrp="1"/>
          </p:cNvSpPr>
          <p:nvPr>
            <p:ph type="body" sz="quarter" idx="27"/>
          </p:nvPr>
        </p:nvSpPr>
        <p:spPr>
          <a:xfrm>
            <a:off x="3833814" y="3840141"/>
            <a:ext cx="4524375" cy="227511"/>
          </a:xfrm>
          <a:prstGeom prst="rect">
            <a:avLst/>
          </a:prstGeom>
        </p:spPr>
        <p:txBody>
          <a:bodyPr anchor="ctr"/>
          <a:lstStyle>
            <a:lvl1pPr algn="r"/>
          </a:lstStyle>
          <a:p>
            <a:r>
              <a:t>Vestibulum:</a:t>
            </a:r>
          </a:p>
        </p:txBody>
      </p:sp>
      <p:sp>
        <p:nvSpPr>
          <p:cNvPr id="89" name="Vorm"/>
          <p:cNvSpPr>
            <a:spLocks noGrp="1"/>
          </p:cNvSpPr>
          <p:nvPr>
            <p:ph type="body" sz="quarter" idx="28"/>
          </p:nvPr>
        </p:nvSpPr>
        <p:spPr>
          <a:xfrm>
            <a:off x="3833814" y="4076999"/>
            <a:ext cx="4524375" cy="165003"/>
          </a:xfrm>
          <a:custGeom>
            <a:avLst/>
            <a:gdLst/>
            <a:ahLst/>
            <a:cxnLst>
              <a:cxn ang="0">
                <a:pos x="wd2" y="hd2"/>
              </a:cxn>
              <a:cxn ang="5400000">
                <a:pos x="wd2" y="hd2"/>
              </a:cxn>
              <a:cxn ang="10800000">
                <a:pos x="wd2" y="hd2"/>
              </a:cxn>
              <a:cxn ang="16200000">
                <a:pos x="wd2" y="hd2"/>
              </a:cxn>
            </a:cxnLst>
            <a:rect l="0" t="0" r="r" b="b"/>
            <a:pathLst>
              <a:path w="21600" h="21600" extrusionOk="0">
                <a:moveTo>
                  <a:pt x="21075" y="0"/>
                </a:moveTo>
                <a:lnTo>
                  <a:pt x="525" y="0"/>
                </a:lnTo>
                <a:cubicBezTo>
                  <a:pt x="525" y="0"/>
                  <a:pt x="525" y="0"/>
                  <a:pt x="525" y="0"/>
                </a:cubicBezTo>
                <a:cubicBezTo>
                  <a:pt x="235" y="0"/>
                  <a:pt x="0" y="4835"/>
                  <a:pt x="0" y="10800"/>
                </a:cubicBezTo>
                <a:cubicBezTo>
                  <a:pt x="0" y="10800"/>
                  <a:pt x="0" y="10800"/>
                  <a:pt x="0" y="10800"/>
                </a:cubicBezTo>
                <a:cubicBezTo>
                  <a:pt x="0" y="10800"/>
                  <a:pt x="0" y="10800"/>
                  <a:pt x="0" y="10800"/>
                </a:cubicBezTo>
                <a:cubicBezTo>
                  <a:pt x="0" y="16765"/>
                  <a:pt x="235" y="21600"/>
                  <a:pt x="525" y="21600"/>
                </a:cubicBezTo>
                <a:cubicBezTo>
                  <a:pt x="525" y="21600"/>
                  <a:pt x="525" y="21600"/>
                  <a:pt x="525" y="21600"/>
                </a:cubicBezTo>
                <a:lnTo>
                  <a:pt x="21075" y="21600"/>
                </a:lnTo>
                <a:cubicBezTo>
                  <a:pt x="21075" y="21600"/>
                  <a:pt x="21075" y="21600"/>
                  <a:pt x="21075" y="21600"/>
                </a:cubicBezTo>
                <a:cubicBezTo>
                  <a:pt x="21365" y="21600"/>
                  <a:pt x="21600" y="16765"/>
                  <a:pt x="21600" y="10800"/>
                </a:cubicBezTo>
                <a:cubicBezTo>
                  <a:pt x="21600" y="10800"/>
                  <a:pt x="21600" y="10800"/>
                  <a:pt x="21600" y="10800"/>
                </a:cubicBezTo>
                <a:cubicBezTo>
                  <a:pt x="21600" y="10800"/>
                  <a:pt x="21600" y="10800"/>
                  <a:pt x="21600" y="10800"/>
                </a:cubicBezTo>
                <a:cubicBezTo>
                  <a:pt x="21600" y="4835"/>
                  <a:pt x="21365" y="0"/>
                  <a:pt x="21075" y="0"/>
                </a:cubicBezTo>
                <a:cubicBezTo>
                  <a:pt x="21075" y="0"/>
                  <a:pt x="21075" y="0"/>
                  <a:pt x="21075" y="0"/>
                </a:cubicBezTo>
                <a:close/>
              </a:path>
            </a:pathLst>
          </a:custGeom>
          <a:solidFill>
            <a:srgbClr val="E6E5E5"/>
          </a:solidFill>
        </p:spPr>
        <p:txBody>
          <a:bodyPr anchor="ctr"/>
          <a:lstStyle>
            <a:lvl1pPr algn="ctr">
              <a:lnSpc>
                <a:spcPct val="100000"/>
              </a:lnSpc>
              <a:spcBef>
                <a:spcPts val="0"/>
              </a:spcBef>
              <a:defRPr sz="2200" b="1">
                <a:solidFill>
                  <a:srgbClr val="FFFFFF"/>
                </a:solidFill>
              </a:defRPr>
            </a:lvl1pPr>
          </a:lstStyle>
          <a:p>
            <a:pPr algn="ctr">
              <a:lnSpc>
                <a:spcPct val="100000"/>
              </a:lnSpc>
              <a:spcBef>
                <a:spcPts val="0"/>
              </a:spcBef>
              <a:defRPr sz="2200" b="1">
                <a:solidFill>
                  <a:srgbClr val="FFFFFF"/>
                </a:solidFill>
              </a:defRPr>
            </a:pPr>
            <a:endParaRPr/>
          </a:p>
        </p:txBody>
      </p:sp>
      <p:sp>
        <p:nvSpPr>
          <p:cNvPr id="90" name="Vorm"/>
          <p:cNvSpPr>
            <a:spLocks noGrp="1"/>
          </p:cNvSpPr>
          <p:nvPr>
            <p:ph type="body" sz="quarter" idx="29"/>
          </p:nvPr>
        </p:nvSpPr>
        <p:spPr>
          <a:xfrm>
            <a:off x="4372934" y="4076999"/>
            <a:ext cx="3985255" cy="165003"/>
          </a:xfrm>
          <a:custGeom>
            <a:avLst/>
            <a:gdLst/>
            <a:ahLst/>
            <a:cxnLst>
              <a:cxn ang="0">
                <a:pos x="wd2" y="hd2"/>
              </a:cxn>
              <a:cxn ang="5400000">
                <a:pos x="wd2" y="hd2"/>
              </a:cxn>
              <a:cxn ang="10800000">
                <a:pos x="wd2" y="hd2"/>
              </a:cxn>
              <a:cxn ang="16200000">
                <a:pos x="wd2" y="hd2"/>
              </a:cxn>
            </a:cxnLst>
            <a:rect l="0" t="0" r="r" b="b"/>
            <a:pathLst>
              <a:path w="21600" h="21600" extrusionOk="0">
                <a:moveTo>
                  <a:pt x="596" y="0"/>
                </a:moveTo>
                <a:lnTo>
                  <a:pt x="21004" y="0"/>
                </a:lnTo>
                <a:cubicBezTo>
                  <a:pt x="21004" y="0"/>
                  <a:pt x="21004" y="0"/>
                  <a:pt x="21004" y="0"/>
                </a:cubicBezTo>
                <a:cubicBezTo>
                  <a:pt x="21333" y="0"/>
                  <a:pt x="21600" y="4835"/>
                  <a:pt x="21600" y="10800"/>
                </a:cubicBezTo>
                <a:cubicBezTo>
                  <a:pt x="21600" y="10800"/>
                  <a:pt x="21600" y="10800"/>
                  <a:pt x="21600" y="10800"/>
                </a:cubicBezTo>
                <a:cubicBezTo>
                  <a:pt x="21600" y="10800"/>
                  <a:pt x="21600" y="10800"/>
                  <a:pt x="21600" y="10800"/>
                </a:cubicBezTo>
                <a:cubicBezTo>
                  <a:pt x="21600" y="16765"/>
                  <a:pt x="21333" y="21600"/>
                  <a:pt x="21004" y="21600"/>
                </a:cubicBezTo>
                <a:cubicBezTo>
                  <a:pt x="21004" y="21600"/>
                  <a:pt x="21004" y="21600"/>
                  <a:pt x="21004" y="21600"/>
                </a:cubicBezTo>
                <a:lnTo>
                  <a:pt x="596" y="21600"/>
                </a:lnTo>
                <a:cubicBezTo>
                  <a:pt x="596" y="21600"/>
                  <a:pt x="596" y="21600"/>
                  <a:pt x="596" y="21600"/>
                </a:cubicBezTo>
                <a:cubicBezTo>
                  <a:pt x="267" y="21600"/>
                  <a:pt x="0" y="16765"/>
                  <a:pt x="0" y="10800"/>
                </a:cubicBezTo>
                <a:cubicBezTo>
                  <a:pt x="0" y="10800"/>
                  <a:pt x="0" y="10800"/>
                  <a:pt x="0" y="10800"/>
                </a:cubicBezTo>
                <a:cubicBezTo>
                  <a:pt x="0" y="10800"/>
                  <a:pt x="0" y="10800"/>
                  <a:pt x="0" y="10800"/>
                </a:cubicBezTo>
                <a:cubicBezTo>
                  <a:pt x="0" y="4835"/>
                  <a:pt x="267" y="0"/>
                  <a:pt x="596" y="0"/>
                </a:cubicBezTo>
                <a:cubicBezTo>
                  <a:pt x="596" y="0"/>
                  <a:pt x="596" y="0"/>
                  <a:pt x="596" y="0"/>
                </a:cubicBezTo>
                <a:close/>
              </a:path>
            </a:pathLst>
          </a:custGeom>
          <a:gradFill>
            <a:gsLst>
              <a:gs pos="0">
                <a:srgbClr val="25B03B"/>
              </a:gs>
              <a:gs pos="100000">
                <a:srgbClr val="E6E800"/>
              </a:gs>
            </a:gsLst>
            <a:lin ang="4200000"/>
          </a:gradFill>
        </p:spPr>
        <p:txBody>
          <a:bodyPr anchor="ctr"/>
          <a:lstStyle>
            <a:lvl1pPr algn="ctr">
              <a:lnSpc>
                <a:spcPct val="100000"/>
              </a:lnSpc>
              <a:spcBef>
                <a:spcPts val="0"/>
              </a:spcBef>
              <a:defRPr sz="2200" b="1">
                <a:solidFill>
                  <a:srgbClr val="FFFFFF"/>
                </a:solidFill>
              </a:defRPr>
            </a:lvl1pPr>
          </a:lstStyle>
          <a:p>
            <a:pPr algn="ctr">
              <a:lnSpc>
                <a:spcPct val="100000"/>
              </a:lnSpc>
              <a:spcBef>
                <a:spcPts val="0"/>
              </a:spcBef>
              <a:defRPr sz="2200" b="1">
                <a:solidFill>
                  <a:srgbClr val="FFFFFF"/>
                </a:solidFill>
              </a:defRPr>
            </a:pPr>
            <a:endParaRPr/>
          </a:p>
        </p:txBody>
      </p:sp>
      <p:sp>
        <p:nvSpPr>
          <p:cNvPr id="91" name="Vorm"/>
          <p:cNvSpPr>
            <a:spLocks noGrp="1"/>
          </p:cNvSpPr>
          <p:nvPr>
            <p:ph type="body" sz="quarter" idx="30"/>
          </p:nvPr>
        </p:nvSpPr>
        <p:spPr>
          <a:xfrm>
            <a:off x="3833814" y="4589923"/>
            <a:ext cx="4524375" cy="165003"/>
          </a:xfrm>
          <a:custGeom>
            <a:avLst/>
            <a:gdLst/>
            <a:ahLst/>
            <a:cxnLst>
              <a:cxn ang="0">
                <a:pos x="wd2" y="hd2"/>
              </a:cxn>
              <a:cxn ang="5400000">
                <a:pos x="wd2" y="hd2"/>
              </a:cxn>
              <a:cxn ang="10800000">
                <a:pos x="wd2" y="hd2"/>
              </a:cxn>
              <a:cxn ang="16200000">
                <a:pos x="wd2" y="hd2"/>
              </a:cxn>
            </a:cxnLst>
            <a:rect l="0" t="0" r="r" b="b"/>
            <a:pathLst>
              <a:path w="21600" h="21600" extrusionOk="0">
                <a:moveTo>
                  <a:pt x="21075" y="0"/>
                </a:moveTo>
                <a:lnTo>
                  <a:pt x="525" y="0"/>
                </a:lnTo>
                <a:cubicBezTo>
                  <a:pt x="525" y="0"/>
                  <a:pt x="525" y="0"/>
                  <a:pt x="525" y="0"/>
                </a:cubicBezTo>
                <a:cubicBezTo>
                  <a:pt x="235" y="0"/>
                  <a:pt x="0" y="4835"/>
                  <a:pt x="0" y="10800"/>
                </a:cubicBezTo>
                <a:cubicBezTo>
                  <a:pt x="0" y="10800"/>
                  <a:pt x="0" y="10800"/>
                  <a:pt x="0" y="10800"/>
                </a:cubicBezTo>
                <a:cubicBezTo>
                  <a:pt x="0" y="10800"/>
                  <a:pt x="0" y="10800"/>
                  <a:pt x="0" y="10800"/>
                </a:cubicBezTo>
                <a:cubicBezTo>
                  <a:pt x="0" y="16765"/>
                  <a:pt x="235" y="21600"/>
                  <a:pt x="525" y="21600"/>
                </a:cubicBezTo>
                <a:cubicBezTo>
                  <a:pt x="525" y="21600"/>
                  <a:pt x="525" y="21600"/>
                  <a:pt x="525" y="21600"/>
                </a:cubicBezTo>
                <a:lnTo>
                  <a:pt x="21075" y="21600"/>
                </a:lnTo>
                <a:cubicBezTo>
                  <a:pt x="21075" y="21600"/>
                  <a:pt x="21075" y="21600"/>
                  <a:pt x="21075" y="21600"/>
                </a:cubicBezTo>
                <a:cubicBezTo>
                  <a:pt x="21365" y="21600"/>
                  <a:pt x="21600" y="16765"/>
                  <a:pt x="21600" y="10800"/>
                </a:cubicBezTo>
                <a:cubicBezTo>
                  <a:pt x="21600" y="10800"/>
                  <a:pt x="21600" y="10800"/>
                  <a:pt x="21600" y="10800"/>
                </a:cubicBezTo>
                <a:cubicBezTo>
                  <a:pt x="21600" y="10800"/>
                  <a:pt x="21600" y="10800"/>
                  <a:pt x="21600" y="10800"/>
                </a:cubicBezTo>
                <a:cubicBezTo>
                  <a:pt x="21600" y="4835"/>
                  <a:pt x="21365" y="0"/>
                  <a:pt x="21075" y="0"/>
                </a:cubicBezTo>
                <a:cubicBezTo>
                  <a:pt x="21075" y="0"/>
                  <a:pt x="21075" y="0"/>
                  <a:pt x="21075" y="0"/>
                </a:cubicBezTo>
                <a:close/>
              </a:path>
            </a:pathLst>
          </a:custGeom>
          <a:solidFill>
            <a:srgbClr val="E6E5E5"/>
          </a:solidFill>
        </p:spPr>
        <p:txBody>
          <a:bodyPr anchor="ctr"/>
          <a:lstStyle>
            <a:lvl1pPr algn="ctr">
              <a:lnSpc>
                <a:spcPct val="100000"/>
              </a:lnSpc>
              <a:spcBef>
                <a:spcPts val="0"/>
              </a:spcBef>
              <a:defRPr sz="2200" b="1">
                <a:solidFill>
                  <a:srgbClr val="FFFFFF"/>
                </a:solidFill>
              </a:defRPr>
            </a:lvl1pPr>
          </a:lstStyle>
          <a:p>
            <a:pPr algn="ctr">
              <a:lnSpc>
                <a:spcPct val="100000"/>
              </a:lnSpc>
              <a:spcBef>
                <a:spcPts val="0"/>
              </a:spcBef>
              <a:defRPr sz="2200" b="1">
                <a:solidFill>
                  <a:srgbClr val="FFFFFF"/>
                </a:solidFill>
              </a:defRPr>
            </a:pPr>
            <a:endParaRPr/>
          </a:p>
        </p:txBody>
      </p:sp>
      <p:sp>
        <p:nvSpPr>
          <p:cNvPr id="92" name="Vorm"/>
          <p:cNvSpPr>
            <a:spLocks noGrp="1"/>
          </p:cNvSpPr>
          <p:nvPr>
            <p:ph type="body" sz="quarter" idx="31"/>
          </p:nvPr>
        </p:nvSpPr>
        <p:spPr>
          <a:xfrm>
            <a:off x="4786313" y="4589923"/>
            <a:ext cx="3571875" cy="165003"/>
          </a:xfrm>
          <a:custGeom>
            <a:avLst/>
            <a:gdLst/>
            <a:ahLst/>
            <a:cxnLst>
              <a:cxn ang="0">
                <a:pos x="wd2" y="hd2"/>
              </a:cxn>
              <a:cxn ang="5400000">
                <a:pos x="wd2" y="hd2"/>
              </a:cxn>
              <a:cxn ang="10800000">
                <a:pos x="wd2" y="hd2"/>
              </a:cxn>
              <a:cxn ang="16200000">
                <a:pos x="wd2" y="hd2"/>
              </a:cxn>
            </a:cxnLst>
            <a:rect l="0" t="0" r="r" b="b"/>
            <a:pathLst>
              <a:path w="21600" h="21600" extrusionOk="0">
                <a:moveTo>
                  <a:pt x="665" y="0"/>
                </a:moveTo>
                <a:lnTo>
                  <a:pt x="20935" y="0"/>
                </a:lnTo>
                <a:cubicBezTo>
                  <a:pt x="20935" y="0"/>
                  <a:pt x="20935" y="0"/>
                  <a:pt x="20935" y="0"/>
                </a:cubicBezTo>
                <a:cubicBezTo>
                  <a:pt x="21302" y="0"/>
                  <a:pt x="21600" y="4835"/>
                  <a:pt x="21600" y="10800"/>
                </a:cubicBezTo>
                <a:cubicBezTo>
                  <a:pt x="21600" y="10800"/>
                  <a:pt x="21600" y="10800"/>
                  <a:pt x="21600" y="10800"/>
                </a:cubicBezTo>
                <a:cubicBezTo>
                  <a:pt x="21600" y="10800"/>
                  <a:pt x="21600" y="10800"/>
                  <a:pt x="21600" y="10800"/>
                </a:cubicBezTo>
                <a:cubicBezTo>
                  <a:pt x="21600" y="16765"/>
                  <a:pt x="21302" y="21600"/>
                  <a:pt x="20935" y="21600"/>
                </a:cubicBezTo>
                <a:cubicBezTo>
                  <a:pt x="20935" y="21600"/>
                  <a:pt x="20935" y="21600"/>
                  <a:pt x="20935" y="21600"/>
                </a:cubicBezTo>
                <a:lnTo>
                  <a:pt x="665" y="21600"/>
                </a:lnTo>
                <a:cubicBezTo>
                  <a:pt x="665" y="21600"/>
                  <a:pt x="665" y="21600"/>
                  <a:pt x="665" y="21600"/>
                </a:cubicBezTo>
                <a:cubicBezTo>
                  <a:pt x="298" y="21600"/>
                  <a:pt x="0" y="16765"/>
                  <a:pt x="0" y="10800"/>
                </a:cubicBezTo>
                <a:cubicBezTo>
                  <a:pt x="0" y="10800"/>
                  <a:pt x="0" y="10800"/>
                  <a:pt x="0" y="10800"/>
                </a:cubicBezTo>
                <a:cubicBezTo>
                  <a:pt x="0" y="10800"/>
                  <a:pt x="0" y="10800"/>
                  <a:pt x="0" y="10800"/>
                </a:cubicBezTo>
                <a:cubicBezTo>
                  <a:pt x="0" y="4835"/>
                  <a:pt x="298" y="0"/>
                  <a:pt x="665" y="0"/>
                </a:cubicBezTo>
                <a:cubicBezTo>
                  <a:pt x="665" y="0"/>
                  <a:pt x="665" y="0"/>
                  <a:pt x="665" y="0"/>
                </a:cubicBezTo>
                <a:close/>
              </a:path>
            </a:pathLst>
          </a:custGeom>
          <a:gradFill>
            <a:gsLst>
              <a:gs pos="0">
                <a:srgbClr val="25B03B"/>
              </a:gs>
              <a:gs pos="100000">
                <a:srgbClr val="E6E800"/>
              </a:gs>
            </a:gsLst>
            <a:lin ang="4200000"/>
          </a:gradFill>
        </p:spPr>
        <p:txBody>
          <a:bodyPr anchor="ctr"/>
          <a:lstStyle>
            <a:lvl1pPr algn="ctr">
              <a:lnSpc>
                <a:spcPct val="100000"/>
              </a:lnSpc>
              <a:spcBef>
                <a:spcPts val="0"/>
              </a:spcBef>
              <a:defRPr sz="2200" b="1">
                <a:solidFill>
                  <a:srgbClr val="FFFFFF"/>
                </a:solidFill>
              </a:defRPr>
            </a:lvl1pPr>
          </a:lstStyle>
          <a:p>
            <a:pPr algn="ctr">
              <a:lnSpc>
                <a:spcPct val="100000"/>
              </a:lnSpc>
              <a:spcBef>
                <a:spcPts val="0"/>
              </a:spcBef>
              <a:defRPr sz="2200" b="1">
                <a:solidFill>
                  <a:srgbClr val="FFFFFF"/>
                </a:solidFill>
              </a:defRPr>
            </a:pPr>
            <a:endParaRPr/>
          </a:p>
        </p:txBody>
      </p:sp>
      <p:sp>
        <p:nvSpPr>
          <p:cNvPr id="93" name="Ridiculus Ultricies:"/>
          <p:cNvSpPr txBox="1">
            <a:spLocks noGrp="1"/>
          </p:cNvSpPr>
          <p:nvPr>
            <p:ph type="body" sz="quarter" idx="32"/>
          </p:nvPr>
        </p:nvSpPr>
        <p:spPr>
          <a:xfrm>
            <a:off x="3833814" y="4353065"/>
            <a:ext cx="4524375" cy="227511"/>
          </a:xfrm>
          <a:prstGeom prst="rect">
            <a:avLst/>
          </a:prstGeom>
        </p:spPr>
        <p:txBody>
          <a:bodyPr anchor="ctr"/>
          <a:lstStyle>
            <a:lvl1pPr algn="r"/>
          </a:lstStyle>
          <a:p>
            <a:r>
              <a:t>Ridiculus Ultricies:</a:t>
            </a:r>
          </a:p>
        </p:txBody>
      </p:sp>
      <p:sp>
        <p:nvSpPr>
          <p:cNvPr id="94" name="Vorm"/>
          <p:cNvSpPr>
            <a:spLocks noGrp="1"/>
          </p:cNvSpPr>
          <p:nvPr>
            <p:ph type="body" sz="quarter" idx="33"/>
          </p:nvPr>
        </p:nvSpPr>
        <p:spPr>
          <a:xfrm>
            <a:off x="3833814" y="5102847"/>
            <a:ext cx="4524375" cy="165003"/>
          </a:xfrm>
          <a:custGeom>
            <a:avLst/>
            <a:gdLst/>
            <a:ahLst/>
            <a:cxnLst>
              <a:cxn ang="0">
                <a:pos x="wd2" y="hd2"/>
              </a:cxn>
              <a:cxn ang="5400000">
                <a:pos x="wd2" y="hd2"/>
              </a:cxn>
              <a:cxn ang="10800000">
                <a:pos x="wd2" y="hd2"/>
              </a:cxn>
              <a:cxn ang="16200000">
                <a:pos x="wd2" y="hd2"/>
              </a:cxn>
            </a:cxnLst>
            <a:rect l="0" t="0" r="r" b="b"/>
            <a:pathLst>
              <a:path w="21600" h="21600" extrusionOk="0">
                <a:moveTo>
                  <a:pt x="21075" y="0"/>
                </a:moveTo>
                <a:lnTo>
                  <a:pt x="525" y="0"/>
                </a:lnTo>
                <a:cubicBezTo>
                  <a:pt x="525" y="0"/>
                  <a:pt x="525" y="0"/>
                  <a:pt x="525" y="0"/>
                </a:cubicBezTo>
                <a:cubicBezTo>
                  <a:pt x="235" y="0"/>
                  <a:pt x="0" y="4835"/>
                  <a:pt x="0" y="10800"/>
                </a:cubicBezTo>
                <a:cubicBezTo>
                  <a:pt x="0" y="10800"/>
                  <a:pt x="0" y="10800"/>
                  <a:pt x="0" y="10800"/>
                </a:cubicBezTo>
                <a:cubicBezTo>
                  <a:pt x="0" y="10800"/>
                  <a:pt x="0" y="10800"/>
                  <a:pt x="0" y="10800"/>
                </a:cubicBezTo>
                <a:cubicBezTo>
                  <a:pt x="0" y="16765"/>
                  <a:pt x="235" y="21600"/>
                  <a:pt x="525" y="21600"/>
                </a:cubicBezTo>
                <a:cubicBezTo>
                  <a:pt x="525" y="21600"/>
                  <a:pt x="525" y="21600"/>
                  <a:pt x="525" y="21600"/>
                </a:cubicBezTo>
                <a:lnTo>
                  <a:pt x="21075" y="21600"/>
                </a:lnTo>
                <a:cubicBezTo>
                  <a:pt x="21075" y="21600"/>
                  <a:pt x="21075" y="21600"/>
                  <a:pt x="21075" y="21600"/>
                </a:cubicBezTo>
                <a:cubicBezTo>
                  <a:pt x="21365" y="21600"/>
                  <a:pt x="21600" y="16765"/>
                  <a:pt x="21600" y="10800"/>
                </a:cubicBezTo>
                <a:cubicBezTo>
                  <a:pt x="21600" y="10800"/>
                  <a:pt x="21600" y="10800"/>
                  <a:pt x="21600" y="10800"/>
                </a:cubicBezTo>
                <a:cubicBezTo>
                  <a:pt x="21600" y="10800"/>
                  <a:pt x="21600" y="10800"/>
                  <a:pt x="21600" y="10800"/>
                </a:cubicBezTo>
                <a:cubicBezTo>
                  <a:pt x="21600" y="4835"/>
                  <a:pt x="21365" y="0"/>
                  <a:pt x="21075" y="0"/>
                </a:cubicBezTo>
                <a:cubicBezTo>
                  <a:pt x="21075" y="0"/>
                  <a:pt x="21075" y="0"/>
                  <a:pt x="21075" y="0"/>
                </a:cubicBezTo>
                <a:close/>
              </a:path>
            </a:pathLst>
          </a:custGeom>
          <a:solidFill>
            <a:srgbClr val="E6E5E5"/>
          </a:solidFill>
        </p:spPr>
        <p:txBody>
          <a:bodyPr anchor="ctr"/>
          <a:lstStyle>
            <a:lvl1pPr algn="ctr">
              <a:lnSpc>
                <a:spcPct val="100000"/>
              </a:lnSpc>
              <a:spcBef>
                <a:spcPts val="0"/>
              </a:spcBef>
              <a:defRPr sz="2200" b="1">
                <a:solidFill>
                  <a:srgbClr val="FFFFFF"/>
                </a:solidFill>
              </a:defRPr>
            </a:lvl1pPr>
          </a:lstStyle>
          <a:p>
            <a:pPr algn="ctr">
              <a:lnSpc>
                <a:spcPct val="100000"/>
              </a:lnSpc>
              <a:spcBef>
                <a:spcPts val="0"/>
              </a:spcBef>
              <a:defRPr sz="2200" b="1">
                <a:solidFill>
                  <a:srgbClr val="FFFFFF"/>
                </a:solidFill>
              </a:defRPr>
            </a:pPr>
            <a:endParaRPr/>
          </a:p>
        </p:txBody>
      </p:sp>
      <p:sp>
        <p:nvSpPr>
          <p:cNvPr id="95" name="Vorm"/>
          <p:cNvSpPr>
            <a:spLocks noGrp="1"/>
          </p:cNvSpPr>
          <p:nvPr>
            <p:ph type="body" sz="quarter" idx="34"/>
          </p:nvPr>
        </p:nvSpPr>
        <p:spPr>
          <a:xfrm>
            <a:off x="4190277" y="5102847"/>
            <a:ext cx="4167911" cy="165003"/>
          </a:xfrm>
          <a:custGeom>
            <a:avLst/>
            <a:gdLst/>
            <a:ahLst/>
            <a:cxnLst>
              <a:cxn ang="0">
                <a:pos x="wd2" y="hd2"/>
              </a:cxn>
              <a:cxn ang="5400000">
                <a:pos x="wd2" y="hd2"/>
              </a:cxn>
              <a:cxn ang="10800000">
                <a:pos x="wd2" y="hd2"/>
              </a:cxn>
              <a:cxn ang="16200000">
                <a:pos x="wd2" y="hd2"/>
              </a:cxn>
            </a:cxnLst>
            <a:rect l="0" t="0" r="r" b="b"/>
            <a:pathLst>
              <a:path w="21600" h="21600" extrusionOk="0">
                <a:moveTo>
                  <a:pt x="570" y="0"/>
                </a:moveTo>
                <a:lnTo>
                  <a:pt x="21030" y="0"/>
                </a:lnTo>
                <a:cubicBezTo>
                  <a:pt x="21030" y="0"/>
                  <a:pt x="21030" y="0"/>
                  <a:pt x="21030" y="0"/>
                </a:cubicBezTo>
                <a:cubicBezTo>
                  <a:pt x="21345" y="0"/>
                  <a:pt x="21600" y="4835"/>
                  <a:pt x="21600" y="10800"/>
                </a:cubicBezTo>
                <a:cubicBezTo>
                  <a:pt x="21600" y="10800"/>
                  <a:pt x="21600" y="10800"/>
                  <a:pt x="21600" y="10800"/>
                </a:cubicBezTo>
                <a:cubicBezTo>
                  <a:pt x="21600" y="10800"/>
                  <a:pt x="21600" y="10800"/>
                  <a:pt x="21600" y="10800"/>
                </a:cubicBezTo>
                <a:cubicBezTo>
                  <a:pt x="21600" y="16765"/>
                  <a:pt x="21345" y="21600"/>
                  <a:pt x="21030" y="21600"/>
                </a:cubicBezTo>
                <a:cubicBezTo>
                  <a:pt x="21030" y="21600"/>
                  <a:pt x="21030" y="21600"/>
                  <a:pt x="21030" y="21600"/>
                </a:cubicBezTo>
                <a:lnTo>
                  <a:pt x="570" y="21600"/>
                </a:lnTo>
                <a:cubicBezTo>
                  <a:pt x="570" y="21600"/>
                  <a:pt x="570" y="21600"/>
                  <a:pt x="570" y="21600"/>
                </a:cubicBezTo>
                <a:cubicBezTo>
                  <a:pt x="255" y="21600"/>
                  <a:pt x="0" y="16765"/>
                  <a:pt x="0" y="10800"/>
                </a:cubicBezTo>
                <a:cubicBezTo>
                  <a:pt x="0" y="10800"/>
                  <a:pt x="0" y="10800"/>
                  <a:pt x="0" y="10800"/>
                </a:cubicBezTo>
                <a:cubicBezTo>
                  <a:pt x="0" y="10800"/>
                  <a:pt x="0" y="10800"/>
                  <a:pt x="0" y="10800"/>
                </a:cubicBezTo>
                <a:cubicBezTo>
                  <a:pt x="0" y="4835"/>
                  <a:pt x="255" y="0"/>
                  <a:pt x="570" y="0"/>
                </a:cubicBezTo>
                <a:cubicBezTo>
                  <a:pt x="570" y="0"/>
                  <a:pt x="570" y="0"/>
                  <a:pt x="570" y="0"/>
                </a:cubicBezTo>
                <a:close/>
              </a:path>
            </a:pathLst>
          </a:custGeom>
          <a:gradFill>
            <a:gsLst>
              <a:gs pos="0">
                <a:srgbClr val="25B03B"/>
              </a:gs>
              <a:gs pos="100000">
                <a:srgbClr val="E6E800"/>
              </a:gs>
            </a:gsLst>
            <a:lin ang="4200000"/>
          </a:gradFill>
        </p:spPr>
        <p:txBody>
          <a:bodyPr anchor="ctr"/>
          <a:lstStyle>
            <a:lvl1pPr algn="ctr">
              <a:lnSpc>
                <a:spcPct val="100000"/>
              </a:lnSpc>
              <a:spcBef>
                <a:spcPts val="0"/>
              </a:spcBef>
              <a:defRPr sz="2200" b="1">
                <a:solidFill>
                  <a:srgbClr val="FFFFFF"/>
                </a:solidFill>
              </a:defRPr>
            </a:lvl1pPr>
          </a:lstStyle>
          <a:p>
            <a:pPr algn="ctr">
              <a:lnSpc>
                <a:spcPct val="100000"/>
              </a:lnSpc>
              <a:spcBef>
                <a:spcPts val="0"/>
              </a:spcBef>
              <a:defRPr sz="2200" b="1">
                <a:solidFill>
                  <a:srgbClr val="FFFFFF"/>
                </a:solidFill>
              </a:defRPr>
            </a:pPr>
            <a:endParaRPr/>
          </a:p>
        </p:txBody>
      </p:sp>
      <p:sp>
        <p:nvSpPr>
          <p:cNvPr id="96" name="Consectetur:"/>
          <p:cNvSpPr txBox="1">
            <a:spLocks noGrp="1"/>
          </p:cNvSpPr>
          <p:nvPr>
            <p:ph type="body" sz="quarter" idx="35"/>
          </p:nvPr>
        </p:nvSpPr>
        <p:spPr>
          <a:xfrm>
            <a:off x="3833814" y="4865989"/>
            <a:ext cx="4524375" cy="227511"/>
          </a:xfrm>
          <a:prstGeom prst="rect">
            <a:avLst/>
          </a:prstGeom>
        </p:spPr>
        <p:txBody>
          <a:bodyPr anchor="ctr"/>
          <a:lstStyle>
            <a:lvl1pPr algn="r"/>
          </a:lstStyle>
          <a:p>
            <a:r>
              <a:t>Consectetur:</a:t>
            </a:r>
          </a:p>
        </p:txBody>
      </p:sp>
      <p:sp>
        <p:nvSpPr>
          <p:cNvPr id="97" name="Occupation"/>
          <p:cNvSpPr>
            <a:spLocks noGrp="1"/>
          </p:cNvSpPr>
          <p:nvPr>
            <p:ph type="body" sz="quarter" idx="36"/>
          </p:nvPr>
        </p:nvSpPr>
        <p:spPr>
          <a:xfrm>
            <a:off x="8858249" y="5624302"/>
            <a:ext cx="2381251" cy="360885"/>
          </a:xfrm>
          <a:custGeom>
            <a:avLst/>
            <a:gdLst/>
            <a:ahLst/>
            <a:cxnLst>
              <a:cxn ang="0">
                <a:pos x="wd2" y="hd2"/>
              </a:cxn>
              <a:cxn ang="5400000">
                <a:pos x="wd2" y="hd2"/>
              </a:cxn>
              <a:cxn ang="10800000">
                <a:pos x="wd2" y="hd2"/>
              </a:cxn>
              <a:cxn ang="16200000">
                <a:pos x="wd2" y="hd2"/>
              </a:cxn>
            </a:cxnLst>
            <a:rect l="0" t="0" r="r" b="b"/>
            <a:pathLst>
              <a:path w="21600" h="21600" extrusionOk="0">
                <a:moveTo>
                  <a:pt x="2182" y="0"/>
                </a:moveTo>
                <a:lnTo>
                  <a:pt x="19418" y="0"/>
                </a:lnTo>
                <a:cubicBezTo>
                  <a:pt x="19418" y="0"/>
                  <a:pt x="19418" y="0"/>
                  <a:pt x="19418" y="0"/>
                </a:cubicBezTo>
                <a:cubicBezTo>
                  <a:pt x="20623" y="0"/>
                  <a:pt x="21600" y="4835"/>
                  <a:pt x="21600" y="10800"/>
                </a:cubicBezTo>
                <a:cubicBezTo>
                  <a:pt x="21600" y="10800"/>
                  <a:pt x="21600" y="10800"/>
                  <a:pt x="21600" y="10800"/>
                </a:cubicBezTo>
                <a:cubicBezTo>
                  <a:pt x="21600" y="10800"/>
                  <a:pt x="21600" y="10800"/>
                  <a:pt x="21600" y="10800"/>
                </a:cubicBezTo>
                <a:cubicBezTo>
                  <a:pt x="21600" y="16765"/>
                  <a:pt x="20623" y="21600"/>
                  <a:pt x="19418" y="21600"/>
                </a:cubicBezTo>
                <a:cubicBezTo>
                  <a:pt x="19418" y="21600"/>
                  <a:pt x="19418" y="21600"/>
                  <a:pt x="19418" y="21600"/>
                </a:cubicBezTo>
                <a:lnTo>
                  <a:pt x="2182" y="21600"/>
                </a:lnTo>
                <a:cubicBezTo>
                  <a:pt x="2182" y="21600"/>
                  <a:pt x="2182" y="21600"/>
                  <a:pt x="2182" y="21600"/>
                </a:cubicBezTo>
                <a:cubicBezTo>
                  <a:pt x="977" y="21600"/>
                  <a:pt x="0" y="16765"/>
                  <a:pt x="0" y="10800"/>
                </a:cubicBezTo>
                <a:cubicBezTo>
                  <a:pt x="0" y="10800"/>
                  <a:pt x="0" y="10800"/>
                  <a:pt x="0" y="10800"/>
                </a:cubicBezTo>
                <a:cubicBezTo>
                  <a:pt x="0" y="10800"/>
                  <a:pt x="0" y="10800"/>
                  <a:pt x="0" y="10800"/>
                </a:cubicBezTo>
                <a:cubicBezTo>
                  <a:pt x="0" y="4835"/>
                  <a:pt x="977" y="0"/>
                  <a:pt x="2182" y="0"/>
                </a:cubicBezTo>
                <a:cubicBezTo>
                  <a:pt x="2182" y="0"/>
                  <a:pt x="2182" y="0"/>
                  <a:pt x="2182" y="0"/>
                </a:cubicBezTo>
                <a:close/>
              </a:path>
            </a:pathLst>
          </a:custGeom>
          <a:gradFill>
            <a:gsLst>
              <a:gs pos="0">
                <a:srgbClr val="25B03B"/>
              </a:gs>
              <a:gs pos="100000">
                <a:srgbClr val="E6E800"/>
              </a:gs>
            </a:gsLst>
            <a:lin ang="4200000"/>
          </a:gradFill>
        </p:spPr>
        <p:txBody>
          <a:bodyPr anchor="ctr"/>
          <a:lstStyle>
            <a:lvl1pPr algn="ctr">
              <a:lnSpc>
                <a:spcPct val="100000"/>
              </a:lnSpc>
              <a:spcBef>
                <a:spcPts val="0"/>
              </a:spcBef>
              <a:defRPr sz="1547" b="1">
                <a:solidFill>
                  <a:srgbClr val="FFFFFF"/>
                </a:solidFill>
              </a:defRPr>
            </a:lvl1pPr>
          </a:lstStyle>
          <a:p>
            <a:r>
              <a:t>Occupation</a:t>
            </a:r>
          </a:p>
        </p:txBody>
      </p:sp>
      <p:sp>
        <p:nvSpPr>
          <p:cNvPr id="98" name="Name Surname"/>
          <p:cNvSpPr txBox="1">
            <a:spLocks noGrp="1"/>
          </p:cNvSpPr>
          <p:nvPr>
            <p:ph type="body" sz="quarter" idx="37"/>
          </p:nvPr>
        </p:nvSpPr>
        <p:spPr>
          <a:xfrm>
            <a:off x="8858249" y="6066965"/>
            <a:ext cx="2381251" cy="227511"/>
          </a:xfrm>
          <a:prstGeom prst="rect">
            <a:avLst/>
          </a:prstGeom>
        </p:spPr>
        <p:txBody>
          <a:bodyPr anchor="ctr"/>
          <a:lstStyle>
            <a:lvl1pPr algn="ctr">
              <a:lnSpc>
                <a:spcPct val="120000"/>
              </a:lnSpc>
              <a:spcBef>
                <a:spcPts val="0"/>
              </a:spcBef>
              <a:defRPr>
                <a:latin typeface="Helvetica Neue Medium"/>
                <a:ea typeface="Helvetica Neue Medium"/>
                <a:cs typeface="Helvetica Neue Medium"/>
                <a:sym typeface="Helvetica Neue Medium"/>
              </a:defRPr>
            </a:lvl1pPr>
          </a:lstStyle>
          <a:p>
            <a:r>
              <a:t>Name Surname</a:t>
            </a:r>
          </a:p>
        </p:txBody>
      </p:sp>
    </p:spTree>
    <p:extLst>
      <p:ext uri="{BB962C8B-B14F-4D97-AF65-F5344CB8AC3E}">
        <p14:creationId xmlns:p14="http://schemas.microsoft.com/office/powerpoint/2010/main" val="50676283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7">
    <p:spTree>
      <p:nvGrpSpPr>
        <p:cNvPr id="1" name=""/>
        <p:cNvGrpSpPr/>
        <p:nvPr/>
      </p:nvGrpSpPr>
      <p:grpSpPr>
        <a:xfrm>
          <a:off x="0" y="0"/>
          <a:ext cx="0" cy="0"/>
          <a:chOff x="0" y="0"/>
          <a:chExt cx="0" cy="0"/>
        </a:xfrm>
      </p:grpSpPr>
      <p:sp>
        <p:nvSpPr>
          <p:cNvPr id="120" name="Your Subtitle Goes Here 01"/>
          <p:cNvSpPr>
            <a:spLocks noGrp="1"/>
          </p:cNvSpPr>
          <p:nvPr>
            <p:ph type="body" sz="quarter" idx="13"/>
          </p:nvPr>
        </p:nvSpPr>
        <p:spPr>
          <a:xfrm>
            <a:off x="952501" y="3394398"/>
            <a:ext cx="2981028" cy="359217"/>
          </a:xfrm>
          <a:prstGeom prst="rect">
            <a:avLst/>
          </a:prstGeom>
          <a:gradFill>
            <a:gsLst>
              <a:gs pos="0">
                <a:srgbClr val="AF32DC"/>
              </a:gs>
              <a:gs pos="100000">
                <a:srgbClr val="0A32BE"/>
              </a:gs>
            </a:gsLst>
            <a:lin ang="4200000"/>
          </a:gradFill>
        </p:spPr>
        <p:txBody>
          <a:bodyPr lIns="50800" tIns="50800" rIns="50800" bIns="50800" anchor="ctr"/>
          <a:lstStyle>
            <a:lvl1pPr algn="ctr">
              <a:lnSpc>
                <a:spcPct val="100000"/>
              </a:lnSpc>
              <a:spcBef>
                <a:spcPts val="0"/>
              </a:spcBef>
              <a:defRPr sz="1547" b="1">
                <a:solidFill>
                  <a:srgbClr val="FFFFFF"/>
                </a:solidFill>
              </a:defRPr>
            </a:lvl1pPr>
          </a:lstStyle>
          <a:p>
            <a:r>
              <a:t>Your Subtitle Goes Here 01</a:t>
            </a:r>
          </a:p>
        </p:txBody>
      </p:sp>
      <p:sp>
        <p:nvSpPr>
          <p:cNvPr id="121" name="Titeltekst"/>
          <p:cNvSpPr txBox="1">
            <a:spLocks noGrp="1"/>
          </p:cNvSpPr>
          <p:nvPr>
            <p:ph type="title"/>
          </p:nvPr>
        </p:nvSpPr>
        <p:spPr>
          <a:prstGeom prst="rect">
            <a:avLst/>
          </a:prstGeom>
        </p:spPr>
        <p:txBody>
          <a:bodyPr/>
          <a:lstStyle/>
          <a:p>
            <a:r>
              <a:t>Titeltekst</a:t>
            </a:r>
          </a:p>
        </p:txBody>
      </p:sp>
      <p:sp>
        <p:nvSpPr>
          <p:cNvPr id="122"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123" name="/ Presentation Name / 2030"/>
          <p:cNvSpPr txBox="1">
            <a:spLocks noGrp="1"/>
          </p:cNvSpPr>
          <p:nvPr>
            <p:ph type="body" sz="quarter" idx="14"/>
          </p:nvPr>
        </p:nvSpPr>
        <p:spPr>
          <a:xfrm>
            <a:off x="473343" y="6611379"/>
            <a:ext cx="11257220" cy="182861"/>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124" name="Photo-Placeholder5.jpg"/>
          <p:cNvSpPr>
            <a:spLocks noGrp="1"/>
          </p:cNvSpPr>
          <p:nvPr>
            <p:ph type="pic" sz="quarter" idx="15"/>
          </p:nvPr>
        </p:nvSpPr>
        <p:spPr>
          <a:xfrm>
            <a:off x="952500" y="1787053"/>
            <a:ext cx="2980981" cy="1607344"/>
          </a:xfrm>
          <a:prstGeom prst="rect">
            <a:avLst/>
          </a:prstGeom>
        </p:spPr>
        <p:txBody>
          <a:bodyPr lIns="91439" tIns="45719" rIns="91439" bIns="45719"/>
          <a:lstStyle/>
          <a:p>
            <a:endParaRPr/>
          </a:p>
        </p:txBody>
      </p:sp>
      <p:sp>
        <p:nvSpPr>
          <p:cNvPr id="125" name="Photo-Placeholder1.jpg"/>
          <p:cNvSpPr>
            <a:spLocks noGrp="1"/>
          </p:cNvSpPr>
          <p:nvPr>
            <p:ph type="pic" sz="quarter" idx="16"/>
          </p:nvPr>
        </p:nvSpPr>
        <p:spPr>
          <a:xfrm>
            <a:off x="4605486" y="1787053"/>
            <a:ext cx="2980981" cy="1607344"/>
          </a:xfrm>
          <a:prstGeom prst="rect">
            <a:avLst/>
          </a:prstGeom>
        </p:spPr>
        <p:txBody>
          <a:bodyPr lIns="91439" tIns="45719" rIns="91439" bIns="45719"/>
          <a:lstStyle/>
          <a:p>
            <a:endParaRPr/>
          </a:p>
        </p:txBody>
      </p:sp>
      <p:sp>
        <p:nvSpPr>
          <p:cNvPr id="126" name="Photo-Placeholder6.jpg"/>
          <p:cNvSpPr>
            <a:spLocks noGrp="1"/>
          </p:cNvSpPr>
          <p:nvPr>
            <p:ph type="pic" sz="quarter" idx="17"/>
          </p:nvPr>
        </p:nvSpPr>
        <p:spPr>
          <a:xfrm>
            <a:off x="8264426" y="1787053"/>
            <a:ext cx="2980981" cy="1607344"/>
          </a:xfrm>
          <a:prstGeom prst="rect">
            <a:avLst/>
          </a:prstGeom>
        </p:spPr>
        <p:txBody>
          <a:bodyPr lIns="91439" tIns="45719" rIns="91439" bIns="45719"/>
          <a:lstStyle/>
          <a:p>
            <a:endParaRPr/>
          </a:p>
        </p:txBody>
      </p:sp>
      <p:sp>
        <p:nvSpPr>
          <p:cNvPr id="127" name="Hoofdtekst - niveau één…"/>
          <p:cNvSpPr txBox="1">
            <a:spLocks noGrp="1"/>
          </p:cNvSpPr>
          <p:nvPr>
            <p:ph type="body" sz="quarter" idx="1"/>
          </p:nvPr>
        </p:nvSpPr>
        <p:spPr>
          <a:xfrm>
            <a:off x="952500" y="4423399"/>
            <a:ext cx="10287000" cy="1428751"/>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28" name="Your Subtitle Goes Here 02"/>
          <p:cNvSpPr>
            <a:spLocks noGrp="1"/>
          </p:cNvSpPr>
          <p:nvPr>
            <p:ph type="body" sz="quarter" idx="18"/>
          </p:nvPr>
        </p:nvSpPr>
        <p:spPr>
          <a:xfrm>
            <a:off x="4605486" y="3394398"/>
            <a:ext cx="2981029" cy="359217"/>
          </a:xfrm>
          <a:prstGeom prst="rect">
            <a:avLst/>
          </a:prstGeom>
          <a:gradFill>
            <a:gsLst>
              <a:gs pos="0">
                <a:srgbClr val="AF32DC"/>
              </a:gs>
              <a:gs pos="100000">
                <a:srgbClr val="0A32BE"/>
              </a:gs>
            </a:gsLst>
            <a:lin ang="4200000"/>
          </a:gradFill>
        </p:spPr>
        <p:txBody>
          <a:bodyPr lIns="50800" tIns="50800" rIns="50800" bIns="50800" anchor="ctr"/>
          <a:lstStyle>
            <a:lvl1pPr algn="ctr">
              <a:lnSpc>
                <a:spcPct val="100000"/>
              </a:lnSpc>
              <a:spcBef>
                <a:spcPts val="0"/>
              </a:spcBef>
              <a:defRPr sz="1547" b="1">
                <a:solidFill>
                  <a:srgbClr val="FFFFFF"/>
                </a:solidFill>
              </a:defRPr>
            </a:lvl1pPr>
          </a:lstStyle>
          <a:p>
            <a:r>
              <a:t>Your Subtitle Goes Here 02</a:t>
            </a:r>
          </a:p>
        </p:txBody>
      </p:sp>
      <p:sp>
        <p:nvSpPr>
          <p:cNvPr id="129" name="Your Subtitle Goes Here 03"/>
          <p:cNvSpPr>
            <a:spLocks noGrp="1"/>
          </p:cNvSpPr>
          <p:nvPr>
            <p:ph type="body" sz="quarter" idx="19"/>
          </p:nvPr>
        </p:nvSpPr>
        <p:spPr>
          <a:xfrm>
            <a:off x="8264426" y="3394398"/>
            <a:ext cx="2981028" cy="359217"/>
          </a:xfrm>
          <a:prstGeom prst="rect">
            <a:avLst/>
          </a:prstGeom>
          <a:gradFill>
            <a:gsLst>
              <a:gs pos="0">
                <a:srgbClr val="AF32DC"/>
              </a:gs>
              <a:gs pos="100000">
                <a:srgbClr val="0A32BE"/>
              </a:gs>
            </a:gsLst>
            <a:lin ang="4200000"/>
          </a:gradFill>
        </p:spPr>
        <p:txBody>
          <a:bodyPr lIns="50800" tIns="50800" rIns="50800" bIns="50800" anchor="ctr"/>
          <a:lstStyle>
            <a:lvl1pPr algn="ctr">
              <a:lnSpc>
                <a:spcPct val="100000"/>
              </a:lnSpc>
              <a:spcBef>
                <a:spcPts val="0"/>
              </a:spcBef>
              <a:defRPr sz="1547" b="1">
                <a:solidFill>
                  <a:srgbClr val="FFFFFF"/>
                </a:solidFill>
              </a:defRPr>
            </a:lvl1pPr>
          </a:lstStyle>
          <a:p>
            <a:r>
              <a:t>Your Subtitle Goes Here 03</a:t>
            </a:r>
          </a:p>
        </p:txBody>
      </p:sp>
    </p:spTree>
    <p:extLst>
      <p:ext uri="{BB962C8B-B14F-4D97-AF65-F5344CB8AC3E}">
        <p14:creationId xmlns:p14="http://schemas.microsoft.com/office/powerpoint/2010/main" val="13661605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977DC949-B576-4337-B1CA-27E0DB64BD3A}" type="datetime1">
              <a:rPr lang="nl-BE" smtClean="0"/>
              <a:t>2/10/2021</a:t>
            </a:fld>
            <a:endParaRPr lang="nl-BE"/>
          </a:p>
        </p:txBody>
      </p:sp>
      <p:sp>
        <p:nvSpPr>
          <p:cNvPr id="5" name="Tijdelijke aanduiding voor voettekst 4"/>
          <p:cNvSpPr>
            <a:spLocks noGrp="1"/>
          </p:cNvSpPr>
          <p:nvPr>
            <p:ph type="ftr" sz="quarter" idx="11"/>
          </p:nvPr>
        </p:nvSpPr>
        <p:spPr/>
        <p:txBody>
          <a:bodyPr/>
          <a:lstStyle/>
          <a:p>
            <a:r>
              <a:rPr lang="en-US"/>
              <a:t> Kristin Verellen – Peel The Onion / Els Schepens – Better Minds At Work</a:t>
            </a:r>
            <a:endParaRPr lang="nl-BE"/>
          </a:p>
        </p:txBody>
      </p:sp>
      <p:sp>
        <p:nvSpPr>
          <p:cNvPr id="6" name="Tijdelijke aanduiding voor dianummer 5"/>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1361388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9">
    <p:spTree>
      <p:nvGrpSpPr>
        <p:cNvPr id="1" name=""/>
        <p:cNvGrpSpPr/>
        <p:nvPr/>
      </p:nvGrpSpPr>
      <p:grpSpPr>
        <a:xfrm>
          <a:off x="0" y="0"/>
          <a:ext cx="0" cy="0"/>
          <a:chOff x="0" y="0"/>
          <a:chExt cx="0" cy="0"/>
        </a:xfrm>
      </p:grpSpPr>
      <p:sp>
        <p:nvSpPr>
          <p:cNvPr id="157" name="Titeltekst"/>
          <p:cNvSpPr txBox="1">
            <a:spLocks noGrp="1"/>
          </p:cNvSpPr>
          <p:nvPr>
            <p:ph type="title"/>
          </p:nvPr>
        </p:nvSpPr>
        <p:spPr>
          <a:prstGeom prst="rect">
            <a:avLst/>
          </a:prstGeom>
        </p:spPr>
        <p:txBody>
          <a:bodyPr/>
          <a:lstStyle/>
          <a:p>
            <a:r>
              <a:t>Titeltekst</a:t>
            </a:r>
          </a:p>
        </p:txBody>
      </p:sp>
      <p:sp>
        <p:nvSpPr>
          <p:cNvPr id="158"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159" name="/ Presentation Name / 2030"/>
          <p:cNvSpPr txBox="1">
            <a:spLocks noGrp="1"/>
          </p:cNvSpPr>
          <p:nvPr>
            <p:ph type="body" sz="quarter" idx="13"/>
          </p:nvPr>
        </p:nvSpPr>
        <p:spPr>
          <a:xfrm>
            <a:off x="473343" y="6611379"/>
            <a:ext cx="11257220" cy="182861"/>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160" name="Hoofdtekst - niveau één…"/>
          <p:cNvSpPr txBox="1">
            <a:spLocks noGrp="1"/>
          </p:cNvSpPr>
          <p:nvPr>
            <p:ph type="body" sz="quarter" idx="1"/>
          </p:nvPr>
        </p:nvSpPr>
        <p:spPr>
          <a:xfrm>
            <a:off x="7667020" y="2363822"/>
            <a:ext cx="3572480" cy="3479399"/>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61" name="Integer posuere erat a ante venenatis dapibus posuere velit aliquet."/>
          <p:cNvSpPr txBox="1">
            <a:spLocks noGrp="1"/>
          </p:cNvSpPr>
          <p:nvPr>
            <p:ph type="body" sz="quarter" idx="14"/>
          </p:nvPr>
        </p:nvSpPr>
        <p:spPr>
          <a:xfrm>
            <a:off x="7667020" y="1696641"/>
            <a:ext cx="3572480" cy="531915"/>
          </a:xfrm>
          <a:prstGeom prst="rect">
            <a:avLst/>
          </a:prstGeom>
        </p:spPr>
        <p:txBody>
          <a:bodyPr anchor="b"/>
          <a:lstStyle>
            <a:lvl1pPr>
              <a:lnSpc>
                <a:spcPct val="110000"/>
              </a:lnSpc>
              <a:spcBef>
                <a:spcPts val="0"/>
              </a:spcBef>
              <a:defRPr sz="1547">
                <a:latin typeface="Helvetica Neue Medium"/>
                <a:ea typeface="Helvetica Neue Medium"/>
                <a:cs typeface="Helvetica Neue Medium"/>
                <a:sym typeface="Helvetica Neue Medium"/>
              </a:defRPr>
            </a:lvl1pPr>
          </a:lstStyle>
          <a:p>
            <a:r>
              <a:t>Integer posuere erat a ante venenatis dapibus posuere velit aliquet.</a:t>
            </a:r>
          </a:p>
        </p:txBody>
      </p:sp>
      <p:sp>
        <p:nvSpPr>
          <p:cNvPr id="162" name="Photo-Placeholder1.jpg"/>
          <p:cNvSpPr>
            <a:spLocks noGrp="1"/>
          </p:cNvSpPr>
          <p:nvPr>
            <p:ph type="pic" sz="half" idx="15"/>
          </p:nvPr>
        </p:nvSpPr>
        <p:spPr>
          <a:xfrm>
            <a:off x="0" y="1785938"/>
            <a:ext cx="5953125" cy="3395305"/>
          </a:xfrm>
          <a:prstGeom prst="rect">
            <a:avLst/>
          </a:prstGeom>
        </p:spPr>
        <p:txBody>
          <a:bodyPr lIns="91439" tIns="45719" rIns="91439" bIns="45719"/>
          <a:lstStyle/>
          <a:p>
            <a:endParaRPr/>
          </a:p>
        </p:txBody>
      </p:sp>
      <p:sp>
        <p:nvSpPr>
          <p:cNvPr id="163" name="Cras justo odio, dapibus ac facilisis ineget quam.…"/>
          <p:cNvSpPr>
            <a:spLocks noGrp="1"/>
          </p:cNvSpPr>
          <p:nvPr>
            <p:ph type="body" sz="quarter" idx="16"/>
          </p:nvPr>
        </p:nvSpPr>
        <p:spPr>
          <a:xfrm>
            <a:off x="3214688" y="4021563"/>
            <a:ext cx="3572480" cy="1785939"/>
          </a:xfrm>
          <a:prstGeom prst="rect">
            <a:avLst/>
          </a:prstGeom>
          <a:gradFill>
            <a:gsLst>
              <a:gs pos="0">
                <a:srgbClr val="AF32DC"/>
              </a:gs>
              <a:gs pos="100000">
                <a:srgbClr val="0A32BE"/>
              </a:gs>
            </a:gsLst>
            <a:lin ang="4200000"/>
          </a:gradFill>
        </p:spPr>
        <p:txBody>
          <a:bodyPr anchor="ctr"/>
          <a:lstStyle>
            <a:lvl1pPr marL="338658" marR="338658" algn="ctr">
              <a:lnSpc>
                <a:spcPct val="110000"/>
              </a:lnSpc>
              <a:spcBef>
                <a:spcPts val="0"/>
              </a:spcBef>
              <a:defRPr sz="2200" b="1">
                <a:solidFill>
                  <a:srgbClr val="FFFFFF"/>
                </a:solidFill>
                <a:latin typeface="Helvetica Neue Medium"/>
                <a:ea typeface="Helvetica Neue Medium"/>
                <a:cs typeface="Helvetica Neue Medium"/>
                <a:sym typeface="Helvetica Neue Medium"/>
              </a:defRPr>
            </a:lvl1pPr>
          </a:lstStyle>
          <a:p>
            <a:pPr marL="254000" marR="254000" algn="ctr">
              <a:lnSpc>
                <a:spcPct val="100000"/>
              </a:lnSpc>
              <a:spcBef>
                <a:spcPts val="0"/>
              </a:spcBef>
              <a:defRPr sz="2200" b="1">
                <a:solidFill>
                  <a:srgbClr val="FFFFFF"/>
                </a:solidFill>
              </a:defRPr>
            </a:pPr>
            <a:r>
              <a:t>Cras justo odio, dapibus ac facilisis ineget quam. </a:t>
            </a:r>
          </a:p>
          <a:p>
            <a:pPr marL="254000" marR="254000" algn="ctr">
              <a:lnSpc>
                <a:spcPct val="100000"/>
              </a:lnSpc>
              <a:spcBef>
                <a:spcPts val="0"/>
              </a:spcBef>
              <a:defRPr sz="2200" b="1">
                <a:solidFill>
                  <a:srgbClr val="FFFFFF"/>
                </a:solidFill>
              </a:defRPr>
            </a:pPr>
            <a:endParaRPr/>
          </a:p>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r>
              <a:t>Aenean eu leo quam?</a:t>
            </a:r>
          </a:p>
        </p:txBody>
      </p:sp>
    </p:spTree>
    <p:extLst>
      <p:ext uri="{BB962C8B-B14F-4D97-AF65-F5344CB8AC3E}">
        <p14:creationId xmlns:p14="http://schemas.microsoft.com/office/powerpoint/2010/main" val="67761845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0">
    <p:spTree>
      <p:nvGrpSpPr>
        <p:cNvPr id="1" name=""/>
        <p:cNvGrpSpPr/>
        <p:nvPr/>
      </p:nvGrpSpPr>
      <p:grpSpPr>
        <a:xfrm>
          <a:off x="0" y="0"/>
          <a:ext cx="0" cy="0"/>
          <a:chOff x="0" y="0"/>
          <a:chExt cx="0" cy="0"/>
        </a:xfrm>
      </p:grpSpPr>
      <p:sp>
        <p:nvSpPr>
          <p:cNvPr id="170" name="Titeltekst"/>
          <p:cNvSpPr txBox="1">
            <a:spLocks noGrp="1"/>
          </p:cNvSpPr>
          <p:nvPr>
            <p:ph type="title"/>
          </p:nvPr>
        </p:nvSpPr>
        <p:spPr>
          <a:prstGeom prst="rect">
            <a:avLst/>
          </a:prstGeom>
        </p:spPr>
        <p:txBody>
          <a:bodyPr/>
          <a:lstStyle/>
          <a:p>
            <a:r>
              <a:t>Titeltekst</a:t>
            </a:r>
          </a:p>
        </p:txBody>
      </p:sp>
      <p:sp>
        <p:nvSpPr>
          <p:cNvPr id="171"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172" name="/ Presentation Name / 2030"/>
          <p:cNvSpPr txBox="1">
            <a:spLocks noGrp="1"/>
          </p:cNvSpPr>
          <p:nvPr>
            <p:ph type="body" sz="quarter" idx="13"/>
          </p:nvPr>
        </p:nvSpPr>
        <p:spPr>
          <a:xfrm>
            <a:off x="473343" y="6611379"/>
            <a:ext cx="11257220" cy="182861"/>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173" name="Photo-Placeholder1.jpg"/>
          <p:cNvSpPr>
            <a:spLocks noGrp="1"/>
          </p:cNvSpPr>
          <p:nvPr>
            <p:ph type="pic" sz="quarter" idx="14"/>
          </p:nvPr>
        </p:nvSpPr>
        <p:spPr>
          <a:xfrm>
            <a:off x="1513062" y="2471013"/>
            <a:ext cx="3035199" cy="2667465"/>
          </a:xfrm>
          <a:prstGeom prst="rect">
            <a:avLst/>
          </a:prstGeom>
        </p:spPr>
        <p:txBody>
          <a:bodyPr lIns="91439" tIns="45719" rIns="91439" bIns="45719"/>
          <a:lstStyle/>
          <a:p>
            <a:endParaRPr/>
          </a:p>
        </p:txBody>
      </p:sp>
      <p:sp>
        <p:nvSpPr>
          <p:cNvPr id="174" name="Vorm"/>
          <p:cNvSpPr>
            <a:spLocks noGrp="1"/>
          </p:cNvSpPr>
          <p:nvPr>
            <p:ph type="body" sz="quarter" idx="15"/>
          </p:nvPr>
        </p:nvSpPr>
        <p:spPr>
          <a:xfrm>
            <a:off x="952597" y="1785938"/>
            <a:ext cx="4176575" cy="1252389"/>
          </a:xfrm>
          <a:custGeom>
            <a:avLst/>
            <a:gdLst/>
            <a:ahLst/>
            <a:cxnLst>
              <a:cxn ang="0">
                <a:pos x="wd2" y="hd2"/>
              </a:cxn>
              <a:cxn ang="5400000">
                <a:pos x="wd2" y="hd2"/>
              </a:cxn>
              <a:cxn ang="10800000">
                <a:pos x="wd2" y="hd2"/>
              </a:cxn>
              <a:cxn ang="16200000">
                <a:pos x="wd2" y="hd2"/>
              </a:cxn>
            </a:cxnLst>
            <a:rect l="0" t="0" r="r" b="b"/>
            <a:pathLst>
              <a:path w="21351" h="21600" extrusionOk="0">
                <a:moveTo>
                  <a:pt x="10676" y="0"/>
                </a:moveTo>
                <a:cubicBezTo>
                  <a:pt x="10190" y="0"/>
                  <a:pt x="9793" y="996"/>
                  <a:pt x="9793" y="2228"/>
                </a:cubicBezTo>
                <a:lnTo>
                  <a:pt x="9793" y="9106"/>
                </a:lnTo>
                <a:cubicBezTo>
                  <a:pt x="10007" y="9064"/>
                  <a:pt x="11332" y="9078"/>
                  <a:pt x="11559" y="9125"/>
                </a:cubicBezTo>
                <a:lnTo>
                  <a:pt x="11559" y="2228"/>
                </a:lnTo>
                <a:cubicBezTo>
                  <a:pt x="11559" y="996"/>
                  <a:pt x="11163" y="0"/>
                  <a:pt x="10676" y="0"/>
                </a:cubicBezTo>
                <a:close/>
                <a:moveTo>
                  <a:pt x="16454" y="3773"/>
                </a:moveTo>
                <a:cubicBezTo>
                  <a:pt x="16113" y="3666"/>
                  <a:pt x="15764" y="4070"/>
                  <a:pt x="15581" y="4871"/>
                </a:cubicBezTo>
                <a:cubicBezTo>
                  <a:pt x="15581" y="4871"/>
                  <a:pt x="14273" y="10607"/>
                  <a:pt x="14273" y="10607"/>
                </a:cubicBezTo>
                <a:cubicBezTo>
                  <a:pt x="14863" y="11193"/>
                  <a:pt x="15381" y="11906"/>
                  <a:pt x="15834" y="12687"/>
                </a:cubicBezTo>
                <a:lnTo>
                  <a:pt x="17109" y="7104"/>
                </a:lnTo>
                <a:cubicBezTo>
                  <a:pt x="17352" y="6036"/>
                  <a:pt x="17207" y="4678"/>
                  <a:pt x="16785" y="4062"/>
                </a:cubicBezTo>
                <a:cubicBezTo>
                  <a:pt x="16680" y="3908"/>
                  <a:pt x="16568" y="3809"/>
                  <a:pt x="16454" y="3773"/>
                </a:cubicBezTo>
                <a:close/>
                <a:moveTo>
                  <a:pt x="4898" y="3802"/>
                </a:moveTo>
                <a:cubicBezTo>
                  <a:pt x="4784" y="3838"/>
                  <a:pt x="4672" y="3932"/>
                  <a:pt x="4567" y="4086"/>
                </a:cubicBezTo>
                <a:cubicBezTo>
                  <a:pt x="4145" y="4702"/>
                  <a:pt x="4000" y="6070"/>
                  <a:pt x="4243" y="7137"/>
                </a:cubicBezTo>
                <a:lnTo>
                  <a:pt x="5516" y="12711"/>
                </a:lnTo>
                <a:cubicBezTo>
                  <a:pt x="5969" y="11930"/>
                  <a:pt x="6489" y="11221"/>
                  <a:pt x="7079" y="10636"/>
                </a:cubicBezTo>
                <a:cubicBezTo>
                  <a:pt x="7079" y="10636"/>
                  <a:pt x="5771" y="4904"/>
                  <a:pt x="5771" y="4904"/>
                </a:cubicBezTo>
                <a:cubicBezTo>
                  <a:pt x="5588" y="4104"/>
                  <a:pt x="5239" y="3695"/>
                  <a:pt x="4898" y="3802"/>
                </a:cubicBezTo>
                <a:close/>
                <a:moveTo>
                  <a:pt x="20363" y="14222"/>
                </a:moveTo>
                <a:cubicBezTo>
                  <a:pt x="20249" y="14258"/>
                  <a:pt x="20134" y="14352"/>
                  <a:pt x="20028" y="14506"/>
                </a:cubicBezTo>
                <a:cubicBezTo>
                  <a:pt x="20028" y="14506"/>
                  <a:pt x="17831" y="17711"/>
                  <a:pt x="17831" y="17711"/>
                </a:cubicBezTo>
                <a:cubicBezTo>
                  <a:pt x="18198" y="18999"/>
                  <a:pt x="18488" y="20303"/>
                  <a:pt x="18716" y="21571"/>
                </a:cubicBezTo>
                <a:lnTo>
                  <a:pt x="20911" y="18371"/>
                </a:lnTo>
                <a:cubicBezTo>
                  <a:pt x="21333" y="17755"/>
                  <a:pt x="21476" y="16387"/>
                  <a:pt x="21232" y="15319"/>
                </a:cubicBezTo>
                <a:cubicBezTo>
                  <a:pt x="21049" y="14519"/>
                  <a:pt x="20704" y="14115"/>
                  <a:pt x="20363" y="14222"/>
                </a:cubicBezTo>
                <a:close/>
                <a:moveTo>
                  <a:pt x="989" y="14246"/>
                </a:moveTo>
                <a:cubicBezTo>
                  <a:pt x="648" y="14139"/>
                  <a:pt x="303" y="14548"/>
                  <a:pt x="120" y="15348"/>
                </a:cubicBezTo>
                <a:cubicBezTo>
                  <a:pt x="-124" y="16416"/>
                  <a:pt x="17" y="17779"/>
                  <a:pt x="439" y="18395"/>
                </a:cubicBezTo>
                <a:lnTo>
                  <a:pt x="2636" y="21600"/>
                </a:lnTo>
                <a:cubicBezTo>
                  <a:pt x="2864" y="20332"/>
                  <a:pt x="3154" y="19023"/>
                  <a:pt x="3521" y="17735"/>
                </a:cubicBezTo>
                <a:cubicBezTo>
                  <a:pt x="3521" y="17735"/>
                  <a:pt x="1322" y="14535"/>
                  <a:pt x="1322" y="14535"/>
                </a:cubicBezTo>
                <a:cubicBezTo>
                  <a:pt x="1216" y="14381"/>
                  <a:pt x="1103" y="14282"/>
                  <a:pt x="989" y="14246"/>
                </a:cubicBezTo>
                <a:close/>
              </a:path>
            </a:pathLst>
          </a:custGeom>
          <a:gradFill>
            <a:gsLst>
              <a:gs pos="0">
                <a:srgbClr val="E6E800"/>
              </a:gs>
              <a:gs pos="100000">
                <a:srgbClr val="25B03B"/>
              </a:gs>
            </a:gsLst>
            <a:lin ang="4200000"/>
          </a:gradFill>
        </p:spPr>
        <p:txBody>
          <a:bodyPr anchor="ct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75" name="Vorm"/>
          <p:cNvSpPr/>
          <p:nvPr/>
        </p:nvSpPr>
        <p:spPr>
          <a:xfrm>
            <a:off x="2076153" y="3720890"/>
            <a:ext cx="5209" cy="192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320" y="7132"/>
                  <a:pt x="13538" y="14574"/>
                  <a:pt x="21600" y="21600"/>
                </a:cubicBezTo>
                <a:cubicBezTo>
                  <a:pt x="13455" y="14554"/>
                  <a:pt x="7404" y="7151"/>
                  <a:pt x="0" y="0"/>
                </a:cubicBezTo>
                <a:close/>
              </a:path>
            </a:pathLst>
          </a:custGeom>
          <a:solidFill>
            <a:srgbClr val="3197E0"/>
          </a:solidFill>
          <a:ln w="12700">
            <a:miter lim="400000"/>
          </a:ln>
        </p:spPr>
        <p:txBody>
          <a:bodyPr lIns="0" tIns="0" rIns="0" bIns="0" anchor="ctr"/>
          <a:lstStyle/>
          <a:p>
            <a:pPr algn="ctr" defTabSz="321435">
              <a:lnSpc>
                <a:spcPct val="80000"/>
              </a:lnSpc>
              <a:spcBef>
                <a:spcPts val="3867"/>
              </a:spcBef>
              <a:defRPr sz="5000" b="1">
                <a:solidFill>
                  <a:srgbClr val="333333"/>
                </a:solidFill>
                <a:latin typeface="Helvetica Neue"/>
                <a:ea typeface="Helvetica Neue"/>
                <a:cs typeface="Helvetica Neue"/>
                <a:sym typeface="Helvetica Neue"/>
              </a:defRPr>
            </a:pPr>
            <a:endParaRPr sz="3516"/>
          </a:p>
        </p:txBody>
      </p:sp>
      <p:sp>
        <p:nvSpPr>
          <p:cNvPr id="176" name="Vorm"/>
          <p:cNvSpPr>
            <a:spLocks noGrp="1"/>
          </p:cNvSpPr>
          <p:nvPr>
            <p:ph type="body" sz="quarter" idx="16"/>
          </p:nvPr>
        </p:nvSpPr>
        <p:spPr>
          <a:xfrm>
            <a:off x="2426269" y="5193172"/>
            <a:ext cx="1214811" cy="736141"/>
          </a:xfrm>
          <a:custGeom>
            <a:avLst/>
            <a:gdLst/>
            <a:ahLst/>
            <a:cxnLst>
              <a:cxn ang="0">
                <a:pos x="wd2" y="hd2"/>
              </a:cxn>
              <a:cxn ang="5400000">
                <a:pos x="wd2" y="hd2"/>
              </a:cxn>
              <a:cxn ang="10800000">
                <a:pos x="wd2" y="hd2"/>
              </a:cxn>
              <a:cxn ang="16200000">
                <a:pos x="wd2" y="hd2"/>
              </a:cxn>
            </a:cxnLst>
            <a:rect l="0" t="0" r="r" b="b"/>
            <a:pathLst>
              <a:path w="21600" h="21600" extrusionOk="0">
                <a:moveTo>
                  <a:pt x="1760" y="0"/>
                </a:moveTo>
                <a:cubicBezTo>
                  <a:pt x="786" y="0"/>
                  <a:pt x="0" y="968"/>
                  <a:pt x="0" y="2170"/>
                </a:cubicBezTo>
                <a:cubicBezTo>
                  <a:pt x="0" y="3372"/>
                  <a:pt x="786" y="4348"/>
                  <a:pt x="1760" y="4348"/>
                </a:cubicBezTo>
                <a:lnTo>
                  <a:pt x="19840" y="4348"/>
                </a:lnTo>
                <a:cubicBezTo>
                  <a:pt x="20813" y="4348"/>
                  <a:pt x="21600" y="3372"/>
                  <a:pt x="21600" y="2170"/>
                </a:cubicBezTo>
                <a:cubicBezTo>
                  <a:pt x="21600" y="968"/>
                  <a:pt x="20813" y="0"/>
                  <a:pt x="19840" y="0"/>
                </a:cubicBezTo>
                <a:lnTo>
                  <a:pt x="1760" y="0"/>
                </a:lnTo>
                <a:close/>
                <a:moveTo>
                  <a:pt x="1760" y="5936"/>
                </a:moveTo>
                <a:cubicBezTo>
                  <a:pt x="786" y="5936"/>
                  <a:pt x="0" y="6911"/>
                  <a:pt x="0" y="8114"/>
                </a:cubicBezTo>
                <a:cubicBezTo>
                  <a:pt x="0" y="9316"/>
                  <a:pt x="786" y="10292"/>
                  <a:pt x="1760" y="10292"/>
                </a:cubicBezTo>
                <a:lnTo>
                  <a:pt x="19840" y="10292"/>
                </a:lnTo>
                <a:cubicBezTo>
                  <a:pt x="20813" y="10292"/>
                  <a:pt x="21600" y="9316"/>
                  <a:pt x="21600" y="8114"/>
                </a:cubicBezTo>
                <a:cubicBezTo>
                  <a:pt x="21600" y="6911"/>
                  <a:pt x="20813" y="5936"/>
                  <a:pt x="19840" y="5936"/>
                </a:cubicBezTo>
                <a:lnTo>
                  <a:pt x="1760" y="5936"/>
                </a:lnTo>
                <a:close/>
                <a:moveTo>
                  <a:pt x="2937" y="11889"/>
                </a:moveTo>
                <a:cubicBezTo>
                  <a:pt x="2937" y="17256"/>
                  <a:pt x="6461" y="21600"/>
                  <a:pt x="10803" y="21600"/>
                </a:cubicBezTo>
                <a:cubicBezTo>
                  <a:pt x="15145" y="21600"/>
                  <a:pt x="18663" y="17256"/>
                  <a:pt x="18663" y="11889"/>
                </a:cubicBezTo>
                <a:lnTo>
                  <a:pt x="2937" y="11889"/>
                </a:lnTo>
                <a:close/>
              </a:path>
            </a:pathLst>
          </a:custGeom>
          <a:gradFill>
            <a:gsLst>
              <a:gs pos="0">
                <a:srgbClr val="3230C3"/>
              </a:gs>
              <a:gs pos="100000">
                <a:srgbClr val="00FFF4"/>
              </a:gs>
            </a:gsLst>
            <a:lin ang="4200000"/>
          </a:gradFill>
        </p:spPr>
        <p:txBody>
          <a:bodyPr anchor="ctr"/>
          <a:lstStyle>
            <a:lvl1pPr algn="ctr">
              <a:lnSpc>
                <a:spcPct val="100000"/>
              </a:lnSpc>
              <a:spcBef>
                <a:spcPts val="0"/>
              </a:spcBef>
              <a:defRPr sz="2200">
                <a:solidFill>
                  <a:srgbClr val="FFFFFF"/>
                </a:solidFill>
                <a:latin typeface="Helvetica Neue Medium"/>
                <a:ea typeface="Helvetica Neue Medium"/>
                <a:cs typeface="Helvetica Neue Medium"/>
                <a:sym typeface="Helvetica Neue Medium"/>
              </a:defRPr>
            </a:lvl1pPr>
          </a:lstStyle>
          <a:p>
            <a:pPr algn="ctr">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77" name="Cirkel"/>
          <p:cNvSpPr>
            <a:spLocks noGrp="1"/>
          </p:cNvSpPr>
          <p:nvPr>
            <p:ph type="body" sz="quarter" idx="17"/>
          </p:nvPr>
        </p:nvSpPr>
        <p:spPr>
          <a:xfrm>
            <a:off x="6238875" y="1785938"/>
            <a:ext cx="952500" cy="714375"/>
          </a:xfrm>
          <a:prstGeom prst="ellipse">
            <a:avLst/>
          </a:prstGeom>
          <a:gradFill>
            <a:gsLst>
              <a:gs pos="0">
                <a:srgbClr val="E6E800"/>
              </a:gs>
              <a:gs pos="100000">
                <a:srgbClr val="25B03B"/>
              </a:gs>
            </a:gsLst>
            <a:lin ang="4200000"/>
          </a:gradFill>
        </p:spPr>
        <p:txBody>
          <a:bodyPr lIns="50800" tIns="50800" rIns="50800" bIns="50800" anchor="ct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78" name="Vorm"/>
          <p:cNvSpPr>
            <a:spLocks noGrp="1"/>
          </p:cNvSpPr>
          <p:nvPr>
            <p:ph type="body" sz="quarter" idx="18"/>
          </p:nvPr>
        </p:nvSpPr>
        <p:spPr>
          <a:xfrm>
            <a:off x="6447234" y="1972236"/>
            <a:ext cx="535783" cy="341779"/>
          </a:xfrm>
          <a:custGeom>
            <a:avLst/>
            <a:gdLst/>
            <a:ahLst/>
            <a:cxnLst>
              <a:cxn ang="0">
                <a:pos x="wd2" y="hd2"/>
              </a:cxn>
              <a:cxn ang="5400000">
                <a:pos x="wd2" y="hd2"/>
              </a:cxn>
              <a:cxn ang="10800000">
                <a:pos x="wd2" y="hd2"/>
              </a:cxn>
              <a:cxn ang="16200000">
                <a:pos x="wd2" y="hd2"/>
              </a:cxn>
            </a:cxnLst>
            <a:rect l="0" t="0" r="r" b="b"/>
            <a:pathLst>
              <a:path w="21298" h="21419" extrusionOk="0">
                <a:moveTo>
                  <a:pt x="20840" y="3138"/>
                </a:moveTo>
                <a:cubicBezTo>
                  <a:pt x="21446" y="2425"/>
                  <a:pt x="21451" y="1263"/>
                  <a:pt x="20851" y="544"/>
                </a:cubicBezTo>
                <a:cubicBezTo>
                  <a:pt x="20248" y="-181"/>
                  <a:pt x="19263" y="-181"/>
                  <a:pt x="18659" y="544"/>
                </a:cubicBezTo>
                <a:lnTo>
                  <a:pt x="10193" y="16984"/>
                </a:lnTo>
                <a:lnTo>
                  <a:pt x="2628" y="8313"/>
                </a:lnTo>
                <a:cubicBezTo>
                  <a:pt x="2022" y="7601"/>
                  <a:pt x="1046" y="7607"/>
                  <a:pt x="446" y="8326"/>
                </a:cubicBezTo>
                <a:cubicBezTo>
                  <a:pt x="-149" y="9041"/>
                  <a:pt x="-149" y="10193"/>
                  <a:pt x="446" y="10907"/>
                </a:cubicBezTo>
                <a:lnTo>
                  <a:pt x="9558" y="20881"/>
                </a:lnTo>
                <a:cubicBezTo>
                  <a:pt x="9860" y="21240"/>
                  <a:pt x="10251" y="21419"/>
                  <a:pt x="10643" y="21419"/>
                </a:cubicBezTo>
                <a:cubicBezTo>
                  <a:pt x="11035" y="21419"/>
                  <a:pt x="11427" y="21240"/>
                  <a:pt x="11728" y="20881"/>
                </a:cubicBezTo>
                <a:lnTo>
                  <a:pt x="20840" y="3138"/>
                </a:lnTo>
                <a:close/>
              </a:path>
            </a:pathLst>
          </a:custGeom>
          <a:solidFill>
            <a:srgbClr val="FFFFFF"/>
          </a:solidFill>
        </p:spPr>
        <p:txBody>
          <a:bodyPr/>
          <a:lstStyle/>
          <a:p>
            <a:pPr>
              <a:lnSpc>
                <a:spcPct val="120000"/>
              </a:lnSpc>
            </a:pPr>
            <a:endParaRPr/>
          </a:p>
        </p:txBody>
      </p:sp>
      <p:sp>
        <p:nvSpPr>
          <p:cNvPr id="179" name="Hoofdtekst - niveau één…"/>
          <p:cNvSpPr txBox="1">
            <a:spLocks noGrp="1"/>
          </p:cNvSpPr>
          <p:nvPr>
            <p:ph type="body" sz="quarter" idx="1"/>
          </p:nvPr>
        </p:nvSpPr>
        <p:spPr>
          <a:xfrm>
            <a:off x="6238876" y="3256122"/>
            <a:ext cx="5000625" cy="2682121"/>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80" name="Maecenas sed diam eget risus varius blandit sit amet non magna."/>
          <p:cNvSpPr txBox="1">
            <a:spLocks noGrp="1"/>
          </p:cNvSpPr>
          <p:nvPr>
            <p:ph type="body" sz="quarter" idx="19"/>
          </p:nvPr>
        </p:nvSpPr>
        <p:spPr>
          <a:xfrm>
            <a:off x="6238876" y="2589935"/>
            <a:ext cx="5000625" cy="531916"/>
          </a:xfrm>
          <a:prstGeom prst="rect">
            <a:avLst/>
          </a:prstGeom>
        </p:spPr>
        <p:txBody>
          <a:bodyPr anchor="b"/>
          <a:lstStyle>
            <a:lvl1pPr>
              <a:lnSpc>
                <a:spcPct val="110000"/>
              </a:lnSpc>
              <a:spcBef>
                <a:spcPts val="0"/>
              </a:spcBef>
              <a:defRPr sz="1547">
                <a:latin typeface="Helvetica Neue Medium"/>
                <a:ea typeface="Helvetica Neue Medium"/>
                <a:cs typeface="Helvetica Neue Medium"/>
                <a:sym typeface="Helvetica Neue Medium"/>
              </a:defRPr>
            </a:lvl1pPr>
          </a:lstStyle>
          <a:p>
            <a:r>
              <a:t>Maecenas sed diam eget risus varius blandit sit amet non magna.</a:t>
            </a:r>
          </a:p>
        </p:txBody>
      </p:sp>
    </p:spTree>
    <p:extLst>
      <p:ext uri="{BB962C8B-B14F-4D97-AF65-F5344CB8AC3E}">
        <p14:creationId xmlns:p14="http://schemas.microsoft.com/office/powerpoint/2010/main" val="28920403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2">
    <p:bg>
      <p:bgPr>
        <a:gradFill flip="none" rotWithShape="1">
          <a:gsLst>
            <a:gs pos="0">
              <a:srgbClr val="E6E800"/>
            </a:gs>
            <a:gs pos="100000">
              <a:srgbClr val="25B03B"/>
            </a:gs>
          </a:gsLst>
          <a:lin ang="4200000" scaled="0"/>
        </a:gradFill>
        <a:effectLst/>
      </p:bgPr>
    </p:bg>
    <p:spTree>
      <p:nvGrpSpPr>
        <p:cNvPr id="1" name=""/>
        <p:cNvGrpSpPr/>
        <p:nvPr/>
      </p:nvGrpSpPr>
      <p:grpSpPr>
        <a:xfrm>
          <a:off x="0" y="0"/>
          <a:ext cx="0" cy="0"/>
          <a:chOff x="0" y="0"/>
          <a:chExt cx="0" cy="0"/>
        </a:xfrm>
      </p:grpSpPr>
      <p:sp>
        <p:nvSpPr>
          <p:cNvPr id="201" name="Photo-Placeholder1.jpg"/>
          <p:cNvSpPr>
            <a:spLocks noGrp="1"/>
          </p:cNvSpPr>
          <p:nvPr>
            <p:ph type="pic" idx="13"/>
          </p:nvPr>
        </p:nvSpPr>
        <p:spPr>
          <a:xfrm>
            <a:off x="0" y="0"/>
            <a:ext cx="12192000" cy="6858000"/>
          </a:xfrm>
          <a:prstGeom prst="rect">
            <a:avLst/>
          </a:prstGeom>
        </p:spPr>
        <p:txBody>
          <a:bodyPr lIns="91439" tIns="45719" rIns="91439" bIns="45719"/>
          <a:lstStyle/>
          <a:p>
            <a:endParaRPr/>
          </a:p>
        </p:txBody>
      </p:sp>
      <p:sp>
        <p:nvSpPr>
          <p:cNvPr id="202" name="Titeltekst"/>
          <p:cNvSpPr txBox="1">
            <a:spLocks noGrp="1"/>
          </p:cNvSpPr>
          <p:nvPr>
            <p:ph type="title"/>
          </p:nvPr>
        </p:nvSpPr>
        <p:spPr>
          <a:xfrm>
            <a:off x="952500" y="714375"/>
            <a:ext cx="5953125" cy="2321719"/>
          </a:xfrm>
          <a:prstGeom prst="rect">
            <a:avLst/>
          </a:prstGeom>
        </p:spPr>
        <p:txBody>
          <a:bodyPr/>
          <a:lstStyle>
            <a:lvl1pPr>
              <a:defRPr>
                <a:solidFill>
                  <a:srgbClr val="FFFFFF"/>
                </a:solidFill>
              </a:defRPr>
            </a:lvl1pPr>
          </a:lstStyle>
          <a:p>
            <a:r>
              <a:t>Titeltekst</a:t>
            </a:r>
          </a:p>
        </p:txBody>
      </p:sp>
      <p:sp>
        <p:nvSpPr>
          <p:cNvPr id="203" name="Hoofdtekst - niveau één…"/>
          <p:cNvSpPr txBox="1">
            <a:spLocks noGrp="1"/>
          </p:cNvSpPr>
          <p:nvPr>
            <p:ph type="body" sz="quarter" idx="1"/>
          </p:nvPr>
        </p:nvSpPr>
        <p:spPr>
          <a:xfrm>
            <a:off x="952500" y="3125391"/>
            <a:ext cx="5953125" cy="625079"/>
          </a:xfrm>
          <a:prstGeom prst="rect">
            <a:avLst/>
          </a:prstGeom>
        </p:spPr>
        <p:txBody>
          <a:bodyPr/>
          <a:lstStyle>
            <a:lvl1pPr>
              <a:lnSpc>
                <a:spcPct val="120000"/>
              </a:lnSpc>
              <a:spcBef>
                <a:spcPts val="0"/>
              </a:spcBef>
              <a:defRPr sz="1195">
                <a:solidFill>
                  <a:srgbClr val="FFFFFF"/>
                </a:solidFill>
                <a:latin typeface="Helvetica Neue"/>
                <a:ea typeface="Helvetica Neue"/>
                <a:cs typeface="Helvetica Neue"/>
                <a:sym typeface="Helvetica Neue"/>
              </a:defRPr>
            </a:lvl1pPr>
            <a:lvl2pPr>
              <a:lnSpc>
                <a:spcPct val="120000"/>
              </a:lnSpc>
              <a:spcBef>
                <a:spcPts val="0"/>
              </a:spcBef>
              <a:defRPr sz="1195">
                <a:solidFill>
                  <a:srgbClr val="FFFFFF"/>
                </a:solidFill>
                <a:latin typeface="Helvetica Neue"/>
                <a:ea typeface="Helvetica Neue"/>
                <a:cs typeface="Helvetica Neue"/>
                <a:sym typeface="Helvetica Neue"/>
              </a:defRPr>
            </a:lvl2pPr>
            <a:lvl3pPr>
              <a:lnSpc>
                <a:spcPct val="120000"/>
              </a:lnSpc>
              <a:spcBef>
                <a:spcPts val="0"/>
              </a:spcBef>
              <a:defRPr sz="1195">
                <a:solidFill>
                  <a:srgbClr val="FFFFFF"/>
                </a:solidFill>
                <a:latin typeface="Helvetica Neue"/>
                <a:ea typeface="Helvetica Neue"/>
                <a:cs typeface="Helvetica Neue"/>
                <a:sym typeface="Helvetica Neue"/>
              </a:defRPr>
            </a:lvl3pPr>
            <a:lvl4pPr>
              <a:lnSpc>
                <a:spcPct val="120000"/>
              </a:lnSpc>
              <a:spcBef>
                <a:spcPts val="0"/>
              </a:spcBef>
              <a:defRPr sz="1195">
                <a:solidFill>
                  <a:srgbClr val="FFFFFF"/>
                </a:solidFill>
                <a:latin typeface="Helvetica Neue"/>
                <a:ea typeface="Helvetica Neue"/>
                <a:cs typeface="Helvetica Neue"/>
                <a:sym typeface="Helvetica Neue"/>
              </a:defRPr>
            </a:lvl4pPr>
            <a:lvl5pPr>
              <a:lnSpc>
                <a:spcPct val="120000"/>
              </a:lnSpc>
              <a:spcBef>
                <a:spcPts val="0"/>
              </a:spcBef>
              <a:defRPr sz="1195">
                <a:solidFill>
                  <a:srgbClr val="FFFFFF"/>
                </a:solidFill>
                <a:latin typeface="Helvetica Neue"/>
                <a:ea typeface="Helvetica Neue"/>
                <a:cs typeface="Helvetica Neue"/>
                <a:sym typeface="Helvetica Neue"/>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04" name="Next Slide"/>
          <p:cNvSpPr>
            <a:spLocks noGrp="1"/>
          </p:cNvSpPr>
          <p:nvPr>
            <p:ph type="body" sz="quarter" idx="14"/>
          </p:nvPr>
        </p:nvSpPr>
        <p:spPr>
          <a:xfrm>
            <a:off x="952500" y="4632310"/>
            <a:ext cx="2500312" cy="405535"/>
          </a:xfrm>
          <a:prstGeom prst="roundRect">
            <a:avLst>
              <a:gd name="adj" fmla="val 50000"/>
            </a:avLst>
          </a:prstGeom>
          <a:solidFill>
            <a:srgbClr val="FFFFFF"/>
          </a:solidFill>
        </p:spPr>
        <p:txBody>
          <a:bodyPr anchor="ctr"/>
          <a:lstStyle>
            <a:lvl1pPr algn="ctr">
              <a:lnSpc>
                <a:spcPct val="100000"/>
              </a:lnSpc>
              <a:spcBef>
                <a:spcPts val="0"/>
              </a:spcBef>
              <a:defRPr sz="1195" cap="all" spc="60">
                <a:solidFill>
                  <a:srgbClr val="25B03B"/>
                </a:solidFill>
                <a:latin typeface="Helvetica Neue Medium"/>
                <a:ea typeface="Helvetica Neue Medium"/>
                <a:cs typeface="Helvetica Neue Medium"/>
                <a:sym typeface="Helvetica Neue Medium"/>
              </a:defRPr>
            </a:lvl1pPr>
          </a:lstStyle>
          <a:p>
            <a:r>
              <a:t>Next Slide</a:t>
            </a:r>
          </a:p>
        </p:txBody>
      </p:sp>
      <p:sp>
        <p:nvSpPr>
          <p:cNvPr id="205" name="Vorm"/>
          <p:cNvSpPr>
            <a:spLocks noGrp="1"/>
          </p:cNvSpPr>
          <p:nvPr>
            <p:ph type="body" sz="quarter" idx="15"/>
          </p:nvPr>
        </p:nvSpPr>
        <p:spPr>
          <a:xfrm>
            <a:off x="3012883" y="4737095"/>
            <a:ext cx="150315" cy="195965"/>
          </a:xfrm>
          <a:custGeom>
            <a:avLst/>
            <a:gdLst/>
            <a:ahLst/>
            <a:cxnLst>
              <a:cxn ang="0">
                <a:pos x="wd2" y="hd2"/>
              </a:cxn>
              <a:cxn ang="5400000">
                <a:pos x="wd2" y="hd2"/>
              </a:cxn>
              <a:cxn ang="10800000">
                <a:pos x="wd2" y="hd2"/>
              </a:cxn>
              <a:cxn ang="16200000">
                <a:pos x="wd2" y="hd2"/>
              </a:cxn>
            </a:cxnLst>
            <a:rect l="0" t="0" r="r" b="b"/>
            <a:pathLst>
              <a:path w="21600" h="21600" extrusionOk="0">
                <a:moveTo>
                  <a:pt x="0" y="20572"/>
                </a:moveTo>
                <a:lnTo>
                  <a:pt x="1787" y="21600"/>
                </a:lnTo>
                <a:lnTo>
                  <a:pt x="21600" y="10739"/>
                </a:lnTo>
                <a:lnTo>
                  <a:pt x="1947" y="0"/>
                </a:lnTo>
                <a:lnTo>
                  <a:pt x="160" y="1028"/>
                </a:lnTo>
                <a:lnTo>
                  <a:pt x="17573" y="10739"/>
                </a:lnTo>
                <a:lnTo>
                  <a:pt x="0" y="20572"/>
                </a:lnTo>
                <a:close/>
              </a:path>
            </a:pathLst>
          </a:custGeom>
          <a:solidFill>
            <a:srgbClr val="25B03B"/>
          </a:solidFill>
        </p:spPr>
        <p:txBody>
          <a:bodyPr anchor="ctr"/>
          <a:lstStyle>
            <a:lvl1pPr>
              <a:lnSpc>
                <a:spcPct val="120000"/>
              </a:lnSpc>
              <a:spcBef>
                <a:spcPts val="0"/>
              </a:spcBef>
              <a:defRPr sz="1700">
                <a:solidFill>
                  <a:srgbClr val="FFFFFF"/>
                </a:solidFill>
                <a:latin typeface="Helvetica Neue"/>
                <a:ea typeface="Helvetica Neue"/>
                <a:cs typeface="Helvetica Neue"/>
                <a:sym typeface="Helvetica Neue"/>
              </a:defRPr>
            </a:lvl1pPr>
          </a:lstStyle>
          <a:p>
            <a:pPr>
              <a:lnSpc>
                <a:spcPct val="120000"/>
              </a:lnSpc>
              <a:spcBef>
                <a:spcPts val="0"/>
              </a:spcBef>
              <a:defRPr sz="1700">
                <a:solidFill>
                  <a:srgbClr val="FFFFFF"/>
                </a:solidFill>
                <a:latin typeface="Helvetica Neue"/>
                <a:ea typeface="Helvetica Neue"/>
                <a:cs typeface="Helvetica Neue"/>
                <a:sym typeface="Helvetica Neue"/>
              </a:defRPr>
            </a:pPr>
            <a:endParaRPr/>
          </a:p>
        </p:txBody>
      </p:sp>
      <p:sp>
        <p:nvSpPr>
          <p:cNvPr id="206" name="/ Presentation Name / 2030"/>
          <p:cNvSpPr txBox="1">
            <a:spLocks noGrp="1"/>
          </p:cNvSpPr>
          <p:nvPr>
            <p:ph type="body" sz="quarter" idx="16"/>
          </p:nvPr>
        </p:nvSpPr>
        <p:spPr>
          <a:xfrm>
            <a:off x="473343" y="6611379"/>
            <a:ext cx="11257220" cy="182861"/>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207" name="Dianummer"/>
          <p:cNvSpPr txBox="1">
            <a:spLocks noGrp="1"/>
          </p:cNvSpPr>
          <p:nvPr>
            <p:ph type="sldNum" sz="quarter" idx="2"/>
          </p:nvPr>
        </p:nvSpPr>
        <p:spPr>
          <a:xfrm>
            <a:off x="238126" y="6625829"/>
            <a:ext cx="227626" cy="162352"/>
          </a:xfrm>
          <a:prstGeom prst="rect">
            <a:avLst/>
          </a:prstGeom>
        </p:spPr>
        <p:txBody>
          <a:bodyPr/>
          <a:lstStyle/>
          <a:p>
            <a:fld id="{86CB4B4D-7CA3-9044-876B-883B54F8677D}" type="slidenum">
              <a:t>‹nr.›</a:t>
            </a:fld>
            <a:endParaRPr/>
          </a:p>
        </p:txBody>
      </p:sp>
      <p:sp>
        <p:nvSpPr>
          <p:cNvPr id="208" name="Vorm"/>
          <p:cNvSpPr>
            <a:spLocks noGrp="1"/>
          </p:cNvSpPr>
          <p:nvPr>
            <p:ph type="body" idx="17"/>
          </p:nvPr>
        </p:nvSpPr>
        <p:spPr>
          <a:xfrm>
            <a:off x="6786563" y="1777009"/>
            <a:ext cx="7140773" cy="5352265"/>
          </a:xfrm>
          <a:custGeom>
            <a:avLst/>
            <a:gdLst/>
            <a:ahLst/>
            <a:cxnLst>
              <a:cxn ang="0">
                <a:pos x="wd2" y="hd2"/>
              </a:cxn>
              <a:cxn ang="5400000">
                <a:pos x="wd2" y="hd2"/>
              </a:cxn>
              <a:cxn ang="10800000">
                <a:pos x="wd2" y="hd2"/>
              </a:cxn>
              <a:cxn ang="16200000">
                <a:pos x="wd2" y="hd2"/>
              </a:cxn>
            </a:cxnLst>
            <a:rect l="0" t="0" r="r" b="b"/>
            <a:pathLst>
              <a:path w="21600" h="21600" extrusionOk="0">
                <a:moveTo>
                  <a:pt x="12659" y="0"/>
                </a:moveTo>
                <a:lnTo>
                  <a:pt x="12659" y="4803"/>
                </a:lnTo>
                <a:lnTo>
                  <a:pt x="12734" y="4815"/>
                </a:lnTo>
                <a:cubicBezTo>
                  <a:pt x="13771" y="4974"/>
                  <a:pt x="14710" y="5456"/>
                  <a:pt x="15449" y="6208"/>
                </a:cubicBezTo>
                <a:cubicBezTo>
                  <a:pt x="16189" y="6962"/>
                  <a:pt x="16654" y="7911"/>
                  <a:pt x="16795" y="8952"/>
                </a:cubicBezTo>
                <a:lnTo>
                  <a:pt x="16805" y="9029"/>
                </a:lnTo>
                <a:lnTo>
                  <a:pt x="21600" y="9029"/>
                </a:lnTo>
                <a:cubicBezTo>
                  <a:pt x="21600" y="9029"/>
                  <a:pt x="21593" y="8935"/>
                  <a:pt x="21593" y="8935"/>
                </a:cubicBezTo>
                <a:cubicBezTo>
                  <a:pt x="21434" y="6637"/>
                  <a:pt x="20452" y="4469"/>
                  <a:pt x="18828" y="2829"/>
                </a:cubicBezTo>
                <a:cubicBezTo>
                  <a:pt x="17204" y="1190"/>
                  <a:pt x="15047" y="188"/>
                  <a:pt x="12755" y="8"/>
                </a:cubicBezTo>
                <a:lnTo>
                  <a:pt x="12659" y="0"/>
                </a:lnTo>
                <a:close/>
                <a:moveTo>
                  <a:pt x="12837" y="194"/>
                </a:moveTo>
                <a:cubicBezTo>
                  <a:pt x="15050" y="391"/>
                  <a:pt x="17130" y="1369"/>
                  <a:pt x="18701" y="2955"/>
                </a:cubicBezTo>
                <a:cubicBezTo>
                  <a:pt x="20273" y="4542"/>
                  <a:pt x="21232" y="6632"/>
                  <a:pt x="21408" y="8851"/>
                </a:cubicBezTo>
                <a:lnTo>
                  <a:pt x="16960" y="8851"/>
                </a:lnTo>
                <a:cubicBezTo>
                  <a:pt x="16802" y="7801"/>
                  <a:pt x="16325" y="6846"/>
                  <a:pt x="15576" y="6084"/>
                </a:cubicBezTo>
                <a:cubicBezTo>
                  <a:pt x="14828" y="5322"/>
                  <a:pt x="13882" y="4828"/>
                  <a:pt x="12837" y="4651"/>
                </a:cubicBezTo>
                <a:lnTo>
                  <a:pt x="12837" y="194"/>
                </a:lnTo>
                <a:close/>
                <a:moveTo>
                  <a:pt x="8959" y="2355"/>
                </a:moveTo>
                <a:lnTo>
                  <a:pt x="8862" y="2363"/>
                </a:lnTo>
                <a:cubicBezTo>
                  <a:pt x="6455" y="2552"/>
                  <a:pt x="4221" y="3635"/>
                  <a:pt x="2572" y="5412"/>
                </a:cubicBezTo>
                <a:cubicBezTo>
                  <a:pt x="914" y="7199"/>
                  <a:pt x="0" y="9527"/>
                  <a:pt x="0" y="11966"/>
                </a:cubicBezTo>
                <a:cubicBezTo>
                  <a:pt x="0" y="14540"/>
                  <a:pt x="1002" y="16958"/>
                  <a:pt x="2820" y="18778"/>
                </a:cubicBezTo>
                <a:cubicBezTo>
                  <a:pt x="4639" y="20597"/>
                  <a:pt x="7056" y="21600"/>
                  <a:pt x="9628" y="21600"/>
                </a:cubicBezTo>
                <a:cubicBezTo>
                  <a:pt x="11059" y="21600"/>
                  <a:pt x="12437" y="21292"/>
                  <a:pt x="13724" y="20686"/>
                </a:cubicBezTo>
                <a:lnTo>
                  <a:pt x="13812" y="20644"/>
                </a:lnTo>
                <a:lnTo>
                  <a:pt x="11410" y="16481"/>
                </a:lnTo>
                <a:lnTo>
                  <a:pt x="11338" y="16508"/>
                </a:lnTo>
                <a:cubicBezTo>
                  <a:pt x="10792" y="16714"/>
                  <a:pt x="10216" y="16819"/>
                  <a:pt x="9628" y="16819"/>
                </a:cubicBezTo>
                <a:cubicBezTo>
                  <a:pt x="6954" y="16819"/>
                  <a:pt x="4778" y="14642"/>
                  <a:pt x="4778" y="11966"/>
                </a:cubicBezTo>
                <a:cubicBezTo>
                  <a:pt x="4778" y="10800"/>
                  <a:pt x="5198" y="9673"/>
                  <a:pt x="5959" y="8793"/>
                </a:cubicBezTo>
                <a:cubicBezTo>
                  <a:pt x="6713" y="7921"/>
                  <a:pt x="7751" y="7345"/>
                  <a:pt x="8883" y="7171"/>
                </a:cubicBezTo>
                <a:lnTo>
                  <a:pt x="8959" y="7158"/>
                </a:lnTo>
                <a:lnTo>
                  <a:pt x="8959" y="2355"/>
                </a:lnTo>
                <a:close/>
                <a:moveTo>
                  <a:pt x="8781" y="2549"/>
                </a:moveTo>
                <a:cubicBezTo>
                  <a:pt x="8781" y="2549"/>
                  <a:pt x="8781" y="7007"/>
                  <a:pt x="8781" y="7007"/>
                </a:cubicBezTo>
                <a:cubicBezTo>
                  <a:pt x="7636" y="7201"/>
                  <a:pt x="6589" y="7792"/>
                  <a:pt x="5825" y="8676"/>
                </a:cubicBezTo>
                <a:cubicBezTo>
                  <a:pt x="5035" y="9589"/>
                  <a:pt x="4600" y="10758"/>
                  <a:pt x="4600" y="11966"/>
                </a:cubicBezTo>
                <a:cubicBezTo>
                  <a:pt x="4600" y="14740"/>
                  <a:pt x="6855" y="16997"/>
                  <a:pt x="9628" y="16997"/>
                </a:cubicBezTo>
                <a:cubicBezTo>
                  <a:pt x="10212" y="16997"/>
                  <a:pt x="10785" y="16897"/>
                  <a:pt x="11330" y="16701"/>
                </a:cubicBezTo>
                <a:lnTo>
                  <a:pt x="13560" y="20565"/>
                </a:lnTo>
                <a:cubicBezTo>
                  <a:pt x="12323" y="21133"/>
                  <a:pt x="11000" y="21422"/>
                  <a:pt x="9628" y="21422"/>
                </a:cubicBezTo>
                <a:cubicBezTo>
                  <a:pt x="7104" y="21422"/>
                  <a:pt x="4731" y="20438"/>
                  <a:pt x="2946" y="18652"/>
                </a:cubicBezTo>
                <a:cubicBezTo>
                  <a:pt x="1162" y="16866"/>
                  <a:pt x="178" y="14492"/>
                  <a:pt x="178" y="11966"/>
                </a:cubicBezTo>
                <a:cubicBezTo>
                  <a:pt x="178" y="9572"/>
                  <a:pt x="1075" y="7287"/>
                  <a:pt x="2702" y="5534"/>
                </a:cubicBezTo>
                <a:cubicBezTo>
                  <a:pt x="4299" y="3813"/>
                  <a:pt x="6455" y="2756"/>
                  <a:pt x="8781" y="2549"/>
                </a:cubicBezTo>
                <a:close/>
                <a:moveTo>
                  <a:pt x="14433" y="12738"/>
                </a:moveTo>
                <a:lnTo>
                  <a:pt x="14420" y="12811"/>
                </a:lnTo>
                <a:cubicBezTo>
                  <a:pt x="14217" y="13986"/>
                  <a:pt x="13587" y="15044"/>
                  <a:pt x="12648" y="15787"/>
                </a:cubicBezTo>
                <a:lnTo>
                  <a:pt x="12587" y="15835"/>
                </a:lnTo>
                <a:lnTo>
                  <a:pt x="14987" y="19993"/>
                </a:lnTo>
                <a:cubicBezTo>
                  <a:pt x="14987" y="19993"/>
                  <a:pt x="15066" y="19939"/>
                  <a:pt x="15066" y="19939"/>
                </a:cubicBezTo>
                <a:cubicBezTo>
                  <a:pt x="17459" y="18302"/>
                  <a:pt x="18978" y="15713"/>
                  <a:pt x="19231" y="12835"/>
                </a:cubicBezTo>
                <a:lnTo>
                  <a:pt x="19240" y="12738"/>
                </a:lnTo>
                <a:lnTo>
                  <a:pt x="14433" y="12738"/>
                </a:lnTo>
                <a:close/>
                <a:moveTo>
                  <a:pt x="14582" y="12916"/>
                </a:moveTo>
                <a:lnTo>
                  <a:pt x="19045" y="12916"/>
                </a:lnTo>
                <a:cubicBezTo>
                  <a:pt x="18774" y="15670"/>
                  <a:pt x="17321" y="18147"/>
                  <a:pt x="15044" y="19737"/>
                </a:cubicBezTo>
                <a:lnTo>
                  <a:pt x="12818" y="15879"/>
                </a:lnTo>
                <a:cubicBezTo>
                  <a:pt x="13740" y="15127"/>
                  <a:pt x="14363" y="14080"/>
                  <a:pt x="14582" y="12916"/>
                </a:cubicBezTo>
                <a:close/>
              </a:path>
            </a:pathLst>
          </a:custGeom>
          <a:solidFill>
            <a:srgbClr val="FFFFFF"/>
          </a:solidFill>
        </p:spPr>
        <p:txBody>
          <a:bodyPr anchor="ctr"/>
          <a:lstStyle/>
          <a:p>
            <a:endParaRPr/>
          </a:p>
        </p:txBody>
      </p:sp>
    </p:spTree>
    <p:extLst>
      <p:ext uri="{BB962C8B-B14F-4D97-AF65-F5344CB8AC3E}">
        <p14:creationId xmlns:p14="http://schemas.microsoft.com/office/powerpoint/2010/main" val="244283561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3">
    <p:spTree>
      <p:nvGrpSpPr>
        <p:cNvPr id="1" name=""/>
        <p:cNvGrpSpPr/>
        <p:nvPr/>
      </p:nvGrpSpPr>
      <p:grpSpPr>
        <a:xfrm>
          <a:off x="0" y="0"/>
          <a:ext cx="0" cy="0"/>
          <a:chOff x="0" y="0"/>
          <a:chExt cx="0" cy="0"/>
        </a:xfrm>
      </p:grpSpPr>
      <p:sp>
        <p:nvSpPr>
          <p:cNvPr id="215" name="Titeltekst"/>
          <p:cNvSpPr txBox="1">
            <a:spLocks noGrp="1"/>
          </p:cNvSpPr>
          <p:nvPr>
            <p:ph type="title"/>
          </p:nvPr>
        </p:nvSpPr>
        <p:spPr>
          <a:prstGeom prst="rect">
            <a:avLst/>
          </a:prstGeom>
        </p:spPr>
        <p:txBody>
          <a:bodyPr/>
          <a:lstStyle/>
          <a:p>
            <a:r>
              <a:t>Titeltekst</a:t>
            </a:r>
          </a:p>
        </p:txBody>
      </p:sp>
      <p:sp>
        <p:nvSpPr>
          <p:cNvPr id="216"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217" name="/ Presentation Name / 2030"/>
          <p:cNvSpPr txBox="1">
            <a:spLocks noGrp="1"/>
          </p:cNvSpPr>
          <p:nvPr>
            <p:ph type="body" sz="quarter" idx="13"/>
          </p:nvPr>
        </p:nvSpPr>
        <p:spPr>
          <a:xfrm>
            <a:off x="473343" y="6611379"/>
            <a:ext cx="11257220" cy="182861"/>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218" name="Vorm"/>
          <p:cNvSpPr>
            <a:spLocks noGrp="1"/>
          </p:cNvSpPr>
          <p:nvPr>
            <p:ph type="body" sz="quarter" idx="14"/>
          </p:nvPr>
        </p:nvSpPr>
        <p:spPr>
          <a:xfrm>
            <a:off x="953243" y="1782032"/>
            <a:ext cx="3336027" cy="4142817"/>
          </a:xfrm>
          <a:custGeom>
            <a:avLst/>
            <a:gdLst/>
            <a:ahLst/>
            <a:cxnLst>
              <a:cxn ang="0">
                <a:pos x="wd2" y="hd2"/>
              </a:cxn>
              <a:cxn ang="5400000">
                <a:pos x="wd2" y="hd2"/>
              </a:cxn>
              <a:cxn ang="10800000">
                <a:pos x="wd2" y="hd2"/>
              </a:cxn>
              <a:cxn ang="16200000">
                <a:pos x="wd2" y="hd2"/>
              </a:cxn>
            </a:cxnLst>
            <a:rect l="0" t="0" r="r" b="b"/>
            <a:pathLst>
              <a:path w="21599" h="21600" extrusionOk="0">
                <a:moveTo>
                  <a:pt x="10901" y="0"/>
                </a:moveTo>
                <a:cubicBezTo>
                  <a:pt x="10681" y="0"/>
                  <a:pt x="10474" y="32"/>
                  <a:pt x="10290" y="88"/>
                </a:cubicBezTo>
                <a:cubicBezTo>
                  <a:pt x="10107" y="144"/>
                  <a:pt x="9947" y="225"/>
                  <a:pt x="9822" y="323"/>
                </a:cubicBezTo>
                <a:cubicBezTo>
                  <a:pt x="9821" y="324"/>
                  <a:pt x="9820" y="324"/>
                  <a:pt x="9819" y="325"/>
                </a:cubicBezTo>
                <a:cubicBezTo>
                  <a:pt x="9819" y="326"/>
                  <a:pt x="9818" y="327"/>
                  <a:pt x="9817" y="327"/>
                </a:cubicBezTo>
                <a:cubicBezTo>
                  <a:pt x="9805" y="337"/>
                  <a:pt x="9793" y="346"/>
                  <a:pt x="9781" y="356"/>
                </a:cubicBezTo>
                <a:cubicBezTo>
                  <a:pt x="9769" y="366"/>
                  <a:pt x="9758" y="376"/>
                  <a:pt x="9747" y="386"/>
                </a:cubicBezTo>
                <a:cubicBezTo>
                  <a:pt x="9732" y="398"/>
                  <a:pt x="9716" y="409"/>
                  <a:pt x="9701" y="422"/>
                </a:cubicBezTo>
                <a:cubicBezTo>
                  <a:pt x="9686" y="434"/>
                  <a:pt x="9671" y="446"/>
                  <a:pt x="9658" y="460"/>
                </a:cubicBezTo>
                <a:lnTo>
                  <a:pt x="179" y="10361"/>
                </a:lnTo>
                <a:cubicBezTo>
                  <a:pt x="125" y="10417"/>
                  <a:pt x="85" y="10474"/>
                  <a:pt x="56" y="10533"/>
                </a:cubicBezTo>
                <a:cubicBezTo>
                  <a:pt x="27" y="10592"/>
                  <a:pt x="9" y="10652"/>
                  <a:pt x="3" y="10713"/>
                </a:cubicBezTo>
                <a:cubicBezTo>
                  <a:pt x="2" y="10724"/>
                  <a:pt x="1" y="10735"/>
                  <a:pt x="0" y="10747"/>
                </a:cubicBezTo>
                <a:cubicBezTo>
                  <a:pt x="0" y="10758"/>
                  <a:pt x="0" y="10770"/>
                  <a:pt x="0" y="10781"/>
                </a:cubicBezTo>
                <a:cubicBezTo>
                  <a:pt x="0" y="10793"/>
                  <a:pt x="0" y="10804"/>
                  <a:pt x="0" y="10815"/>
                </a:cubicBezTo>
                <a:cubicBezTo>
                  <a:pt x="1" y="10827"/>
                  <a:pt x="2" y="10838"/>
                  <a:pt x="3" y="10849"/>
                </a:cubicBezTo>
                <a:cubicBezTo>
                  <a:pt x="6" y="10872"/>
                  <a:pt x="11" y="10895"/>
                  <a:pt x="17" y="10917"/>
                </a:cubicBezTo>
                <a:cubicBezTo>
                  <a:pt x="24" y="10940"/>
                  <a:pt x="32" y="10962"/>
                  <a:pt x="41" y="10985"/>
                </a:cubicBezTo>
                <a:cubicBezTo>
                  <a:pt x="41" y="10986"/>
                  <a:pt x="41" y="10986"/>
                  <a:pt x="41" y="10987"/>
                </a:cubicBezTo>
                <a:cubicBezTo>
                  <a:pt x="41" y="10988"/>
                  <a:pt x="41" y="10988"/>
                  <a:pt x="41" y="10989"/>
                </a:cubicBezTo>
                <a:cubicBezTo>
                  <a:pt x="56" y="11026"/>
                  <a:pt x="74" y="11062"/>
                  <a:pt x="97" y="11098"/>
                </a:cubicBezTo>
                <a:cubicBezTo>
                  <a:pt x="120" y="11133"/>
                  <a:pt x="146" y="11169"/>
                  <a:pt x="179" y="11203"/>
                </a:cubicBezTo>
                <a:lnTo>
                  <a:pt x="9711" y="21187"/>
                </a:lnTo>
                <a:cubicBezTo>
                  <a:pt x="9722" y="21198"/>
                  <a:pt x="9740" y="21206"/>
                  <a:pt x="9752" y="21217"/>
                </a:cubicBezTo>
                <a:cubicBezTo>
                  <a:pt x="9791" y="21254"/>
                  <a:pt x="9836" y="21288"/>
                  <a:pt x="9884" y="21321"/>
                </a:cubicBezTo>
                <a:cubicBezTo>
                  <a:pt x="9924" y="21348"/>
                  <a:pt x="9966" y="21372"/>
                  <a:pt x="10010" y="21395"/>
                </a:cubicBezTo>
                <a:cubicBezTo>
                  <a:pt x="10064" y="21423"/>
                  <a:pt x="10120" y="21450"/>
                  <a:pt x="10181" y="21473"/>
                </a:cubicBezTo>
                <a:cubicBezTo>
                  <a:pt x="10216" y="21487"/>
                  <a:pt x="10254" y="21498"/>
                  <a:pt x="10292" y="21510"/>
                </a:cubicBezTo>
                <a:cubicBezTo>
                  <a:pt x="10350" y="21527"/>
                  <a:pt x="10410" y="21540"/>
                  <a:pt x="10472" y="21553"/>
                </a:cubicBezTo>
                <a:cubicBezTo>
                  <a:pt x="10510" y="21561"/>
                  <a:pt x="10547" y="21569"/>
                  <a:pt x="10585" y="21575"/>
                </a:cubicBezTo>
                <a:cubicBezTo>
                  <a:pt x="10679" y="21589"/>
                  <a:pt x="10777" y="21596"/>
                  <a:pt x="10877" y="21599"/>
                </a:cubicBezTo>
                <a:cubicBezTo>
                  <a:pt x="10885" y="21599"/>
                  <a:pt x="10893" y="21600"/>
                  <a:pt x="10901" y="21600"/>
                </a:cubicBezTo>
                <a:lnTo>
                  <a:pt x="20231" y="21600"/>
                </a:lnTo>
                <a:cubicBezTo>
                  <a:pt x="20987" y="21600"/>
                  <a:pt x="21600" y="21229"/>
                  <a:pt x="21599" y="20772"/>
                </a:cubicBezTo>
                <a:cubicBezTo>
                  <a:pt x="21599" y="20316"/>
                  <a:pt x="20987" y="19946"/>
                  <a:pt x="20231" y="19946"/>
                </a:cubicBezTo>
                <a:lnTo>
                  <a:pt x="11686" y="19946"/>
                </a:lnTo>
                <a:lnTo>
                  <a:pt x="2939" y="10781"/>
                </a:lnTo>
                <a:lnTo>
                  <a:pt x="11679" y="1653"/>
                </a:lnTo>
                <a:lnTo>
                  <a:pt x="20231" y="1653"/>
                </a:lnTo>
                <a:cubicBezTo>
                  <a:pt x="20987" y="1653"/>
                  <a:pt x="21599" y="1283"/>
                  <a:pt x="21599" y="826"/>
                </a:cubicBezTo>
                <a:cubicBezTo>
                  <a:pt x="21599" y="370"/>
                  <a:pt x="20987" y="0"/>
                  <a:pt x="20231" y="0"/>
                </a:cubicBezTo>
                <a:lnTo>
                  <a:pt x="10901" y="0"/>
                </a:lnTo>
                <a:close/>
              </a:path>
            </a:pathLst>
          </a:custGeom>
          <a:gradFill>
            <a:gsLst>
              <a:gs pos="0">
                <a:srgbClr val="AF32DC"/>
              </a:gs>
              <a:gs pos="100000">
                <a:srgbClr val="0A32BE"/>
              </a:gs>
            </a:gsLst>
            <a:lin ang="4200000"/>
          </a:gradFill>
        </p:spPr>
        <p:txBody>
          <a:bodyPr anchor="ct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19" name="Vorm"/>
          <p:cNvSpPr>
            <a:spLocks noGrp="1"/>
          </p:cNvSpPr>
          <p:nvPr>
            <p:ph type="body" sz="quarter" idx="15"/>
          </p:nvPr>
        </p:nvSpPr>
        <p:spPr>
          <a:xfrm>
            <a:off x="1578696" y="2165728"/>
            <a:ext cx="2756297" cy="3357563"/>
          </a:xfrm>
          <a:custGeom>
            <a:avLst/>
            <a:gdLst/>
            <a:ahLst/>
            <a:cxnLst>
              <a:cxn ang="0">
                <a:pos x="wd2" y="hd2"/>
              </a:cxn>
              <a:cxn ang="5400000">
                <a:pos x="wd2" y="hd2"/>
              </a:cxn>
              <a:cxn ang="10800000">
                <a:pos x="wd2" y="hd2"/>
              </a:cxn>
              <a:cxn ang="16200000">
                <a:pos x="wd2" y="hd2"/>
              </a:cxn>
            </a:cxnLst>
            <a:rect l="0" t="0" r="r" b="b"/>
            <a:pathLst>
              <a:path w="21599" h="21600" extrusionOk="0">
                <a:moveTo>
                  <a:pt x="10951" y="0"/>
                </a:moveTo>
                <a:cubicBezTo>
                  <a:pt x="10932" y="1"/>
                  <a:pt x="10912" y="2"/>
                  <a:pt x="10893" y="3"/>
                </a:cubicBezTo>
                <a:cubicBezTo>
                  <a:pt x="10571" y="19"/>
                  <a:pt x="10244" y="36"/>
                  <a:pt x="9949" y="118"/>
                </a:cubicBezTo>
                <a:cubicBezTo>
                  <a:pt x="9668" y="196"/>
                  <a:pt x="9428" y="331"/>
                  <a:pt x="9278" y="512"/>
                </a:cubicBezTo>
                <a:lnTo>
                  <a:pt x="216" y="10147"/>
                </a:lnTo>
                <a:cubicBezTo>
                  <a:pt x="144" y="10223"/>
                  <a:pt x="93" y="10302"/>
                  <a:pt x="58" y="10383"/>
                </a:cubicBezTo>
                <a:cubicBezTo>
                  <a:pt x="24" y="10463"/>
                  <a:pt x="6" y="10546"/>
                  <a:pt x="3" y="10628"/>
                </a:cubicBezTo>
                <a:cubicBezTo>
                  <a:pt x="2" y="10637"/>
                  <a:pt x="1" y="10647"/>
                  <a:pt x="1" y="10656"/>
                </a:cubicBezTo>
                <a:cubicBezTo>
                  <a:pt x="0" y="10666"/>
                  <a:pt x="0" y="10676"/>
                  <a:pt x="0" y="10685"/>
                </a:cubicBezTo>
                <a:cubicBezTo>
                  <a:pt x="0" y="10695"/>
                  <a:pt x="0" y="10704"/>
                  <a:pt x="1" y="10714"/>
                </a:cubicBezTo>
                <a:cubicBezTo>
                  <a:pt x="1" y="10723"/>
                  <a:pt x="2" y="10733"/>
                  <a:pt x="3" y="10743"/>
                </a:cubicBezTo>
                <a:cubicBezTo>
                  <a:pt x="6" y="10825"/>
                  <a:pt x="24" y="10907"/>
                  <a:pt x="58" y="10988"/>
                </a:cubicBezTo>
                <a:cubicBezTo>
                  <a:pt x="93" y="11068"/>
                  <a:pt x="144" y="11148"/>
                  <a:pt x="216" y="11224"/>
                </a:cubicBezTo>
                <a:lnTo>
                  <a:pt x="9324" y="20938"/>
                </a:lnTo>
                <a:cubicBezTo>
                  <a:pt x="9356" y="20971"/>
                  <a:pt x="9391" y="21002"/>
                  <a:pt x="9429" y="21033"/>
                </a:cubicBezTo>
                <a:cubicBezTo>
                  <a:pt x="9467" y="21063"/>
                  <a:pt x="9508" y="21091"/>
                  <a:pt x="9549" y="21119"/>
                </a:cubicBezTo>
                <a:cubicBezTo>
                  <a:pt x="9695" y="21263"/>
                  <a:pt x="9897" y="21383"/>
                  <a:pt x="10138" y="21467"/>
                </a:cubicBezTo>
                <a:cubicBezTo>
                  <a:pt x="10378" y="21551"/>
                  <a:pt x="10655" y="21600"/>
                  <a:pt x="10951" y="21600"/>
                </a:cubicBezTo>
                <a:lnTo>
                  <a:pt x="19943" y="21600"/>
                </a:lnTo>
                <a:cubicBezTo>
                  <a:pt x="20859" y="21599"/>
                  <a:pt x="21600" y="21142"/>
                  <a:pt x="21599" y="20579"/>
                </a:cubicBezTo>
                <a:cubicBezTo>
                  <a:pt x="21599" y="20016"/>
                  <a:pt x="20858" y="19559"/>
                  <a:pt x="19943" y="19559"/>
                </a:cubicBezTo>
                <a:lnTo>
                  <a:pt x="11858" y="19559"/>
                </a:lnTo>
                <a:lnTo>
                  <a:pt x="3537" y="10685"/>
                </a:lnTo>
                <a:lnTo>
                  <a:pt x="11671" y="2041"/>
                </a:lnTo>
                <a:lnTo>
                  <a:pt x="19943" y="2041"/>
                </a:lnTo>
                <a:cubicBezTo>
                  <a:pt x="20858" y="2041"/>
                  <a:pt x="21599" y="1584"/>
                  <a:pt x="21599" y="1021"/>
                </a:cubicBezTo>
                <a:cubicBezTo>
                  <a:pt x="21600" y="458"/>
                  <a:pt x="20859" y="1"/>
                  <a:pt x="19943" y="0"/>
                </a:cubicBezTo>
                <a:lnTo>
                  <a:pt x="10951" y="0"/>
                </a:lnTo>
                <a:close/>
              </a:path>
            </a:pathLst>
          </a:custGeom>
          <a:gradFill>
            <a:gsLst>
              <a:gs pos="0">
                <a:srgbClr val="00FFF4"/>
              </a:gs>
              <a:gs pos="100000">
                <a:srgbClr val="0A32BE"/>
              </a:gs>
            </a:gsLst>
            <a:lin ang="4200000"/>
          </a:gradFill>
        </p:spPr>
        <p:txBody>
          <a:bodyPr anchor="ct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20" name="Vorm"/>
          <p:cNvSpPr>
            <a:spLocks noGrp="1"/>
          </p:cNvSpPr>
          <p:nvPr>
            <p:ph type="body" sz="quarter" idx="16"/>
          </p:nvPr>
        </p:nvSpPr>
        <p:spPr>
          <a:xfrm>
            <a:off x="2201139" y="2562402"/>
            <a:ext cx="2133892" cy="2564217"/>
          </a:xfrm>
          <a:custGeom>
            <a:avLst/>
            <a:gdLst/>
            <a:ahLst/>
            <a:cxnLst>
              <a:cxn ang="0">
                <a:pos x="wd2" y="hd2"/>
              </a:cxn>
              <a:cxn ang="5400000">
                <a:pos x="wd2" y="hd2"/>
              </a:cxn>
              <a:cxn ang="10800000">
                <a:pos x="wd2" y="hd2"/>
              </a:cxn>
              <a:cxn ang="16200000">
                <a:pos x="wd2" y="hd2"/>
              </a:cxn>
            </a:cxnLst>
            <a:rect l="0" t="0" r="r" b="b"/>
            <a:pathLst>
              <a:path w="21599" h="21600" extrusionOk="0">
                <a:moveTo>
                  <a:pt x="10937" y="0"/>
                </a:moveTo>
                <a:cubicBezTo>
                  <a:pt x="10611" y="0"/>
                  <a:pt x="10302" y="46"/>
                  <a:pt x="10026" y="128"/>
                </a:cubicBezTo>
                <a:cubicBezTo>
                  <a:pt x="9751" y="210"/>
                  <a:pt x="9507" y="328"/>
                  <a:pt x="9311" y="472"/>
                </a:cubicBezTo>
                <a:cubicBezTo>
                  <a:pt x="9220" y="521"/>
                  <a:pt x="9134" y="573"/>
                  <a:pt x="9056" y="630"/>
                </a:cubicBezTo>
                <a:cubicBezTo>
                  <a:pt x="8978" y="688"/>
                  <a:pt x="8906" y="750"/>
                  <a:pt x="8844" y="818"/>
                </a:cubicBezTo>
                <a:lnTo>
                  <a:pt x="280" y="10023"/>
                </a:lnTo>
                <a:cubicBezTo>
                  <a:pt x="252" y="10053"/>
                  <a:pt x="236" y="10085"/>
                  <a:pt x="212" y="10115"/>
                </a:cubicBezTo>
                <a:cubicBezTo>
                  <a:pt x="211" y="10116"/>
                  <a:pt x="209" y="10118"/>
                  <a:pt x="208" y="10119"/>
                </a:cubicBezTo>
                <a:cubicBezTo>
                  <a:pt x="155" y="10189"/>
                  <a:pt x="112" y="10261"/>
                  <a:pt x="80" y="10333"/>
                </a:cubicBezTo>
                <a:cubicBezTo>
                  <a:pt x="69" y="10360"/>
                  <a:pt x="59" y="10387"/>
                  <a:pt x="50" y="10413"/>
                </a:cubicBezTo>
                <a:cubicBezTo>
                  <a:pt x="31" y="10468"/>
                  <a:pt x="12" y="10523"/>
                  <a:pt x="5" y="10578"/>
                </a:cubicBezTo>
                <a:cubicBezTo>
                  <a:pt x="3" y="10598"/>
                  <a:pt x="1" y="10618"/>
                  <a:pt x="1" y="10638"/>
                </a:cubicBezTo>
                <a:cubicBezTo>
                  <a:pt x="0" y="10658"/>
                  <a:pt x="0" y="10678"/>
                  <a:pt x="1" y="10698"/>
                </a:cubicBezTo>
                <a:cubicBezTo>
                  <a:pt x="0" y="10718"/>
                  <a:pt x="0" y="10738"/>
                  <a:pt x="1" y="10758"/>
                </a:cubicBezTo>
                <a:cubicBezTo>
                  <a:pt x="1" y="10778"/>
                  <a:pt x="3" y="10798"/>
                  <a:pt x="5" y="10818"/>
                </a:cubicBezTo>
                <a:cubicBezTo>
                  <a:pt x="9" y="10846"/>
                  <a:pt x="15" y="10874"/>
                  <a:pt x="23" y="10902"/>
                </a:cubicBezTo>
                <a:cubicBezTo>
                  <a:pt x="30" y="10931"/>
                  <a:pt x="39" y="10959"/>
                  <a:pt x="50" y="10987"/>
                </a:cubicBezTo>
                <a:cubicBezTo>
                  <a:pt x="58" y="11010"/>
                  <a:pt x="66" y="11032"/>
                  <a:pt x="76" y="11055"/>
                </a:cubicBezTo>
                <a:cubicBezTo>
                  <a:pt x="123" y="11164"/>
                  <a:pt x="185" y="11270"/>
                  <a:pt x="280" y="11372"/>
                </a:cubicBezTo>
                <a:lnTo>
                  <a:pt x="8892" y="20728"/>
                </a:lnTo>
                <a:cubicBezTo>
                  <a:pt x="8912" y="20749"/>
                  <a:pt x="8943" y="20764"/>
                  <a:pt x="8964" y="20784"/>
                </a:cubicBezTo>
                <a:cubicBezTo>
                  <a:pt x="8966" y="20786"/>
                  <a:pt x="8967" y="20787"/>
                  <a:pt x="8968" y="20789"/>
                </a:cubicBezTo>
                <a:cubicBezTo>
                  <a:pt x="9131" y="21027"/>
                  <a:pt x="9403" y="21230"/>
                  <a:pt x="9744" y="21373"/>
                </a:cubicBezTo>
                <a:cubicBezTo>
                  <a:pt x="10085" y="21516"/>
                  <a:pt x="10496" y="21600"/>
                  <a:pt x="10937" y="21600"/>
                </a:cubicBezTo>
                <a:lnTo>
                  <a:pt x="19460" y="21600"/>
                </a:lnTo>
                <a:cubicBezTo>
                  <a:pt x="20641" y="21599"/>
                  <a:pt x="21598" y="21002"/>
                  <a:pt x="21599" y="20265"/>
                </a:cubicBezTo>
                <a:cubicBezTo>
                  <a:pt x="21600" y="19527"/>
                  <a:pt x="20642" y="18928"/>
                  <a:pt x="19460" y="18927"/>
                </a:cubicBezTo>
                <a:lnTo>
                  <a:pt x="12169" y="18927"/>
                </a:lnTo>
                <a:lnTo>
                  <a:pt x="4599" y="10698"/>
                </a:lnTo>
                <a:lnTo>
                  <a:pt x="12071" y="2670"/>
                </a:lnTo>
                <a:lnTo>
                  <a:pt x="19460" y="2670"/>
                </a:lnTo>
                <a:cubicBezTo>
                  <a:pt x="20641" y="2670"/>
                  <a:pt x="21599" y="2073"/>
                  <a:pt x="21599" y="1335"/>
                </a:cubicBezTo>
                <a:cubicBezTo>
                  <a:pt x="21599" y="598"/>
                  <a:pt x="20641" y="0"/>
                  <a:pt x="19460" y="0"/>
                </a:cubicBezTo>
                <a:lnTo>
                  <a:pt x="10937" y="0"/>
                </a:lnTo>
                <a:close/>
              </a:path>
            </a:pathLst>
          </a:custGeom>
          <a:gradFill>
            <a:gsLst>
              <a:gs pos="0">
                <a:srgbClr val="E6E800"/>
              </a:gs>
              <a:gs pos="100000">
                <a:srgbClr val="25B03B"/>
              </a:gs>
            </a:gsLst>
            <a:lin ang="4200000"/>
          </a:gradFill>
        </p:spPr>
        <p:txBody>
          <a:bodyPr anchor="ct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21" name="Vorm"/>
          <p:cNvSpPr>
            <a:spLocks noGrp="1"/>
          </p:cNvSpPr>
          <p:nvPr>
            <p:ph type="body" sz="quarter" idx="17"/>
          </p:nvPr>
        </p:nvSpPr>
        <p:spPr>
          <a:xfrm>
            <a:off x="2799717" y="2966331"/>
            <a:ext cx="1501375" cy="1756359"/>
          </a:xfrm>
          <a:custGeom>
            <a:avLst/>
            <a:gdLst/>
            <a:ahLst/>
            <a:cxnLst>
              <a:cxn ang="0">
                <a:pos x="wd2" y="hd2"/>
              </a:cxn>
              <a:cxn ang="5400000">
                <a:pos x="wd2" y="hd2"/>
              </a:cxn>
              <a:cxn ang="10800000">
                <a:pos x="wd2" y="hd2"/>
              </a:cxn>
              <a:cxn ang="16200000">
                <a:pos x="wd2" y="hd2"/>
              </a:cxn>
            </a:cxnLst>
            <a:rect l="0" t="0" r="r" b="b"/>
            <a:pathLst>
              <a:path w="21599" h="21600" extrusionOk="0">
                <a:moveTo>
                  <a:pt x="10990" y="0"/>
                </a:moveTo>
                <a:cubicBezTo>
                  <a:pt x="10536" y="0"/>
                  <a:pt x="10110" y="67"/>
                  <a:pt x="9728" y="184"/>
                </a:cubicBezTo>
                <a:cubicBezTo>
                  <a:pt x="9346" y="301"/>
                  <a:pt x="9009" y="471"/>
                  <a:pt x="8737" y="676"/>
                </a:cubicBezTo>
                <a:cubicBezTo>
                  <a:pt x="8648" y="733"/>
                  <a:pt x="8560" y="794"/>
                  <a:pt x="8481" y="858"/>
                </a:cubicBezTo>
                <a:cubicBezTo>
                  <a:pt x="8401" y="923"/>
                  <a:pt x="8326" y="991"/>
                  <a:pt x="8260" y="1064"/>
                </a:cubicBezTo>
                <a:lnTo>
                  <a:pt x="386" y="9740"/>
                </a:lnTo>
                <a:cubicBezTo>
                  <a:pt x="256" y="9884"/>
                  <a:pt x="162" y="10034"/>
                  <a:pt x="100" y="10188"/>
                </a:cubicBezTo>
                <a:cubicBezTo>
                  <a:pt x="37" y="10341"/>
                  <a:pt x="6" y="10497"/>
                  <a:pt x="1" y="10652"/>
                </a:cubicBezTo>
                <a:cubicBezTo>
                  <a:pt x="0" y="10669"/>
                  <a:pt x="0" y="10686"/>
                  <a:pt x="0" y="10702"/>
                </a:cubicBezTo>
                <a:cubicBezTo>
                  <a:pt x="0" y="10719"/>
                  <a:pt x="0" y="10735"/>
                  <a:pt x="1" y="10752"/>
                </a:cubicBezTo>
                <a:cubicBezTo>
                  <a:pt x="0" y="10769"/>
                  <a:pt x="0" y="10785"/>
                  <a:pt x="0" y="10802"/>
                </a:cubicBezTo>
                <a:cubicBezTo>
                  <a:pt x="0" y="10818"/>
                  <a:pt x="0" y="10835"/>
                  <a:pt x="1" y="10851"/>
                </a:cubicBezTo>
                <a:cubicBezTo>
                  <a:pt x="6" y="11007"/>
                  <a:pt x="37" y="11164"/>
                  <a:pt x="99" y="11318"/>
                </a:cubicBezTo>
                <a:cubicBezTo>
                  <a:pt x="162" y="11472"/>
                  <a:pt x="256" y="11623"/>
                  <a:pt x="386" y="11768"/>
                </a:cubicBezTo>
                <a:lnTo>
                  <a:pt x="8303" y="20570"/>
                </a:lnTo>
                <a:cubicBezTo>
                  <a:pt x="8333" y="20604"/>
                  <a:pt x="8369" y="20632"/>
                  <a:pt x="8406" y="20660"/>
                </a:cubicBezTo>
                <a:cubicBezTo>
                  <a:pt x="8444" y="20688"/>
                  <a:pt x="8482" y="20716"/>
                  <a:pt x="8517" y="20745"/>
                </a:cubicBezTo>
                <a:cubicBezTo>
                  <a:pt x="8535" y="20762"/>
                  <a:pt x="8553" y="20778"/>
                  <a:pt x="8572" y="20794"/>
                </a:cubicBezTo>
                <a:cubicBezTo>
                  <a:pt x="8591" y="20810"/>
                  <a:pt x="8610" y="20826"/>
                  <a:pt x="8630" y="20842"/>
                </a:cubicBezTo>
                <a:cubicBezTo>
                  <a:pt x="8661" y="20865"/>
                  <a:pt x="8690" y="20891"/>
                  <a:pt x="8721" y="20915"/>
                </a:cubicBezTo>
                <a:cubicBezTo>
                  <a:pt x="8752" y="20939"/>
                  <a:pt x="8782" y="20964"/>
                  <a:pt x="8817" y="20986"/>
                </a:cubicBezTo>
                <a:cubicBezTo>
                  <a:pt x="9088" y="21173"/>
                  <a:pt x="9416" y="21327"/>
                  <a:pt x="9784" y="21433"/>
                </a:cubicBezTo>
                <a:cubicBezTo>
                  <a:pt x="10152" y="21540"/>
                  <a:pt x="10560" y="21600"/>
                  <a:pt x="10990" y="21600"/>
                </a:cubicBezTo>
                <a:lnTo>
                  <a:pt x="18628" y="21600"/>
                </a:lnTo>
                <a:cubicBezTo>
                  <a:pt x="20270" y="21599"/>
                  <a:pt x="21600" y="20745"/>
                  <a:pt x="21599" y="19692"/>
                </a:cubicBezTo>
                <a:cubicBezTo>
                  <a:pt x="21598" y="18639"/>
                  <a:pt x="20270" y="17787"/>
                  <a:pt x="18628" y="17787"/>
                </a:cubicBezTo>
                <a:lnTo>
                  <a:pt x="12665" y="17787"/>
                </a:lnTo>
                <a:lnTo>
                  <a:pt x="6344" y="10752"/>
                </a:lnTo>
                <a:lnTo>
                  <a:pt x="12649" y="3813"/>
                </a:lnTo>
                <a:lnTo>
                  <a:pt x="18628" y="3813"/>
                </a:lnTo>
                <a:cubicBezTo>
                  <a:pt x="20270" y="3812"/>
                  <a:pt x="21600" y="2957"/>
                  <a:pt x="21599" y="1905"/>
                </a:cubicBezTo>
                <a:cubicBezTo>
                  <a:pt x="21598" y="852"/>
                  <a:pt x="20270" y="0"/>
                  <a:pt x="18628" y="0"/>
                </a:cubicBezTo>
                <a:lnTo>
                  <a:pt x="10990" y="0"/>
                </a:lnTo>
                <a:close/>
              </a:path>
            </a:pathLst>
          </a:custGeom>
          <a:gradFill>
            <a:gsLst>
              <a:gs pos="0">
                <a:srgbClr val="EFC42D"/>
              </a:gs>
              <a:gs pos="100000">
                <a:srgbClr val="EB1E98"/>
              </a:gs>
            </a:gsLst>
            <a:lin ang="4200000"/>
          </a:gradFill>
        </p:spPr>
        <p:txBody>
          <a:bodyPr anchor="ct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22" name="Vorm"/>
          <p:cNvSpPr>
            <a:spLocks noGrp="1"/>
          </p:cNvSpPr>
          <p:nvPr>
            <p:ph type="body" sz="quarter" idx="18"/>
          </p:nvPr>
        </p:nvSpPr>
        <p:spPr>
          <a:xfrm>
            <a:off x="3412099" y="3392923"/>
            <a:ext cx="1390527" cy="90317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0"/>
                </a:lnTo>
                <a:lnTo>
                  <a:pt x="16200" y="0"/>
                </a:lnTo>
                <a:lnTo>
                  <a:pt x="21600" y="10800"/>
                </a:lnTo>
                <a:lnTo>
                  <a:pt x="16200" y="21600"/>
                </a:lnTo>
                <a:lnTo>
                  <a:pt x="5400" y="21600"/>
                </a:lnTo>
                <a:close/>
              </a:path>
            </a:pathLst>
          </a:custGeom>
          <a:solidFill>
            <a:srgbClr val="D0DBE6"/>
          </a:solidFill>
        </p:spPr>
        <p:txBody>
          <a:bodyPr anchor="ctr"/>
          <a:lstStyle>
            <a:lvl1pPr algn="ctr">
              <a:lnSpc>
                <a:spcPct val="120000"/>
              </a:lnSpc>
              <a:spcBef>
                <a:spcPts val="0"/>
              </a:spcBef>
              <a:defRPr>
                <a:latin typeface="Helvetica Neue Medium"/>
                <a:ea typeface="Helvetica Neue Medium"/>
                <a:cs typeface="Helvetica Neue Medium"/>
                <a:sym typeface="Helvetica Neue Medium"/>
              </a:defRPr>
            </a:lvl1pPr>
          </a:lstStyle>
          <a:p>
            <a:pPr algn="ctr">
              <a:lnSpc>
                <a:spcPct val="120000"/>
              </a:lnSpc>
              <a:spcBef>
                <a:spcPts val="0"/>
              </a:spcBef>
              <a:defRPr>
                <a:latin typeface="Helvetica Neue Medium"/>
                <a:ea typeface="Helvetica Neue Medium"/>
                <a:cs typeface="Helvetica Neue Medium"/>
                <a:sym typeface="Helvetica Neue Medium"/>
              </a:defRPr>
            </a:pPr>
            <a:endParaRPr/>
          </a:p>
        </p:txBody>
      </p:sp>
      <p:sp>
        <p:nvSpPr>
          <p:cNvPr id="223" name="Vorm"/>
          <p:cNvSpPr>
            <a:spLocks noGrp="1"/>
          </p:cNvSpPr>
          <p:nvPr>
            <p:ph type="body" sz="quarter" idx="19"/>
          </p:nvPr>
        </p:nvSpPr>
        <p:spPr>
          <a:xfrm>
            <a:off x="3779939" y="3598945"/>
            <a:ext cx="654845" cy="491128"/>
          </a:xfrm>
          <a:custGeom>
            <a:avLst/>
            <a:gdLst/>
            <a:ahLst/>
            <a:cxnLst>
              <a:cxn ang="0">
                <a:pos x="wd2" y="hd2"/>
              </a:cxn>
              <a:cxn ang="5400000">
                <a:pos x="wd2" y="hd2"/>
              </a:cxn>
              <a:cxn ang="10800000">
                <a:pos x="wd2" y="hd2"/>
              </a:cxn>
              <a:cxn ang="16200000">
                <a:pos x="wd2" y="hd2"/>
              </a:cxn>
            </a:cxnLst>
            <a:rect l="0" t="0" r="r" b="b"/>
            <a:pathLst>
              <a:path w="21600" h="21600" extrusionOk="0">
                <a:moveTo>
                  <a:pt x="18219" y="11416"/>
                </a:moveTo>
                <a:lnTo>
                  <a:pt x="16886" y="11416"/>
                </a:lnTo>
                <a:cubicBezTo>
                  <a:pt x="16545" y="11416"/>
                  <a:pt x="16269" y="11140"/>
                  <a:pt x="16269" y="10800"/>
                </a:cubicBezTo>
                <a:cubicBezTo>
                  <a:pt x="16269" y="10459"/>
                  <a:pt x="16545" y="10183"/>
                  <a:pt x="16886" y="10183"/>
                </a:cubicBezTo>
                <a:lnTo>
                  <a:pt x="18219" y="10183"/>
                </a:lnTo>
                <a:cubicBezTo>
                  <a:pt x="18079" y="8486"/>
                  <a:pt x="17363" y="6828"/>
                  <a:pt x="16068" y="5532"/>
                </a:cubicBezTo>
                <a:cubicBezTo>
                  <a:pt x="14807" y="4271"/>
                  <a:pt x="13174" y="3520"/>
                  <a:pt x="11417" y="3377"/>
                </a:cubicBezTo>
                <a:lnTo>
                  <a:pt x="11417" y="4714"/>
                </a:lnTo>
                <a:cubicBezTo>
                  <a:pt x="11417" y="5054"/>
                  <a:pt x="11141" y="5330"/>
                  <a:pt x="10800" y="5330"/>
                </a:cubicBezTo>
                <a:cubicBezTo>
                  <a:pt x="10459" y="5330"/>
                  <a:pt x="10183" y="5054"/>
                  <a:pt x="10183" y="4714"/>
                </a:cubicBezTo>
                <a:lnTo>
                  <a:pt x="10183" y="3377"/>
                </a:lnTo>
                <a:cubicBezTo>
                  <a:pt x="8426" y="3520"/>
                  <a:pt x="6793" y="4271"/>
                  <a:pt x="5532" y="5532"/>
                </a:cubicBezTo>
                <a:cubicBezTo>
                  <a:pt x="4237" y="6828"/>
                  <a:pt x="3521" y="8486"/>
                  <a:pt x="3381" y="10183"/>
                </a:cubicBezTo>
                <a:lnTo>
                  <a:pt x="4714" y="10183"/>
                </a:lnTo>
                <a:cubicBezTo>
                  <a:pt x="5055" y="10183"/>
                  <a:pt x="5331" y="10459"/>
                  <a:pt x="5331" y="10800"/>
                </a:cubicBezTo>
                <a:cubicBezTo>
                  <a:pt x="5331" y="11140"/>
                  <a:pt x="5055" y="11416"/>
                  <a:pt x="4714" y="11416"/>
                </a:cubicBezTo>
                <a:lnTo>
                  <a:pt x="3381" y="11416"/>
                </a:lnTo>
                <a:cubicBezTo>
                  <a:pt x="3521" y="13114"/>
                  <a:pt x="4237" y="14772"/>
                  <a:pt x="5532" y="16068"/>
                </a:cubicBezTo>
                <a:cubicBezTo>
                  <a:pt x="6793" y="17328"/>
                  <a:pt x="8426" y="18079"/>
                  <a:pt x="10183" y="18223"/>
                </a:cubicBezTo>
                <a:lnTo>
                  <a:pt x="10183" y="16886"/>
                </a:lnTo>
                <a:cubicBezTo>
                  <a:pt x="10183" y="16545"/>
                  <a:pt x="10459" y="16269"/>
                  <a:pt x="10800" y="16269"/>
                </a:cubicBezTo>
                <a:cubicBezTo>
                  <a:pt x="11141" y="16269"/>
                  <a:pt x="11417" y="16545"/>
                  <a:pt x="11417" y="16886"/>
                </a:cubicBezTo>
                <a:lnTo>
                  <a:pt x="11417" y="18223"/>
                </a:lnTo>
                <a:cubicBezTo>
                  <a:pt x="13174" y="18079"/>
                  <a:pt x="14807" y="17328"/>
                  <a:pt x="16068" y="16068"/>
                </a:cubicBezTo>
                <a:cubicBezTo>
                  <a:pt x="17364" y="14772"/>
                  <a:pt x="18080" y="13114"/>
                  <a:pt x="18219" y="11416"/>
                </a:cubicBezTo>
                <a:close/>
                <a:moveTo>
                  <a:pt x="21600" y="10800"/>
                </a:moveTo>
                <a:cubicBezTo>
                  <a:pt x="21600" y="11140"/>
                  <a:pt x="21324" y="11416"/>
                  <a:pt x="20983" y="11416"/>
                </a:cubicBezTo>
                <a:lnTo>
                  <a:pt x="19455" y="11416"/>
                </a:lnTo>
                <a:cubicBezTo>
                  <a:pt x="19313" y="13430"/>
                  <a:pt x="18476" y="15404"/>
                  <a:pt x="16940" y="16940"/>
                </a:cubicBezTo>
                <a:cubicBezTo>
                  <a:pt x="15446" y="18434"/>
                  <a:pt x="13504" y="19314"/>
                  <a:pt x="11417" y="19459"/>
                </a:cubicBezTo>
                <a:lnTo>
                  <a:pt x="11417" y="20983"/>
                </a:lnTo>
                <a:cubicBezTo>
                  <a:pt x="11417" y="21324"/>
                  <a:pt x="11141" y="21600"/>
                  <a:pt x="10800" y="21600"/>
                </a:cubicBezTo>
                <a:cubicBezTo>
                  <a:pt x="10459" y="21600"/>
                  <a:pt x="10183" y="21324"/>
                  <a:pt x="10183" y="20983"/>
                </a:cubicBezTo>
                <a:lnTo>
                  <a:pt x="10183" y="19459"/>
                </a:lnTo>
                <a:cubicBezTo>
                  <a:pt x="8096" y="19314"/>
                  <a:pt x="6154" y="18434"/>
                  <a:pt x="4660" y="16940"/>
                </a:cubicBezTo>
                <a:cubicBezTo>
                  <a:pt x="3124" y="15404"/>
                  <a:pt x="2287" y="13430"/>
                  <a:pt x="2145" y="11416"/>
                </a:cubicBezTo>
                <a:lnTo>
                  <a:pt x="617" y="11416"/>
                </a:lnTo>
                <a:cubicBezTo>
                  <a:pt x="276" y="11416"/>
                  <a:pt x="0" y="11140"/>
                  <a:pt x="0" y="10800"/>
                </a:cubicBezTo>
                <a:cubicBezTo>
                  <a:pt x="0" y="10459"/>
                  <a:pt x="276" y="10183"/>
                  <a:pt x="617" y="10183"/>
                </a:cubicBezTo>
                <a:lnTo>
                  <a:pt x="2145" y="10183"/>
                </a:lnTo>
                <a:cubicBezTo>
                  <a:pt x="2287" y="8169"/>
                  <a:pt x="3124" y="6196"/>
                  <a:pt x="4660" y="4660"/>
                </a:cubicBezTo>
                <a:cubicBezTo>
                  <a:pt x="6154" y="3166"/>
                  <a:pt x="8096" y="2286"/>
                  <a:pt x="10183" y="2141"/>
                </a:cubicBezTo>
                <a:lnTo>
                  <a:pt x="10183" y="617"/>
                </a:lnTo>
                <a:cubicBezTo>
                  <a:pt x="10183" y="276"/>
                  <a:pt x="10459" y="0"/>
                  <a:pt x="10800" y="0"/>
                </a:cubicBezTo>
                <a:cubicBezTo>
                  <a:pt x="11141" y="0"/>
                  <a:pt x="11417" y="276"/>
                  <a:pt x="11417" y="617"/>
                </a:cubicBezTo>
                <a:lnTo>
                  <a:pt x="11417" y="2141"/>
                </a:lnTo>
                <a:cubicBezTo>
                  <a:pt x="13504" y="2286"/>
                  <a:pt x="15446" y="3166"/>
                  <a:pt x="16940" y="4660"/>
                </a:cubicBezTo>
                <a:cubicBezTo>
                  <a:pt x="18476" y="6196"/>
                  <a:pt x="19313" y="8169"/>
                  <a:pt x="19455" y="10183"/>
                </a:cubicBezTo>
                <a:lnTo>
                  <a:pt x="20983" y="10183"/>
                </a:lnTo>
                <a:cubicBezTo>
                  <a:pt x="21324" y="10183"/>
                  <a:pt x="21600" y="10459"/>
                  <a:pt x="21600" y="10800"/>
                </a:cubicBezTo>
                <a:close/>
                <a:moveTo>
                  <a:pt x="12705" y="8895"/>
                </a:moveTo>
                <a:cubicBezTo>
                  <a:pt x="13758" y="9947"/>
                  <a:pt x="13758" y="11653"/>
                  <a:pt x="12705" y="12705"/>
                </a:cubicBezTo>
                <a:cubicBezTo>
                  <a:pt x="11653" y="13758"/>
                  <a:pt x="9947" y="13758"/>
                  <a:pt x="8894" y="12705"/>
                </a:cubicBezTo>
                <a:cubicBezTo>
                  <a:pt x="7842" y="11653"/>
                  <a:pt x="7842" y="9947"/>
                  <a:pt x="8894" y="8894"/>
                </a:cubicBezTo>
                <a:cubicBezTo>
                  <a:pt x="9947" y="7842"/>
                  <a:pt x="11653" y="7842"/>
                  <a:pt x="12705" y="8895"/>
                </a:cubicBezTo>
                <a:close/>
              </a:path>
            </a:pathLst>
          </a:custGeom>
          <a:solidFill>
            <a:srgbClr val="FFFFFF"/>
          </a:solidFill>
        </p:spPr>
        <p:txBody>
          <a:bodyPr anchor="ctr"/>
          <a:lstStyle/>
          <a:p>
            <a:pPr>
              <a:lnSpc>
                <a:spcPct val="120000"/>
              </a:lnSpc>
            </a:pPr>
            <a:endParaRPr/>
          </a:p>
        </p:txBody>
      </p:sp>
      <p:sp>
        <p:nvSpPr>
          <p:cNvPr id="224" name="Cirkel"/>
          <p:cNvSpPr>
            <a:spLocks noGrp="1"/>
          </p:cNvSpPr>
          <p:nvPr>
            <p:ph type="body" sz="quarter" idx="20"/>
          </p:nvPr>
        </p:nvSpPr>
        <p:spPr>
          <a:xfrm>
            <a:off x="5915453" y="1782030"/>
            <a:ext cx="950455" cy="712841"/>
          </a:xfrm>
          <a:prstGeom prst="ellipse">
            <a:avLst/>
          </a:prstGeom>
          <a:gradFill>
            <a:gsLst>
              <a:gs pos="0">
                <a:srgbClr val="AF32DC"/>
              </a:gs>
              <a:gs pos="100000">
                <a:srgbClr val="0A32BE"/>
              </a:gs>
            </a:gsLst>
            <a:lin ang="4200000"/>
          </a:gradFill>
        </p:spPr>
        <p:txBody>
          <a:bodyPr anchor="ct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25" name="Vorm"/>
          <p:cNvSpPr>
            <a:spLocks noGrp="1"/>
          </p:cNvSpPr>
          <p:nvPr>
            <p:ph type="body" sz="quarter" idx="21"/>
          </p:nvPr>
        </p:nvSpPr>
        <p:spPr>
          <a:xfrm>
            <a:off x="6164598" y="1997536"/>
            <a:ext cx="452165" cy="299691"/>
          </a:xfrm>
          <a:custGeom>
            <a:avLst/>
            <a:gdLst/>
            <a:ahLst/>
            <a:cxnLst>
              <a:cxn ang="0">
                <a:pos x="wd2" y="hd2"/>
              </a:cxn>
              <a:cxn ang="5400000">
                <a:pos x="wd2" y="hd2"/>
              </a:cxn>
              <a:cxn ang="10800000">
                <a:pos x="wd2" y="hd2"/>
              </a:cxn>
              <a:cxn ang="16200000">
                <a:pos x="wd2" y="hd2"/>
              </a:cxn>
            </a:cxnLst>
            <a:rect l="0" t="0" r="r" b="b"/>
            <a:pathLst>
              <a:path w="21600" h="21600" extrusionOk="0">
                <a:moveTo>
                  <a:pt x="17696" y="11749"/>
                </a:moveTo>
                <a:lnTo>
                  <a:pt x="14884" y="11749"/>
                </a:lnTo>
                <a:lnTo>
                  <a:pt x="14884" y="7437"/>
                </a:lnTo>
                <a:lnTo>
                  <a:pt x="17696" y="7437"/>
                </a:lnTo>
                <a:cubicBezTo>
                  <a:pt x="17696" y="7437"/>
                  <a:pt x="17696" y="11749"/>
                  <a:pt x="17696" y="11749"/>
                </a:cubicBezTo>
                <a:close/>
                <a:moveTo>
                  <a:pt x="14017" y="11749"/>
                </a:moveTo>
                <a:lnTo>
                  <a:pt x="11224" y="11749"/>
                </a:lnTo>
                <a:lnTo>
                  <a:pt x="11224" y="8038"/>
                </a:lnTo>
                <a:lnTo>
                  <a:pt x="14017" y="8038"/>
                </a:lnTo>
                <a:cubicBezTo>
                  <a:pt x="14017" y="8038"/>
                  <a:pt x="14017" y="11749"/>
                  <a:pt x="14017" y="11749"/>
                </a:cubicBezTo>
                <a:close/>
                <a:moveTo>
                  <a:pt x="10376" y="11749"/>
                </a:moveTo>
                <a:lnTo>
                  <a:pt x="7564" y="11749"/>
                </a:lnTo>
                <a:lnTo>
                  <a:pt x="7564" y="6529"/>
                </a:lnTo>
                <a:lnTo>
                  <a:pt x="10376" y="6529"/>
                </a:lnTo>
                <a:cubicBezTo>
                  <a:pt x="10376" y="6529"/>
                  <a:pt x="10376" y="11749"/>
                  <a:pt x="10376" y="11749"/>
                </a:cubicBezTo>
                <a:close/>
                <a:moveTo>
                  <a:pt x="6716" y="11749"/>
                </a:moveTo>
                <a:lnTo>
                  <a:pt x="3904" y="11749"/>
                </a:lnTo>
                <a:lnTo>
                  <a:pt x="3904" y="9134"/>
                </a:lnTo>
                <a:lnTo>
                  <a:pt x="6716" y="9134"/>
                </a:lnTo>
                <a:cubicBezTo>
                  <a:pt x="6716" y="9134"/>
                  <a:pt x="6716" y="11749"/>
                  <a:pt x="6716" y="11749"/>
                </a:cubicBezTo>
                <a:close/>
                <a:moveTo>
                  <a:pt x="3946" y="7361"/>
                </a:moveTo>
                <a:lnTo>
                  <a:pt x="3578" y="6583"/>
                </a:lnTo>
                <a:lnTo>
                  <a:pt x="8850" y="3382"/>
                </a:lnTo>
                <a:cubicBezTo>
                  <a:pt x="8972" y="3309"/>
                  <a:pt x="9119" y="3313"/>
                  <a:pt x="9237" y="3394"/>
                </a:cubicBezTo>
                <a:lnTo>
                  <a:pt x="12628" y="5733"/>
                </a:lnTo>
                <a:lnTo>
                  <a:pt x="17545" y="3186"/>
                </a:lnTo>
                <a:lnTo>
                  <a:pt x="17869" y="3988"/>
                </a:lnTo>
                <a:lnTo>
                  <a:pt x="12764" y="6633"/>
                </a:lnTo>
                <a:cubicBezTo>
                  <a:pt x="12647" y="6694"/>
                  <a:pt x="12510" y="6685"/>
                  <a:pt x="12399" y="6608"/>
                </a:cubicBezTo>
                <a:lnTo>
                  <a:pt x="9022" y="4279"/>
                </a:lnTo>
                <a:cubicBezTo>
                  <a:pt x="9022" y="4279"/>
                  <a:pt x="3946" y="7361"/>
                  <a:pt x="3946" y="7361"/>
                </a:cubicBezTo>
                <a:close/>
                <a:moveTo>
                  <a:pt x="14830" y="20464"/>
                </a:moveTo>
                <a:cubicBezTo>
                  <a:pt x="14830" y="21092"/>
                  <a:pt x="14381" y="21600"/>
                  <a:pt x="13826" y="21600"/>
                </a:cubicBezTo>
                <a:lnTo>
                  <a:pt x="7774" y="21600"/>
                </a:lnTo>
                <a:cubicBezTo>
                  <a:pt x="7219" y="21600"/>
                  <a:pt x="6770" y="21092"/>
                  <a:pt x="6770" y="20464"/>
                </a:cubicBezTo>
                <a:lnTo>
                  <a:pt x="6770" y="20464"/>
                </a:lnTo>
                <a:cubicBezTo>
                  <a:pt x="6770" y="19837"/>
                  <a:pt x="7219" y="19329"/>
                  <a:pt x="7774" y="19329"/>
                </a:cubicBezTo>
                <a:lnTo>
                  <a:pt x="13826" y="19329"/>
                </a:lnTo>
                <a:cubicBezTo>
                  <a:pt x="14381" y="19329"/>
                  <a:pt x="14830" y="19837"/>
                  <a:pt x="14830" y="20464"/>
                </a:cubicBezTo>
                <a:cubicBezTo>
                  <a:pt x="14830" y="20464"/>
                  <a:pt x="14830" y="20464"/>
                  <a:pt x="14830" y="20464"/>
                </a:cubicBezTo>
                <a:close/>
                <a:moveTo>
                  <a:pt x="2061" y="1365"/>
                </a:moveTo>
                <a:lnTo>
                  <a:pt x="19539" y="1365"/>
                </a:lnTo>
                <a:cubicBezTo>
                  <a:pt x="20010" y="1365"/>
                  <a:pt x="20394" y="1799"/>
                  <a:pt x="20394" y="2332"/>
                </a:cubicBezTo>
                <a:lnTo>
                  <a:pt x="20394" y="13394"/>
                </a:lnTo>
                <a:lnTo>
                  <a:pt x="1207" y="13394"/>
                </a:lnTo>
                <a:lnTo>
                  <a:pt x="1207" y="2332"/>
                </a:lnTo>
                <a:cubicBezTo>
                  <a:pt x="1207" y="1799"/>
                  <a:pt x="1590" y="1365"/>
                  <a:pt x="2061" y="1365"/>
                </a:cubicBezTo>
                <a:close/>
                <a:moveTo>
                  <a:pt x="19539" y="0"/>
                </a:moveTo>
                <a:lnTo>
                  <a:pt x="2061" y="0"/>
                </a:lnTo>
                <a:cubicBezTo>
                  <a:pt x="924" y="0"/>
                  <a:pt x="0" y="1046"/>
                  <a:pt x="0" y="2332"/>
                </a:cubicBezTo>
                <a:lnTo>
                  <a:pt x="0" y="15685"/>
                </a:lnTo>
                <a:cubicBezTo>
                  <a:pt x="0" y="16971"/>
                  <a:pt x="924" y="18017"/>
                  <a:pt x="2061" y="18017"/>
                </a:cubicBezTo>
                <a:lnTo>
                  <a:pt x="19539" y="18017"/>
                </a:lnTo>
                <a:cubicBezTo>
                  <a:pt x="20676" y="18017"/>
                  <a:pt x="21600" y="16971"/>
                  <a:pt x="21600" y="15685"/>
                </a:cubicBezTo>
                <a:lnTo>
                  <a:pt x="21600" y="2332"/>
                </a:lnTo>
                <a:cubicBezTo>
                  <a:pt x="21600" y="1046"/>
                  <a:pt x="20676" y="0"/>
                  <a:pt x="19539" y="0"/>
                </a:cubicBezTo>
                <a:close/>
              </a:path>
            </a:pathLst>
          </a:custGeom>
          <a:solidFill>
            <a:srgbClr val="FFFFFF"/>
          </a:solidFill>
        </p:spPr>
        <p:txBody>
          <a:bodyPr anchor="ctr"/>
          <a:lstStyle/>
          <a:p>
            <a:pPr>
              <a:lnSpc>
                <a:spcPct val="120000"/>
              </a:lnSpc>
            </a:pPr>
            <a:endParaRPr/>
          </a:p>
        </p:txBody>
      </p:sp>
      <p:sp>
        <p:nvSpPr>
          <p:cNvPr id="226" name="Cirkel"/>
          <p:cNvSpPr>
            <a:spLocks noGrp="1"/>
          </p:cNvSpPr>
          <p:nvPr>
            <p:ph type="body" sz="quarter" idx="22"/>
          </p:nvPr>
        </p:nvSpPr>
        <p:spPr>
          <a:xfrm>
            <a:off x="5915453" y="2899118"/>
            <a:ext cx="950455" cy="712841"/>
          </a:xfrm>
          <a:prstGeom prst="ellipse">
            <a:avLst/>
          </a:prstGeom>
          <a:gradFill>
            <a:gsLst>
              <a:gs pos="0">
                <a:srgbClr val="00FFF4"/>
              </a:gs>
              <a:gs pos="100000">
                <a:srgbClr val="0A32BE"/>
              </a:gs>
            </a:gsLst>
            <a:lin ang="4200000"/>
          </a:gradFill>
        </p:spPr>
        <p:txBody>
          <a:bodyPr anchor="ct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27" name="Vorm"/>
          <p:cNvSpPr>
            <a:spLocks noGrp="1"/>
          </p:cNvSpPr>
          <p:nvPr>
            <p:ph type="body" sz="quarter" idx="23"/>
          </p:nvPr>
        </p:nvSpPr>
        <p:spPr>
          <a:xfrm>
            <a:off x="6164462" y="3047488"/>
            <a:ext cx="452439" cy="396995"/>
          </a:xfrm>
          <a:custGeom>
            <a:avLst/>
            <a:gdLst/>
            <a:ahLst/>
            <a:cxnLst>
              <a:cxn ang="0">
                <a:pos x="wd2" y="hd2"/>
              </a:cxn>
              <a:cxn ang="5400000">
                <a:pos x="wd2" y="hd2"/>
              </a:cxn>
              <a:cxn ang="10800000">
                <a:pos x="wd2" y="hd2"/>
              </a:cxn>
              <a:cxn ang="16200000">
                <a:pos x="wd2" y="hd2"/>
              </a:cxn>
            </a:cxnLst>
            <a:rect l="0" t="0" r="r" b="b"/>
            <a:pathLst>
              <a:path w="20601" h="21600" extrusionOk="0">
                <a:moveTo>
                  <a:pt x="9435" y="0"/>
                </a:moveTo>
                <a:cubicBezTo>
                  <a:pt x="8792" y="0"/>
                  <a:pt x="8265" y="464"/>
                  <a:pt x="8265" y="1039"/>
                </a:cubicBezTo>
                <a:cubicBezTo>
                  <a:pt x="8265" y="1615"/>
                  <a:pt x="8792" y="2087"/>
                  <a:pt x="9435" y="2087"/>
                </a:cubicBezTo>
                <a:lnTo>
                  <a:pt x="9583" y="2087"/>
                </a:lnTo>
                <a:lnTo>
                  <a:pt x="9583" y="3153"/>
                </a:lnTo>
                <a:cubicBezTo>
                  <a:pt x="7101" y="3305"/>
                  <a:pt x="4798" y="4244"/>
                  <a:pt x="3023" y="5835"/>
                </a:cubicBezTo>
                <a:cubicBezTo>
                  <a:pt x="1077" y="7579"/>
                  <a:pt x="0" y="9897"/>
                  <a:pt x="0" y="12363"/>
                </a:cubicBezTo>
                <a:cubicBezTo>
                  <a:pt x="0" y="14829"/>
                  <a:pt x="1077" y="17147"/>
                  <a:pt x="3023" y="18891"/>
                </a:cubicBezTo>
                <a:cubicBezTo>
                  <a:pt x="4968" y="20635"/>
                  <a:pt x="7555" y="21600"/>
                  <a:pt x="10307" y="21600"/>
                </a:cubicBezTo>
                <a:cubicBezTo>
                  <a:pt x="13058" y="21600"/>
                  <a:pt x="15645" y="20635"/>
                  <a:pt x="17591" y="18891"/>
                </a:cubicBezTo>
                <a:cubicBezTo>
                  <a:pt x="21497" y="15390"/>
                  <a:pt x="21600" y="9755"/>
                  <a:pt x="17908" y="6137"/>
                </a:cubicBezTo>
                <a:lnTo>
                  <a:pt x="18938" y="4840"/>
                </a:lnTo>
                <a:cubicBezTo>
                  <a:pt x="19312" y="4372"/>
                  <a:pt x="19193" y="3728"/>
                  <a:pt x="18671" y="3393"/>
                </a:cubicBezTo>
                <a:cubicBezTo>
                  <a:pt x="18148" y="3058"/>
                  <a:pt x="17419" y="3164"/>
                  <a:pt x="17046" y="3633"/>
                </a:cubicBezTo>
                <a:lnTo>
                  <a:pt x="16144" y="4761"/>
                </a:lnTo>
                <a:cubicBezTo>
                  <a:pt x="14631" y="3823"/>
                  <a:pt x="12877" y="3266"/>
                  <a:pt x="11020" y="3153"/>
                </a:cubicBezTo>
                <a:lnTo>
                  <a:pt x="11020" y="2087"/>
                </a:lnTo>
                <a:lnTo>
                  <a:pt x="11337" y="2087"/>
                </a:lnTo>
                <a:cubicBezTo>
                  <a:pt x="11980" y="2087"/>
                  <a:pt x="12497" y="1615"/>
                  <a:pt x="12497" y="1039"/>
                </a:cubicBezTo>
                <a:cubicBezTo>
                  <a:pt x="12497" y="464"/>
                  <a:pt x="11980" y="0"/>
                  <a:pt x="11337" y="0"/>
                </a:cubicBezTo>
                <a:lnTo>
                  <a:pt x="9435" y="0"/>
                </a:lnTo>
                <a:close/>
                <a:moveTo>
                  <a:pt x="10307" y="4840"/>
                </a:moveTo>
                <a:cubicBezTo>
                  <a:pt x="12550" y="4840"/>
                  <a:pt x="14657" y="5621"/>
                  <a:pt x="16243" y="7043"/>
                </a:cubicBezTo>
                <a:cubicBezTo>
                  <a:pt x="19517" y="9978"/>
                  <a:pt x="19517" y="14749"/>
                  <a:pt x="16243" y="17683"/>
                </a:cubicBezTo>
                <a:cubicBezTo>
                  <a:pt x="14657" y="19105"/>
                  <a:pt x="12550" y="19895"/>
                  <a:pt x="10307" y="19895"/>
                </a:cubicBezTo>
                <a:cubicBezTo>
                  <a:pt x="8063" y="19895"/>
                  <a:pt x="5947" y="19105"/>
                  <a:pt x="4361" y="17683"/>
                </a:cubicBezTo>
                <a:cubicBezTo>
                  <a:pt x="2774" y="16261"/>
                  <a:pt x="1903" y="14374"/>
                  <a:pt x="1903" y="12363"/>
                </a:cubicBezTo>
                <a:cubicBezTo>
                  <a:pt x="1903" y="10353"/>
                  <a:pt x="2774" y="8465"/>
                  <a:pt x="4361" y="7043"/>
                </a:cubicBezTo>
                <a:cubicBezTo>
                  <a:pt x="5947" y="5622"/>
                  <a:pt x="8064" y="4840"/>
                  <a:pt x="10307" y="4840"/>
                </a:cubicBezTo>
                <a:close/>
                <a:moveTo>
                  <a:pt x="10297" y="6253"/>
                </a:moveTo>
                <a:cubicBezTo>
                  <a:pt x="10042" y="6253"/>
                  <a:pt x="9841" y="6441"/>
                  <a:pt x="9841" y="6670"/>
                </a:cubicBezTo>
                <a:lnTo>
                  <a:pt x="9841" y="10391"/>
                </a:lnTo>
                <a:cubicBezTo>
                  <a:pt x="8820" y="10583"/>
                  <a:pt x="8047" y="11391"/>
                  <a:pt x="8047" y="12363"/>
                </a:cubicBezTo>
                <a:cubicBezTo>
                  <a:pt x="8047" y="13477"/>
                  <a:pt x="9054" y="14379"/>
                  <a:pt x="10297" y="14379"/>
                </a:cubicBezTo>
                <a:cubicBezTo>
                  <a:pt x="11540" y="14379"/>
                  <a:pt x="12546" y="13477"/>
                  <a:pt x="12546" y="12363"/>
                </a:cubicBezTo>
                <a:cubicBezTo>
                  <a:pt x="12546" y="11391"/>
                  <a:pt x="11784" y="10583"/>
                  <a:pt x="10763" y="10391"/>
                </a:cubicBezTo>
                <a:lnTo>
                  <a:pt x="10763" y="6670"/>
                </a:lnTo>
                <a:cubicBezTo>
                  <a:pt x="10763" y="6441"/>
                  <a:pt x="10552" y="6253"/>
                  <a:pt x="10297" y="6253"/>
                </a:cubicBezTo>
                <a:close/>
              </a:path>
            </a:pathLst>
          </a:custGeom>
          <a:solidFill>
            <a:srgbClr val="FFFFFF"/>
          </a:solidFill>
        </p:spPr>
        <p:txBody>
          <a:bodyPr anchor="ctr"/>
          <a:lstStyle/>
          <a:p>
            <a:pPr>
              <a:lnSpc>
                <a:spcPct val="120000"/>
              </a:lnSpc>
            </a:pPr>
            <a:endParaRPr/>
          </a:p>
        </p:txBody>
      </p:sp>
      <p:sp>
        <p:nvSpPr>
          <p:cNvPr id="228" name="Cirkel"/>
          <p:cNvSpPr>
            <a:spLocks noGrp="1"/>
          </p:cNvSpPr>
          <p:nvPr>
            <p:ph type="body" sz="quarter" idx="24"/>
          </p:nvPr>
        </p:nvSpPr>
        <p:spPr>
          <a:xfrm>
            <a:off x="5915453" y="4007277"/>
            <a:ext cx="950455" cy="712841"/>
          </a:xfrm>
          <a:prstGeom prst="ellipse">
            <a:avLst/>
          </a:prstGeom>
          <a:gradFill>
            <a:gsLst>
              <a:gs pos="0">
                <a:srgbClr val="E6E800"/>
              </a:gs>
              <a:gs pos="100000">
                <a:srgbClr val="25B03B"/>
              </a:gs>
            </a:gsLst>
            <a:lin ang="4200000"/>
          </a:gradFill>
        </p:spPr>
        <p:txBody>
          <a:bodyPr anchor="ct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29" name="Vorm"/>
          <p:cNvSpPr>
            <a:spLocks noGrp="1"/>
          </p:cNvSpPr>
          <p:nvPr>
            <p:ph type="body" sz="quarter" idx="25"/>
          </p:nvPr>
        </p:nvSpPr>
        <p:spPr>
          <a:xfrm>
            <a:off x="6179625" y="4164909"/>
            <a:ext cx="422111" cy="379740"/>
          </a:xfrm>
          <a:custGeom>
            <a:avLst/>
            <a:gdLst/>
            <a:ahLst/>
            <a:cxnLst>
              <a:cxn ang="0">
                <a:pos x="wd2" y="hd2"/>
              </a:cxn>
              <a:cxn ang="5400000">
                <a:pos x="wd2" y="hd2"/>
              </a:cxn>
              <a:cxn ang="10800000">
                <a:pos x="wd2" y="hd2"/>
              </a:cxn>
              <a:cxn ang="16200000">
                <a:pos x="wd2" y="hd2"/>
              </a:cxn>
            </a:cxnLst>
            <a:rect l="0" t="0" r="r" b="b"/>
            <a:pathLst>
              <a:path w="21600" h="21600" extrusionOk="0">
                <a:moveTo>
                  <a:pt x="20178" y="4772"/>
                </a:moveTo>
                <a:cubicBezTo>
                  <a:pt x="20178" y="4309"/>
                  <a:pt x="19727" y="3932"/>
                  <a:pt x="19172" y="3932"/>
                </a:cubicBezTo>
                <a:lnTo>
                  <a:pt x="15819" y="3932"/>
                </a:lnTo>
                <a:lnTo>
                  <a:pt x="15819" y="4514"/>
                </a:lnTo>
                <a:cubicBezTo>
                  <a:pt x="15819" y="4969"/>
                  <a:pt x="15377" y="5337"/>
                  <a:pt x="14832" y="5337"/>
                </a:cubicBezTo>
                <a:lnTo>
                  <a:pt x="6768" y="5337"/>
                </a:lnTo>
                <a:cubicBezTo>
                  <a:pt x="6223" y="5337"/>
                  <a:pt x="5781" y="4969"/>
                  <a:pt x="5781" y="4514"/>
                </a:cubicBezTo>
                <a:lnTo>
                  <a:pt x="5781" y="3932"/>
                </a:lnTo>
                <a:lnTo>
                  <a:pt x="2429" y="3932"/>
                </a:lnTo>
                <a:cubicBezTo>
                  <a:pt x="1873" y="3932"/>
                  <a:pt x="1422" y="4309"/>
                  <a:pt x="1422" y="4772"/>
                </a:cubicBezTo>
                <a:lnTo>
                  <a:pt x="1422" y="19576"/>
                </a:lnTo>
                <a:cubicBezTo>
                  <a:pt x="1422" y="20038"/>
                  <a:pt x="1873" y="20415"/>
                  <a:pt x="2429" y="20415"/>
                </a:cubicBezTo>
                <a:lnTo>
                  <a:pt x="19172" y="20415"/>
                </a:lnTo>
                <a:cubicBezTo>
                  <a:pt x="19727" y="20415"/>
                  <a:pt x="20178" y="20038"/>
                  <a:pt x="20178" y="19576"/>
                </a:cubicBezTo>
                <a:cubicBezTo>
                  <a:pt x="20178" y="19576"/>
                  <a:pt x="20178" y="4772"/>
                  <a:pt x="20178" y="4772"/>
                </a:cubicBezTo>
                <a:close/>
                <a:moveTo>
                  <a:pt x="10263" y="1633"/>
                </a:moveTo>
                <a:lnTo>
                  <a:pt x="11337" y="1633"/>
                </a:lnTo>
                <a:cubicBezTo>
                  <a:pt x="11337" y="1386"/>
                  <a:pt x="11096" y="1185"/>
                  <a:pt x="10800" y="1185"/>
                </a:cubicBezTo>
                <a:cubicBezTo>
                  <a:pt x="10504" y="1185"/>
                  <a:pt x="10263" y="1386"/>
                  <a:pt x="10263" y="1633"/>
                </a:cubicBezTo>
                <a:close/>
                <a:moveTo>
                  <a:pt x="21600" y="4772"/>
                </a:moveTo>
                <a:lnTo>
                  <a:pt x="21600" y="19576"/>
                </a:lnTo>
                <a:cubicBezTo>
                  <a:pt x="21600" y="20692"/>
                  <a:pt x="20511" y="21600"/>
                  <a:pt x="19172" y="21600"/>
                </a:cubicBezTo>
                <a:lnTo>
                  <a:pt x="2429" y="21600"/>
                </a:lnTo>
                <a:cubicBezTo>
                  <a:pt x="1090" y="21600"/>
                  <a:pt x="0" y="20692"/>
                  <a:pt x="0" y="19576"/>
                </a:cubicBezTo>
                <a:lnTo>
                  <a:pt x="0" y="4772"/>
                </a:lnTo>
                <a:cubicBezTo>
                  <a:pt x="0" y="3655"/>
                  <a:pt x="1090" y="2747"/>
                  <a:pt x="2429" y="2747"/>
                </a:cubicBezTo>
                <a:lnTo>
                  <a:pt x="5781" y="2747"/>
                </a:lnTo>
                <a:lnTo>
                  <a:pt x="5781" y="2456"/>
                </a:lnTo>
                <a:cubicBezTo>
                  <a:pt x="5781" y="2002"/>
                  <a:pt x="6223" y="1633"/>
                  <a:pt x="6768" y="1633"/>
                </a:cubicBezTo>
                <a:lnTo>
                  <a:pt x="8841" y="1633"/>
                </a:lnTo>
                <a:cubicBezTo>
                  <a:pt x="8841" y="732"/>
                  <a:pt x="9720" y="0"/>
                  <a:pt x="10800" y="0"/>
                </a:cubicBezTo>
                <a:cubicBezTo>
                  <a:pt x="11880" y="0"/>
                  <a:pt x="12759" y="732"/>
                  <a:pt x="12759" y="1633"/>
                </a:cubicBezTo>
                <a:lnTo>
                  <a:pt x="14832" y="1633"/>
                </a:lnTo>
                <a:cubicBezTo>
                  <a:pt x="15377" y="1633"/>
                  <a:pt x="15819" y="2002"/>
                  <a:pt x="15819" y="2456"/>
                </a:cubicBezTo>
                <a:lnTo>
                  <a:pt x="15819" y="2747"/>
                </a:lnTo>
                <a:lnTo>
                  <a:pt x="19172" y="2747"/>
                </a:lnTo>
                <a:cubicBezTo>
                  <a:pt x="20511" y="2747"/>
                  <a:pt x="21600" y="3655"/>
                  <a:pt x="21600" y="4772"/>
                </a:cubicBezTo>
                <a:close/>
                <a:moveTo>
                  <a:pt x="3901" y="13620"/>
                </a:moveTo>
                <a:lnTo>
                  <a:pt x="17699" y="13620"/>
                </a:lnTo>
                <a:lnTo>
                  <a:pt x="17699" y="7854"/>
                </a:lnTo>
                <a:lnTo>
                  <a:pt x="11670" y="11228"/>
                </a:lnTo>
                <a:lnTo>
                  <a:pt x="7685" y="10158"/>
                </a:lnTo>
                <a:cubicBezTo>
                  <a:pt x="7685" y="10158"/>
                  <a:pt x="3901" y="13620"/>
                  <a:pt x="3901" y="13620"/>
                </a:cubicBezTo>
                <a:close/>
                <a:moveTo>
                  <a:pt x="18410" y="15961"/>
                </a:moveTo>
                <a:cubicBezTo>
                  <a:pt x="18410" y="15633"/>
                  <a:pt x="18092" y="15368"/>
                  <a:pt x="17699" y="15368"/>
                </a:cubicBezTo>
                <a:lnTo>
                  <a:pt x="3901" y="15368"/>
                </a:lnTo>
                <a:cubicBezTo>
                  <a:pt x="3508" y="15368"/>
                  <a:pt x="3190" y="15633"/>
                  <a:pt x="3190" y="15961"/>
                </a:cubicBezTo>
                <a:cubicBezTo>
                  <a:pt x="3190" y="16288"/>
                  <a:pt x="3508" y="16553"/>
                  <a:pt x="3901" y="16553"/>
                </a:cubicBezTo>
                <a:lnTo>
                  <a:pt x="17699" y="16553"/>
                </a:lnTo>
                <a:cubicBezTo>
                  <a:pt x="18092" y="16553"/>
                  <a:pt x="18410" y="16288"/>
                  <a:pt x="18410" y="15961"/>
                </a:cubicBezTo>
                <a:close/>
                <a:moveTo>
                  <a:pt x="17699" y="18788"/>
                </a:moveTo>
                <a:lnTo>
                  <a:pt x="3901" y="18788"/>
                </a:lnTo>
                <a:cubicBezTo>
                  <a:pt x="3508" y="18788"/>
                  <a:pt x="3190" y="18523"/>
                  <a:pt x="3190" y="18195"/>
                </a:cubicBezTo>
                <a:cubicBezTo>
                  <a:pt x="3190" y="17868"/>
                  <a:pt x="3508" y="17603"/>
                  <a:pt x="3901" y="17603"/>
                </a:cubicBezTo>
                <a:lnTo>
                  <a:pt x="17699" y="17603"/>
                </a:lnTo>
                <a:cubicBezTo>
                  <a:pt x="18092" y="17603"/>
                  <a:pt x="18410" y="17868"/>
                  <a:pt x="18410" y="18195"/>
                </a:cubicBezTo>
                <a:cubicBezTo>
                  <a:pt x="18410" y="18523"/>
                  <a:pt x="18092" y="18788"/>
                  <a:pt x="17699" y="18788"/>
                </a:cubicBezTo>
                <a:close/>
              </a:path>
            </a:pathLst>
          </a:custGeom>
          <a:solidFill>
            <a:srgbClr val="FFFFFF"/>
          </a:solidFill>
        </p:spPr>
        <p:txBody>
          <a:bodyPr anchor="ctr"/>
          <a:lstStyle/>
          <a:p>
            <a:pPr>
              <a:lnSpc>
                <a:spcPct val="120000"/>
              </a:lnSpc>
            </a:pPr>
            <a:endParaRPr/>
          </a:p>
        </p:txBody>
      </p:sp>
      <p:sp>
        <p:nvSpPr>
          <p:cNvPr id="230" name="Cirkel"/>
          <p:cNvSpPr>
            <a:spLocks noGrp="1"/>
          </p:cNvSpPr>
          <p:nvPr>
            <p:ph type="body" sz="quarter" idx="26"/>
          </p:nvPr>
        </p:nvSpPr>
        <p:spPr>
          <a:xfrm>
            <a:off x="5915453" y="5106505"/>
            <a:ext cx="950455" cy="712841"/>
          </a:xfrm>
          <a:prstGeom prst="ellipse">
            <a:avLst/>
          </a:prstGeom>
          <a:gradFill>
            <a:gsLst>
              <a:gs pos="0">
                <a:srgbClr val="EFC42D"/>
              </a:gs>
              <a:gs pos="100000">
                <a:srgbClr val="EB1E98"/>
              </a:gs>
            </a:gsLst>
            <a:lin ang="4200000"/>
          </a:gradFill>
        </p:spPr>
        <p:txBody>
          <a:bodyPr anchor="ct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31" name="Vorm"/>
          <p:cNvSpPr>
            <a:spLocks noGrp="1"/>
          </p:cNvSpPr>
          <p:nvPr>
            <p:ph type="body" sz="quarter" idx="27"/>
          </p:nvPr>
        </p:nvSpPr>
        <p:spPr>
          <a:xfrm>
            <a:off x="6122790" y="5262009"/>
            <a:ext cx="535783" cy="401833"/>
          </a:xfrm>
          <a:custGeom>
            <a:avLst/>
            <a:gdLst/>
            <a:ahLst/>
            <a:cxnLst>
              <a:cxn ang="0">
                <a:pos x="wd2" y="hd2"/>
              </a:cxn>
              <a:cxn ang="5400000">
                <a:pos x="wd2" y="hd2"/>
              </a:cxn>
              <a:cxn ang="10800000">
                <a:pos x="wd2" y="hd2"/>
              </a:cxn>
              <a:cxn ang="16200000">
                <a:pos x="wd2" y="hd2"/>
              </a:cxn>
            </a:cxnLst>
            <a:rect l="0" t="0" r="r" b="b"/>
            <a:pathLst>
              <a:path w="21592" h="21594" extrusionOk="0">
                <a:moveTo>
                  <a:pt x="17145" y="2744"/>
                </a:moveTo>
                <a:cubicBezTo>
                  <a:pt x="16683" y="3206"/>
                  <a:pt x="16683" y="3955"/>
                  <a:pt x="17145" y="4417"/>
                </a:cubicBezTo>
                <a:cubicBezTo>
                  <a:pt x="17607" y="4879"/>
                  <a:pt x="18356" y="4879"/>
                  <a:pt x="18818" y="4417"/>
                </a:cubicBezTo>
                <a:cubicBezTo>
                  <a:pt x="19280" y="3955"/>
                  <a:pt x="19280" y="3206"/>
                  <a:pt x="18818" y="2744"/>
                </a:cubicBezTo>
                <a:cubicBezTo>
                  <a:pt x="18356" y="2282"/>
                  <a:pt x="17607" y="2282"/>
                  <a:pt x="17145" y="2744"/>
                </a:cubicBezTo>
                <a:close/>
                <a:moveTo>
                  <a:pt x="12866" y="8744"/>
                </a:moveTo>
                <a:cubicBezTo>
                  <a:pt x="13519" y="9397"/>
                  <a:pt x="14368" y="9588"/>
                  <a:pt x="14930" y="9025"/>
                </a:cubicBezTo>
                <a:cubicBezTo>
                  <a:pt x="15498" y="8458"/>
                  <a:pt x="15293" y="7614"/>
                  <a:pt x="14620" y="6942"/>
                </a:cubicBezTo>
                <a:cubicBezTo>
                  <a:pt x="14015" y="6336"/>
                  <a:pt x="13142" y="6065"/>
                  <a:pt x="12556" y="6651"/>
                </a:cubicBezTo>
                <a:cubicBezTo>
                  <a:pt x="11975" y="7233"/>
                  <a:pt x="12203" y="8081"/>
                  <a:pt x="12866" y="8744"/>
                </a:cubicBezTo>
                <a:close/>
                <a:moveTo>
                  <a:pt x="15216" y="6298"/>
                </a:moveTo>
                <a:cubicBezTo>
                  <a:pt x="16294" y="7376"/>
                  <a:pt x="16255" y="8644"/>
                  <a:pt x="15369" y="9531"/>
                </a:cubicBezTo>
                <a:cubicBezTo>
                  <a:pt x="14463" y="10437"/>
                  <a:pt x="13200" y="10317"/>
                  <a:pt x="12256" y="9373"/>
                </a:cubicBezTo>
                <a:cubicBezTo>
                  <a:pt x="11269" y="8386"/>
                  <a:pt x="11193" y="7071"/>
                  <a:pt x="12099" y="6165"/>
                </a:cubicBezTo>
                <a:cubicBezTo>
                  <a:pt x="13038" y="5226"/>
                  <a:pt x="14301" y="5383"/>
                  <a:pt x="15216" y="6298"/>
                </a:cubicBezTo>
                <a:close/>
                <a:moveTo>
                  <a:pt x="11525" y="10419"/>
                </a:moveTo>
                <a:lnTo>
                  <a:pt x="10314" y="11630"/>
                </a:lnTo>
                <a:lnTo>
                  <a:pt x="11258" y="12574"/>
                </a:lnTo>
                <a:lnTo>
                  <a:pt x="12612" y="11220"/>
                </a:lnTo>
                <a:lnTo>
                  <a:pt x="13094" y="11701"/>
                </a:lnTo>
                <a:lnTo>
                  <a:pt x="11153" y="13642"/>
                </a:lnTo>
                <a:lnTo>
                  <a:pt x="7940" y="10428"/>
                </a:lnTo>
                <a:lnTo>
                  <a:pt x="9809" y="8560"/>
                </a:lnTo>
                <a:lnTo>
                  <a:pt x="10290" y="9041"/>
                </a:lnTo>
                <a:lnTo>
                  <a:pt x="9008" y="10323"/>
                </a:lnTo>
                <a:lnTo>
                  <a:pt x="9838" y="11153"/>
                </a:lnTo>
                <a:lnTo>
                  <a:pt x="11049" y="9942"/>
                </a:lnTo>
                <a:cubicBezTo>
                  <a:pt x="11049" y="9942"/>
                  <a:pt x="11525" y="10419"/>
                  <a:pt x="11525" y="10419"/>
                </a:cubicBezTo>
                <a:close/>
                <a:moveTo>
                  <a:pt x="7629" y="15888"/>
                </a:moveTo>
                <a:cubicBezTo>
                  <a:pt x="7929" y="15807"/>
                  <a:pt x="8311" y="15617"/>
                  <a:pt x="8611" y="15316"/>
                </a:cubicBezTo>
                <a:cubicBezTo>
                  <a:pt x="8988" y="14940"/>
                  <a:pt x="9021" y="14554"/>
                  <a:pt x="8759" y="14291"/>
                </a:cubicBezTo>
                <a:cubicBezTo>
                  <a:pt x="8516" y="14048"/>
                  <a:pt x="8211" y="14067"/>
                  <a:pt x="7653" y="14329"/>
                </a:cubicBezTo>
                <a:cubicBezTo>
                  <a:pt x="6933" y="14668"/>
                  <a:pt x="6313" y="14725"/>
                  <a:pt x="5851" y="14263"/>
                </a:cubicBezTo>
                <a:cubicBezTo>
                  <a:pt x="5327" y="13738"/>
                  <a:pt x="5365" y="12899"/>
                  <a:pt x="6061" y="12203"/>
                </a:cubicBezTo>
                <a:cubicBezTo>
                  <a:pt x="6409" y="11855"/>
                  <a:pt x="6742" y="11674"/>
                  <a:pt x="6995" y="11593"/>
                </a:cubicBezTo>
                <a:lnTo>
                  <a:pt x="7324" y="12208"/>
                </a:lnTo>
                <a:cubicBezTo>
                  <a:pt x="7148" y="12260"/>
                  <a:pt x="6833" y="12394"/>
                  <a:pt x="6533" y="12694"/>
                </a:cubicBezTo>
                <a:cubicBezTo>
                  <a:pt x="6161" y="13066"/>
                  <a:pt x="6199" y="13428"/>
                  <a:pt x="6385" y="13614"/>
                </a:cubicBezTo>
                <a:cubicBezTo>
                  <a:pt x="6633" y="13862"/>
                  <a:pt x="6933" y="13791"/>
                  <a:pt x="7529" y="13529"/>
                </a:cubicBezTo>
                <a:cubicBezTo>
                  <a:pt x="8297" y="13181"/>
                  <a:pt x="8850" y="13190"/>
                  <a:pt x="9312" y="13652"/>
                </a:cubicBezTo>
                <a:cubicBezTo>
                  <a:pt x="9827" y="14167"/>
                  <a:pt x="9884" y="15006"/>
                  <a:pt x="9055" y="15836"/>
                </a:cubicBezTo>
                <a:cubicBezTo>
                  <a:pt x="8716" y="16174"/>
                  <a:pt x="8268" y="16432"/>
                  <a:pt x="7987" y="16503"/>
                </a:cubicBezTo>
                <a:cubicBezTo>
                  <a:pt x="7987" y="16503"/>
                  <a:pt x="7629" y="15888"/>
                  <a:pt x="7629" y="15888"/>
                </a:cubicBezTo>
                <a:close/>
                <a:moveTo>
                  <a:pt x="12904" y="1279"/>
                </a:moveTo>
                <a:lnTo>
                  <a:pt x="1532" y="12652"/>
                </a:lnTo>
                <a:cubicBezTo>
                  <a:pt x="1361" y="12823"/>
                  <a:pt x="1267" y="13050"/>
                  <a:pt x="1267" y="13292"/>
                </a:cubicBezTo>
                <a:cubicBezTo>
                  <a:pt x="1266" y="13534"/>
                  <a:pt x="1361" y="13761"/>
                  <a:pt x="1531" y="13931"/>
                </a:cubicBezTo>
                <a:lnTo>
                  <a:pt x="7662" y="20063"/>
                </a:lnTo>
                <a:cubicBezTo>
                  <a:pt x="7833" y="20234"/>
                  <a:pt x="8060" y="20327"/>
                  <a:pt x="8301" y="20327"/>
                </a:cubicBezTo>
                <a:lnTo>
                  <a:pt x="8301" y="20327"/>
                </a:lnTo>
                <a:cubicBezTo>
                  <a:pt x="8543" y="20327"/>
                  <a:pt x="8770" y="20233"/>
                  <a:pt x="8941" y="20062"/>
                </a:cubicBezTo>
                <a:lnTo>
                  <a:pt x="20314" y="8689"/>
                </a:lnTo>
                <a:lnTo>
                  <a:pt x="20021" y="2365"/>
                </a:lnTo>
                <a:cubicBezTo>
                  <a:pt x="19996" y="2166"/>
                  <a:pt x="19903" y="1978"/>
                  <a:pt x="19759" y="1834"/>
                </a:cubicBezTo>
                <a:cubicBezTo>
                  <a:pt x="19620" y="1695"/>
                  <a:pt x="19443" y="1603"/>
                  <a:pt x="19257" y="1573"/>
                </a:cubicBezTo>
                <a:cubicBezTo>
                  <a:pt x="19257" y="1573"/>
                  <a:pt x="12904" y="1279"/>
                  <a:pt x="12904" y="1279"/>
                </a:cubicBezTo>
                <a:close/>
                <a:moveTo>
                  <a:pt x="8301" y="21594"/>
                </a:moveTo>
                <a:cubicBezTo>
                  <a:pt x="8301" y="21594"/>
                  <a:pt x="8301" y="21594"/>
                  <a:pt x="8301" y="21594"/>
                </a:cubicBezTo>
                <a:cubicBezTo>
                  <a:pt x="7722" y="21594"/>
                  <a:pt x="7176" y="21368"/>
                  <a:pt x="6766" y="20958"/>
                </a:cubicBezTo>
                <a:lnTo>
                  <a:pt x="636" y="14827"/>
                </a:lnTo>
                <a:cubicBezTo>
                  <a:pt x="226" y="14417"/>
                  <a:pt x="0" y="13872"/>
                  <a:pt x="0" y="13292"/>
                </a:cubicBezTo>
                <a:cubicBezTo>
                  <a:pt x="0" y="12712"/>
                  <a:pt x="226" y="12167"/>
                  <a:pt x="636" y="11757"/>
                </a:cubicBezTo>
                <a:lnTo>
                  <a:pt x="12206" y="185"/>
                </a:lnTo>
                <a:cubicBezTo>
                  <a:pt x="12332" y="60"/>
                  <a:pt x="12506" y="-6"/>
                  <a:pt x="12684" y="1"/>
                </a:cubicBezTo>
                <a:lnTo>
                  <a:pt x="19347" y="310"/>
                </a:lnTo>
                <a:cubicBezTo>
                  <a:pt x="19365" y="310"/>
                  <a:pt x="19383" y="312"/>
                  <a:pt x="19401" y="314"/>
                </a:cubicBezTo>
                <a:cubicBezTo>
                  <a:pt x="19869" y="377"/>
                  <a:pt x="20315" y="598"/>
                  <a:pt x="20655" y="938"/>
                </a:cubicBezTo>
                <a:cubicBezTo>
                  <a:pt x="21007" y="1291"/>
                  <a:pt x="21230" y="1756"/>
                  <a:pt x="21282" y="2247"/>
                </a:cubicBezTo>
                <a:cubicBezTo>
                  <a:pt x="21283" y="2260"/>
                  <a:pt x="21284" y="2272"/>
                  <a:pt x="21285" y="2285"/>
                </a:cubicBezTo>
                <a:lnTo>
                  <a:pt x="21592" y="8910"/>
                </a:lnTo>
                <a:cubicBezTo>
                  <a:pt x="21600" y="9088"/>
                  <a:pt x="21533" y="9261"/>
                  <a:pt x="21407" y="9387"/>
                </a:cubicBezTo>
                <a:lnTo>
                  <a:pt x="9837" y="20958"/>
                </a:lnTo>
                <a:cubicBezTo>
                  <a:pt x="9426" y="21368"/>
                  <a:pt x="8881" y="21594"/>
                  <a:pt x="8301" y="21594"/>
                </a:cubicBezTo>
                <a:close/>
              </a:path>
            </a:pathLst>
          </a:custGeom>
          <a:solidFill>
            <a:srgbClr val="FFFFFF"/>
          </a:solidFill>
        </p:spPr>
        <p:txBody>
          <a:bodyPr anchor="ctr"/>
          <a:lstStyle>
            <a:lvl1pPr algn="ctr" defTabSz="857228">
              <a:lnSpc>
                <a:spcPct val="100000"/>
              </a:lnSpc>
              <a:spcBef>
                <a:spcPts val="0"/>
              </a:spcBef>
              <a:defRPr sz="4200">
                <a:solidFill>
                  <a:srgbClr val="FFFFFF"/>
                </a:solidFill>
                <a:effectLst>
                  <a:outerShdw blurRad="38100" dist="12700" dir="5400000" rotWithShape="0">
                    <a:srgbClr val="000000">
                      <a:alpha val="50000"/>
                    </a:srgbClr>
                  </a:outerShdw>
                </a:effectLst>
                <a:latin typeface="Gill Sans"/>
                <a:cs typeface="Gill Sans"/>
                <a:sym typeface="Gill Sans"/>
              </a:defRPr>
            </a:lvl1pPr>
          </a:lstStyle>
          <a:p>
            <a:pPr algn="ctr" defTabSz="642937">
              <a:lnSpc>
                <a:spcPct val="100000"/>
              </a:lnSpc>
              <a:spcBef>
                <a:spcPts val="0"/>
              </a:spcBef>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32" name="Your Subtitle Goes Here 01"/>
          <p:cNvSpPr txBox="1">
            <a:spLocks noGrp="1"/>
          </p:cNvSpPr>
          <p:nvPr>
            <p:ph type="body" sz="quarter" idx="28"/>
          </p:nvPr>
        </p:nvSpPr>
        <p:spPr>
          <a:xfrm>
            <a:off x="7072313" y="1719523"/>
            <a:ext cx="4167188" cy="272159"/>
          </a:xfrm>
          <a:prstGeom prst="rect">
            <a:avLst/>
          </a:prstGeom>
        </p:spPr>
        <p:txBody>
          <a:bodyPr anchor="ctr"/>
          <a:lstStyle>
            <a:lvl1pPr>
              <a:lnSpc>
                <a:spcPct val="110000"/>
              </a:lnSpc>
              <a:spcBef>
                <a:spcPts val="0"/>
              </a:spcBef>
              <a:defRPr sz="1547">
                <a:latin typeface="Helvetica Neue Medium"/>
                <a:ea typeface="Helvetica Neue Medium"/>
                <a:cs typeface="Helvetica Neue Medium"/>
                <a:sym typeface="Helvetica Neue Medium"/>
              </a:defRPr>
            </a:lvl1pPr>
          </a:lstStyle>
          <a:p>
            <a:r>
              <a:t>Your Subtitle Goes Here 01</a:t>
            </a:r>
          </a:p>
        </p:txBody>
      </p:sp>
      <p:sp>
        <p:nvSpPr>
          <p:cNvPr id="233" name="Morbi leo risus, porta ac consectetur, vestibulum at eros. Donec sed odio dui. Donec id elit non mi gravida at eget metus."/>
          <p:cNvSpPr txBox="1">
            <a:spLocks noGrp="1"/>
          </p:cNvSpPr>
          <p:nvPr>
            <p:ph type="body" sz="quarter" idx="29"/>
          </p:nvPr>
        </p:nvSpPr>
        <p:spPr>
          <a:xfrm>
            <a:off x="7072313" y="2031784"/>
            <a:ext cx="4167188" cy="583465"/>
          </a:xfrm>
          <a:prstGeom prst="rect">
            <a:avLst/>
          </a:prstGeom>
        </p:spPr>
        <p:txBody>
          <a:bodyPr/>
          <a:lstStyle/>
          <a:p>
            <a:r>
              <a:t>Morbi leo risus, porta ac consectetur, vestibulum at eros. Donec sed odio dui. Donec id elit non mi gravida at eget metus.</a:t>
            </a:r>
          </a:p>
        </p:txBody>
      </p:sp>
      <p:sp>
        <p:nvSpPr>
          <p:cNvPr id="234" name="Your Subtitle Goes Here 02"/>
          <p:cNvSpPr txBox="1">
            <a:spLocks noGrp="1"/>
          </p:cNvSpPr>
          <p:nvPr>
            <p:ph type="body" sz="quarter" idx="30"/>
          </p:nvPr>
        </p:nvSpPr>
        <p:spPr>
          <a:xfrm>
            <a:off x="7072313" y="2834630"/>
            <a:ext cx="4167188" cy="272159"/>
          </a:xfrm>
          <a:prstGeom prst="rect">
            <a:avLst/>
          </a:prstGeom>
        </p:spPr>
        <p:txBody>
          <a:bodyPr anchor="ctr"/>
          <a:lstStyle>
            <a:lvl1pPr>
              <a:lnSpc>
                <a:spcPct val="110000"/>
              </a:lnSpc>
              <a:spcBef>
                <a:spcPts val="0"/>
              </a:spcBef>
              <a:defRPr sz="1547">
                <a:latin typeface="Helvetica Neue Medium"/>
                <a:ea typeface="Helvetica Neue Medium"/>
                <a:cs typeface="Helvetica Neue Medium"/>
                <a:sym typeface="Helvetica Neue Medium"/>
              </a:defRPr>
            </a:lvl1pPr>
          </a:lstStyle>
          <a:p>
            <a:r>
              <a:t>Your Subtitle Goes Here 02</a:t>
            </a:r>
          </a:p>
        </p:txBody>
      </p:sp>
      <p:sp>
        <p:nvSpPr>
          <p:cNvPr id="235" name="Etiam porta sem malesuada magna. Nullam dolor id nibh ultricies vehicula ut id elit. Morbi leo risus, porta ac consectetur ac, vestibulum at eros."/>
          <p:cNvSpPr txBox="1">
            <a:spLocks noGrp="1"/>
          </p:cNvSpPr>
          <p:nvPr>
            <p:ph type="body" sz="quarter" idx="31"/>
          </p:nvPr>
        </p:nvSpPr>
        <p:spPr>
          <a:xfrm>
            <a:off x="7072313" y="3146890"/>
            <a:ext cx="4167188" cy="583465"/>
          </a:xfrm>
          <a:prstGeom prst="rect">
            <a:avLst/>
          </a:prstGeom>
        </p:spPr>
        <p:txBody>
          <a:bodyPr/>
          <a:lstStyle/>
          <a:p>
            <a:r>
              <a:t>Etiam porta sem malesuada magna. Nullam dolor id nibh ultricies vehicula ut id elit. Morbi leo risus, porta ac consectetur ac, vestibulum at eros.</a:t>
            </a:r>
          </a:p>
        </p:txBody>
      </p:sp>
      <p:sp>
        <p:nvSpPr>
          <p:cNvPr id="236" name="Your Subtitle Goes Here 03"/>
          <p:cNvSpPr txBox="1">
            <a:spLocks noGrp="1"/>
          </p:cNvSpPr>
          <p:nvPr>
            <p:ph type="body" sz="quarter" idx="32"/>
          </p:nvPr>
        </p:nvSpPr>
        <p:spPr>
          <a:xfrm>
            <a:off x="7072313" y="3940806"/>
            <a:ext cx="4167188" cy="272159"/>
          </a:xfrm>
          <a:prstGeom prst="rect">
            <a:avLst/>
          </a:prstGeom>
        </p:spPr>
        <p:txBody>
          <a:bodyPr anchor="ctr"/>
          <a:lstStyle>
            <a:lvl1pPr>
              <a:lnSpc>
                <a:spcPct val="110000"/>
              </a:lnSpc>
              <a:spcBef>
                <a:spcPts val="0"/>
              </a:spcBef>
              <a:defRPr sz="1547">
                <a:latin typeface="Helvetica Neue Medium"/>
                <a:ea typeface="Helvetica Neue Medium"/>
                <a:cs typeface="Helvetica Neue Medium"/>
                <a:sym typeface="Helvetica Neue Medium"/>
              </a:defRPr>
            </a:lvl1pPr>
          </a:lstStyle>
          <a:p>
            <a:r>
              <a:t>Your Subtitle Goes Here 03</a:t>
            </a:r>
          </a:p>
        </p:txBody>
      </p:sp>
      <p:sp>
        <p:nvSpPr>
          <p:cNvPr id="237" name="Nulla vitae elit libero, a pharetra augue. Morbi leo risus, porta ac consectetur ac. Etiam porta sem malesuada magna mollis euismod."/>
          <p:cNvSpPr txBox="1">
            <a:spLocks noGrp="1"/>
          </p:cNvSpPr>
          <p:nvPr>
            <p:ph type="body" sz="quarter" idx="33"/>
          </p:nvPr>
        </p:nvSpPr>
        <p:spPr>
          <a:xfrm>
            <a:off x="7072313" y="4253066"/>
            <a:ext cx="4167188" cy="583465"/>
          </a:xfrm>
          <a:prstGeom prst="rect">
            <a:avLst/>
          </a:prstGeom>
        </p:spPr>
        <p:txBody>
          <a:bodyPr/>
          <a:lstStyle/>
          <a:p>
            <a:r>
              <a:t>Nulla vitae elit libero, a pharetra augue. Morbi leo risus, porta ac consectetur ac. Etiam porta sem malesuada magna mollis euismod.</a:t>
            </a:r>
          </a:p>
        </p:txBody>
      </p:sp>
      <p:sp>
        <p:nvSpPr>
          <p:cNvPr id="238" name="Your Subtitle Goes Here 04"/>
          <p:cNvSpPr txBox="1">
            <a:spLocks noGrp="1"/>
          </p:cNvSpPr>
          <p:nvPr>
            <p:ph type="body" sz="quarter" idx="34"/>
          </p:nvPr>
        </p:nvSpPr>
        <p:spPr>
          <a:xfrm>
            <a:off x="7072313" y="5038053"/>
            <a:ext cx="4167188" cy="272159"/>
          </a:xfrm>
          <a:prstGeom prst="rect">
            <a:avLst/>
          </a:prstGeom>
        </p:spPr>
        <p:txBody>
          <a:bodyPr anchor="ctr"/>
          <a:lstStyle>
            <a:lvl1pPr>
              <a:lnSpc>
                <a:spcPct val="110000"/>
              </a:lnSpc>
              <a:spcBef>
                <a:spcPts val="0"/>
              </a:spcBef>
              <a:defRPr sz="1547">
                <a:latin typeface="Helvetica Neue Medium"/>
                <a:ea typeface="Helvetica Neue Medium"/>
                <a:cs typeface="Helvetica Neue Medium"/>
                <a:sym typeface="Helvetica Neue Medium"/>
              </a:defRPr>
            </a:lvl1pPr>
          </a:lstStyle>
          <a:p>
            <a:r>
              <a:t>Your Subtitle Goes Here 04</a:t>
            </a:r>
          </a:p>
        </p:txBody>
      </p:sp>
      <p:sp>
        <p:nvSpPr>
          <p:cNvPr id="239" name="Fusce dapibus, tellus ac cursus commodo, tortor mauris condimentum nibh, ut fermentum massa justo sit amet risus."/>
          <p:cNvSpPr txBox="1">
            <a:spLocks noGrp="1"/>
          </p:cNvSpPr>
          <p:nvPr>
            <p:ph type="body" sz="quarter" idx="35"/>
          </p:nvPr>
        </p:nvSpPr>
        <p:spPr>
          <a:xfrm>
            <a:off x="7072313" y="5350313"/>
            <a:ext cx="4167188" cy="583465"/>
          </a:xfrm>
          <a:prstGeom prst="rect">
            <a:avLst/>
          </a:prstGeom>
        </p:spPr>
        <p:txBody>
          <a:bodyPr/>
          <a:lstStyle/>
          <a:p>
            <a:r>
              <a:t>Fusce dapibus, tellus ac cursus commodo, tortor mauris condimentum nibh, ut fermentum massa justo sit amet risus.</a:t>
            </a:r>
          </a:p>
        </p:txBody>
      </p:sp>
    </p:spTree>
    <p:extLst>
      <p:ext uri="{BB962C8B-B14F-4D97-AF65-F5344CB8AC3E}">
        <p14:creationId xmlns:p14="http://schemas.microsoft.com/office/powerpoint/2010/main" val="292994226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4">
    <p:spTree>
      <p:nvGrpSpPr>
        <p:cNvPr id="1" name=""/>
        <p:cNvGrpSpPr/>
        <p:nvPr/>
      </p:nvGrpSpPr>
      <p:grpSpPr>
        <a:xfrm>
          <a:off x="0" y="0"/>
          <a:ext cx="0" cy="0"/>
          <a:chOff x="0" y="0"/>
          <a:chExt cx="0" cy="0"/>
        </a:xfrm>
      </p:grpSpPr>
      <p:sp>
        <p:nvSpPr>
          <p:cNvPr id="246" name="Titeltekst"/>
          <p:cNvSpPr txBox="1">
            <a:spLocks noGrp="1"/>
          </p:cNvSpPr>
          <p:nvPr>
            <p:ph type="title"/>
          </p:nvPr>
        </p:nvSpPr>
        <p:spPr>
          <a:prstGeom prst="rect">
            <a:avLst/>
          </a:prstGeom>
        </p:spPr>
        <p:txBody>
          <a:bodyPr/>
          <a:lstStyle/>
          <a:p>
            <a:r>
              <a:t>Titeltekst</a:t>
            </a:r>
          </a:p>
        </p:txBody>
      </p:sp>
      <p:sp>
        <p:nvSpPr>
          <p:cNvPr id="247"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248" name="/ Presentation Name / 2030"/>
          <p:cNvSpPr txBox="1">
            <a:spLocks noGrp="1"/>
          </p:cNvSpPr>
          <p:nvPr>
            <p:ph type="body" sz="quarter" idx="13"/>
          </p:nvPr>
        </p:nvSpPr>
        <p:spPr>
          <a:xfrm>
            <a:off x="473343" y="6611379"/>
            <a:ext cx="11257220" cy="182861"/>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249" name="Hoofdtekst - niveau één…"/>
          <p:cNvSpPr txBox="1">
            <a:spLocks noGrp="1"/>
          </p:cNvSpPr>
          <p:nvPr>
            <p:ph type="body" sz="quarter" idx="1"/>
          </p:nvPr>
        </p:nvSpPr>
        <p:spPr>
          <a:xfrm>
            <a:off x="952500" y="5355440"/>
            <a:ext cx="10287000" cy="621725"/>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50" name="Vorm"/>
          <p:cNvSpPr>
            <a:spLocks noGrp="1"/>
          </p:cNvSpPr>
          <p:nvPr>
            <p:ph type="body" sz="quarter" idx="14"/>
          </p:nvPr>
        </p:nvSpPr>
        <p:spPr>
          <a:xfrm>
            <a:off x="4736004" y="2445912"/>
            <a:ext cx="2714461" cy="1936205"/>
          </a:xfrm>
          <a:custGeom>
            <a:avLst/>
            <a:gdLst/>
            <a:ahLst/>
            <a:cxnLst>
              <a:cxn ang="0">
                <a:pos x="wd2" y="hd2"/>
              </a:cxn>
              <a:cxn ang="5400000">
                <a:pos x="wd2" y="hd2"/>
              </a:cxn>
              <a:cxn ang="10800000">
                <a:pos x="wd2" y="hd2"/>
              </a:cxn>
              <a:cxn ang="16200000">
                <a:pos x="wd2" y="hd2"/>
              </a:cxn>
            </a:cxnLst>
            <a:rect l="0" t="0" r="r" b="b"/>
            <a:pathLst>
              <a:path w="21600" h="21600" extrusionOk="0">
                <a:moveTo>
                  <a:pt x="12255" y="18714"/>
                </a:moveTo>
                <a:lnTo>
                  <a:pt x="17475" y="21600"/>
                </a:lnTo>
                <a:lnTo>
                  <a:pt x="16478" y="15488"/>
                </a:lnTo>
                <a:lnTo>
                  <a:pt x="16200" y="13785"/>
                </a:lnTo>
                <a:lnTo>
                  <a:pt x="17377" y="12579"/>
                </a:lnTo>
                <a:lnTo>
                  <a:pt x="21600" y="8250"/>
                </a:lnTo>
                <a:lnTo>
                  <a:pt x="15764" y="7359"/>
                </a:lnTo>
                <a:lnTo>
                  <a:pt x="14137" y="7110"/>
                </a:lnTo>
                <a:lnTo>
                  <a:pt x="13410" y="5561"/>
                </a:lnTo>
                <a:lnTo>
                  <a:pt x="10800" y="0"/>
                </a:lnTo>
                <a:lnTo>
                  <a:pt x="8190" y="5561"/>
                </a:lnTo>
                <a:lnTo>
                  <a:pt x="7463" y="7110"/>
                </a:lnTo>
                <a:lnTo>
                  <a:pt x="5836" y="7359"/>
                </a:lnTo>
                <a:lnTo>
                  <a:pt x="0" y="8250"/>
                </a:lnTo>
                <a:lnTo>
                  <a:pt x="4223" y="12579"/>
                </a:lnTo>
                <a:lnTo>
                  <a:pt x="5400" y="13785"/>
                </a:lnTo>
                <a:lnTo>
                  <a:pt x="5122" y="15488"/>
                </a:lnTo>
                <a:lnTo>
                  <a:pt x="4125" y="21600"/>
                </a:lnTo>
                <a:lnTo>
                  <a:pt x="9345" y="18714"/>
                </a:lnTo>
                <a:lnTo>
                  <a:pt x="10800" y="17910"/>
                </a:lnTo>
                <a:cubicBezTo>
                  <a:pt x="10800" y="17910"/>
                  <a:pt x="12255" y="18714"/>
                  <a:pt x="12255" y="18714"/>
                </a:cubicBezTo>
                <a:close/>
              </a:path>
            </a:pathLst>
          </a:custGeom>
          <a:solidFill>
            <a:srgbClr val="FFFFFF">
              <a:alpha val="25000"/>
            </a:srgbClr>
          </a:solidFill>
        </p:spPr>
        <p:txBody>
          <a:bodyPr lIns="53578" tIns="53578" rIns="53578" bIns="53578" anchor="ctr"/>
          <a:lstStyle>
            <a:lvl1pPr algn="ctr" defTabSz="857228">
              <a:lnSpc>
                <a:spcPct val="100000"/>
              </a:lnSpc>
              <a:spcBef>
                <a:spcPts val="0"/>
              </a:spcBef>
              <a:defRPr sz="4200">
                <a:solidFill>
                  <a:srgbClr val="FFFFFF"/>
                </a:solidFill>
                <a:effectLst>
                  <a:outerShdw blurRad="38100" dist="12700" dir="5400000" rotWithShape="0">
                    <a:srgbClr val="000000">
                      <a:alpha val="50000"/>
                    </a:srgbClr>
                  </a:outerShdw>
                </a:effectLst>
                <a:latin typeface="Gill Sans"/>
                <a:cs typeface="Gill Sans"/>
                <a:sym typeface="Gill Sans"/>
              </a:defRPr>
            </a:lvl1pPr>
          </a:lstStyle>
          <a:p>
            <a:pPr algn="ctr" defTabSz="642937">
              <a:lnSpc>
                <a:spcPct val="100000"/>
              </a:lnSpc>
              <a:spcBef>
                <a:spcPts val="0"/>
              </a:spcBef>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1" name="Vorm"/>
          <p:cNvSpPr>
            <a:spLocks noGrp="1"/>
          </p:cNvSpPr>
          <p:nvPr>
            <p:ph type="body" sz="quarter" idx="15"/>
          </p:nvPr>
        </p:nvSpPr>
        <p:spPr>
          <a:xfrm>
            <a:off x="4736005" y="3883717"/>
            <a:ext cx="1254496" cy="1041111"/>
          </a:xfrm>
          <a:custGeom>
            <a:avLst/>
            <a:gdLst/>
            <a:ahLst/>
            <a:cxnLst>
              <a:cxn ang="0">
                <a:pos x="wd2" y="hd2"/>
              </a:cxn>
              <a:cxn ang="5400000">
                <a:pos x="wd2" y="hd2"/>
              </a:cxn>
              <a:cxn ang="10800000">
                <a:pos x="wd2" y="hd2"/>
              </a:cxn>
              <a:cxn ang="16200000">
                <a:pos x="wd2" y="hd2"/>
              </a:cxn>
            </a:cxnLst>
            <a:rect l="0" t="0" r="r" b="b"/>
            <a:pathLst>
              <a:path w="21600" h="21600" extrusionOk="0">
                <a:moveTo>
                  <a:pt x="20279" y="5059"/>
                </a:moveTo>
                <a:lnTo>
                  <a:pt x="8983" y="10426"/>
                </a:lnTo>
                <a:lnTo>
                  <a:pt x="10962" y="0"/>
                </a:lnTo>
                <a:lnTo>
                  <a:pt x="4099" y="0"/>
                </a:lnTo>
                <a:lnTo>
                  <a:pt x="0" y="21600"/>
                </a:lnTo>
                <a:lnTo>
                  <a:pt x="21600" y="11337"/>
                </a:lnTo>
                <a:lnTo>
                  <a:pt x="21600" y="4431"/>
                </a:lnTo>
                <a:cubicBezTo>
                  <a:pt x="21600" y="4431"/>
                  <a:pt x="20279" y="5059"/>
                  <a:pt x="20279" y="5059"/>
                </a:cubicBezTo>
                <a:close/>
              </a:path>
            </a:pathLst>
          </a:custGeom>
          <a:gradFill>
            <a:gsLst>
              <a:gs pos="0">
                <a:srgbClr val="E6E800"/>
              </a:gs>
              <a:gs pos="100000">
                <a:srgbClr val="25B03B"/>
              </a:gs>
            </a:gsLst>
            <a:lin ang="4200000"/>
          </a:gradFill>
        </p:spPr>
        <p:txBody>
          <a:bodyPr lIns="53578" tIns="53578" rIns="53578" bIns="53578" anchor="ct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52" name="Vorm"/>
          <p:cNvSpPr>
            <a:spLocks noGrp="1"/>
          </p:cNvSpPr>
          <p:nvPr>
            <p:ph type="body" sz="quarter" idx="16"/>
          </p:nvPr>
        </p:nvSpPr>
        <p:spPr>
          <a:xfrm>
            <a:off x="6205236" y="3883717"/>
            <a:ext cx="1254496" cy="1041111"/>
          </a:xfrm>
          <a:custGeom>
            <a:avLst/>
            <a:gdLst/>
            <a:ahLst/>
            <a:cxnLst>
              <a:cxn ang="0">
                <a:pos x="wd2" y="hd2"/>
              </a:cxn>
              <a:cxn ang="5400000">
                <a:pos x="wd2" y="hd2"/>
              </a:cxn>
              <a:cxn ang="10800000">
                <a:pos x="wd2" y="hd2"/>
              </a:cxn>
              <a:cxn ang="16200000">
                <a:pos x="wd2" y="hd2"/>
              </a:cxn>
            </a:cxnLst>
            <a:rect l="0" t="0" r="r" b="b"/>
            <a:pathLst>
              <a:path w="21600" h="21600" extrusionOk="0">
                <a:moveTo>
                  <a:pt x="17501" y="0"/>
                </a:moveTo>
                <a:lnTo>
                  <a:pt x="10638" y="0"/>
                </a:lnTo>
                <a:lnTo>
                  <a:pt x="12617" y="10426"/>
                </a:lnTo>
                <a:lnTo>
                  <a:pt x="1321" y="5059"/>
                </a:lnTo>
                <a:lnTo>
                  <a:pt x="0" y="4431"/>
                </a:lnTo>
                <a:lnTo>
                  <a:pt x="0" y="11337"/>
                </a:lnTo>
                <a:lnTo>
                  <a:pt x="21600" y="21600"/>
                </a:lnTo>
                <a:cubicBezTo>
                  <a:pt x="21600" y="21600"/>
                  <a:pt x="17501" y="0"/>
                  <a:pt x="17501" y="0"/>
                </a:cubicBezTo>
                <a:close/>
              </a:path>
            </a:pathLst>
          </a:custGeom>
          <a:gradFill>
            <a:gsLst>
              <a:gs pos="0">
                <a:srgbClr val="00FFF4"/>
              </a:gs>
              <a:gs pos="100000">
                <a:srgbClr val="0A32BE"/>
              </a:gs>
            </a:gsLst>
            <a:lin ang="4200000"/>
          </a:gradFill>
        </p:spPr>
        <p:txBody>
          <a:bodyPr lIns="53578" tIns="53578" rIns="53578" bIns="53578" anchor="ct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53" name="Vorm"/>
          <p:cNvSpPr>
            <a:spLocks noGrp="1"/>
          </p:cNvSpPr>
          <p:nvPr>
            <p:ph type="body" sz="quarter" idx="17"/>
          </p:nvPr>
        </p:nvSpPr>
        <p:spPr>
          <a:xfrm>
            <a:off x="6095240" y="1785938"/>
            <a:ext cx="2201440" cy="1940325"/>
          </a:xfrm>
          <a:custGeom>
            <a:avLst/>
            <a:gdLst/>
            <a:ahLst/>
            <a:cxnLst>
              <a:cxn ang="0">
                <a:pos x="wd2" y="hd2"/>
              </a:cxn>
              <a:cxn ang="5400000">
                <a:pos x="wd2" y="hd2"/>
              </a:cxn>
              <a:cxn ang="10800000">
                <a:pos x="wd2" y="hd2"/>
              </a:cxn>
              <a:cxn ang="16200000">
                <a:pos x="wd2" y="hd2"/>
              </a:cxn>
            </a:cxnLst>
            <a:rect l="0" t="0" r="r" b="b"/>
            <a:pathLst>
              <a:path w="21600" h="21600" extrusionOk="0">
                <a:moveTo>
                  <a:pt x="6675" y="11508"/>
                </a:moveTo>
                <a:lnTo>
                  <a:pt x="0" y="0"/>
                </a:lnTo>
                <a:lnTo>
                  <a:pt x="0" y="0"/>
                </a:lnTo>
                <a:lnTo>
                  <a:pt x="0" y="7411"/>
                </a:lnTo>
                <a:lnTo>
                  <a:pt x="0" y="7411"/>
                </a:lnTo>
                <a:lnTo>
                  <a:pt x="3218" y="12960"/>
                </a:lnTo>
                <a:lnTo>
                  <a:pt x="4115" y="14506"/>
                </a:lnTo>
                <a:lnTo>
                  <a:pt x="6121" y="14754"/>
                </a:lnTo>
                <a:lnTo>
                  <a:pt x="13317" y="15644"/>
                </a:lnTo>
                <a:lnTo>
                  <a:pt x="8110" y="19963"/>
                </a:lnTo>
                <a:lnTo>
                  <a:pt x="6658" y="21167"/>
                </a:lnTo>
                <a:lnTo>
                  <a:pt x="6746" y="21600"/>
                </a:lnTo>
                <a:lnTo>
                  <a:pt x="11658" y="21600"/>
                </a:lnTo>
                <a:lnTo>
                  <a:pt x="21600" y="13354"/>
                </a:lnTo>
                <a:cubicBezTo>
                  <a:pt x="21600" y="13354"/>
                  <a:pt x="6675" y="11508"/>
                  <a:pt x="6675" y="11508"/>
                </a:cubicBezTo>
                <a:close/>
              </a:path>
            </a:pathLst>
          </a:custGeom>
          <a:gradFill>
            <a:gsLst>
              <a:gs pos="0">
                <a:srgbClr val="EFC42D"/>
              </a:gs>
              <a:gs pos="100000">
                <a:srgbClr val="EB1E98"/>
              </a:gs>
            </a:gsLst>
            <a:lin ang="4200000"/>
          </a:gradFill>
        </p:spPr>
        <p:txBody>
          <a:bodyPr lIns="53578" tIns="53578" rIns="53578" bIns="53578" anchor="ct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54" name="Vorm"/>
          <p:cNvSpPr>
            <a:spLocks noGrp="1"/>
          </p:cNvSpPr>
          <p:nvPr>
            <p:ph type="body" sz="quarter" idx="18"/>
          </p:nvPr>
        </p:nvSpPr>
        <p:spPr>
          <a:xfrm>
            <a:off x="3895321" y="1785938"/>
            <a:ext cx="2201435" cy="1940319"/>
          </a:xfrm>
          <a:custGeom>
            <a:avLst/>
            <a:gdLst/>
            <a:ahLst/>
            <a:cxnLst>
              <a:cxn ang="0">
                <a:pos x="wd2" y="hd2"/>
              </a:cxn>
              <a:cxn ang="5400000">
                <a:pos x="wd2" y="hd2"/>
              </a:cxn>
              <a:cxn ang="10800000">
                <a:pos x="wd2" y="hd2"/>
              </a:cxn>
              <a:cxn ang="16200000">
                <a:pos x="wd2" y="hd2"/>
              </a:cxn>
            </a:cxnLst>
            <a:rect l="0" t="0" r="r" b="b"/>
            <a:pathLst>
              <a:path w="21600" h="21600" extrusionOk="0">
                <a:moveTo>
                  <a:pt x="14925" y="11508"/>
                </a:moveTo>
                <a:lnTo>
                  <a:pt x="0" y="13354"/>
                </a:lnTo>
                <a:lnTo>
                  <a:pt x="9942" y="21600"/>
                </a:lnTo>
                <a:lnTo>
                  <a:pt x="14854" y="21600"/>
                </a:lnTo>
                <a:lnTo>
                  <a:pt x="14942" y="21167"/>
                </a:lnTo>
                <a:lnTo>
                  <a:pt x="13491" y="19963"/>
                </a:lnTo>
                <a:lnTo>
                  <a:pt x="8283" y="15644"/>
                </a:lnTo>
                <a:lnTo>
                  <a:pt x="15480" y="14754"/>
                </a:lnTo>
                <a:lnTo>
                  <a:pt x="17485" y="14506"/>
                </a:lnTo>
                <a:lnTo>
                  <a:pt x="18382" y="12960"/>
                </a:lnTo>
                <a:lnTo>
                  <a:pt x="21600" y="7411"/>
                </a:lnTo>
                <a:lnTo>
                  <a:pt x="21600" y="0"/>
                </a:lnTo>
                <a:cubicBezTo>
                  <a:pt x="21600" y="0"/>
                  <a:pt x="14925" y="11508"/>
                  <a:pt x="14925" y="11508"/>
                </a:cubicBezTo>
                <a:close/>
              </a:path>
            </a:pathLst>
          </a:custGeom>
          <a:gradFill>
            <a:gsLst>
              <a:gs pos="0">
                <a:srgbClr val="AF32DC"/>
              </a:gs>
              <a:gs pos="100000">
                <a:srgbClr val="0A32BE"/>
              </a:gs>
            </a:gsLst>
            <a:lin ang="4200000"/>
          </a:gradFill>
        </p:spPr>
        <p:txBody>
          <a:bodyPr lIns="53578" tIns="53578" rIns="53578" bIns="53578" anchor="ct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55" name="Subtitle Goes Here 02"/>
          <p:cNvSpPr txBox="1">
            <a:spLocks noGrp="1"/>
          </p:cNvSpPr>
          <p:nvPr>
            <p:ph type="body" sz="quarter" idx="19"/>
          </p:nvPr>
        </p:nvSpPr>
        <p:spPr>
          <a:xfrm>
            <a:off x="7141773" y="1875170"/>
            <a:ext cx="2976564" cy="272159"/>
          </a:xfrm>
          <a:prstGeom prst="rect">
            <a:avLst/>
          </a:prstGeom>
        </p:spPr>
        <p:txBody>
          <a:bodyPr anchor="ctr"/>
          <a:lstStyle>
            <a:lvl1pPr>
              <a:lnSpc>
                <a:spcPct val="110000"/>
              </a:lnSpc>
              <a:spcBef>
                <a:spcPts val="0"/>
              </a:spcBef>
              <a:defRPr sz="1547">
                <a:latin typeface="Helvetica Neue Medium"/>
                <a:ea typeface="Helvetica Neue Medium"/>
                <a:cs typeface="Helvetica Neue Medium"/>
                <a:sym typeface="Helvetica Neue Medium"/>
              </a:defRPr>
            </a:lvl1pPr>
          </a:lstStyle>
          <a:p>
            <a:r>
              <a:t>Subtitle Goes Here 02</a:t>
            </a:r>
          </a:p>
        </p:txBody>
      </p:sp>
      <p:sp>
        <p:nvSpPr>
          <p:cNvPr id="256" name="Donec sed odio dui. Vestibulum id ligula porta felis euismod semper."/>
          <p:cNvSpPr txBox="1">
            <a:spLocks noGrp="1"/>
          </p:cNvSpPr>
          <p:nvPr>
            <p:ph type="body" sz="quarter" idx="20"/>
          </p:nvPr>
        </p:nvSpPr>
        <p:spPr>
          <a:xfrm>
            <a:off x="7141773" y="2205290"/>
            <a:ext cx="2976564" cy="403493"/>
          </a:xfrm>
          <a:prstGeom prst="rect">
            <a:avLst/>
          </a:prstGeom>
        </p:spPr>
        <p:txBody>
          <a:bodyPr/>
          <a:lstStyle/>
          <a:p>
            <a:r>
              <a:t>Donec sed odio dui. Vestibulum id ligula porta felis euismod semper.</a:t>
            </a:r>
          </a:p>
        </p:txBody>
      </p:sp>
      <p:sp>
        <p:nvSpPr>
          <p:cNvPr id="257" name="Subtitle Goes Here 01"/>
          <p:cNvSpPr txBox="1">
            <a:spLocks noGrp="1"/>
          </p:cNvSpPr>
          <p:nvPr>
            <p:ph type="body" sz="quarter" idx="21"/>
          </p:nvPr>
        </p:nvSpPr>
        <p:spPr>
          <a:xfrm>
            <a:off x="2081617" y="1875170"/>
            <a:ext cx="2976564" cy="272159"/>
          </a:xfrm>
          <a:prstGeom prst="rect">
            <a:avLst/>
          </a:prstGeom>
        </p:spPr>
        <p:txBody>
          <a:bodyPr anchor="ctr"/>
          <a:lstStyle>
            <a:lvl1pPr algn="r">
              <a:lnSpc>
                <a:spcPct val="110000"/>
              </a:lnSpc>
              <a:spcBef>
                <a:spcPts val="0"/>
              </a:spcBef>
              <a:defRPr sz="1547">
                <a:latin typeface="Helvetica Neue Medium"/>
                <a:ea typeface="Helvetica Neue Medium"/>
                <a:cs typeface="Helvetica Neue Medium"/>
                <a:sym typeface="Helvetica Neue Medium"/>
              </a:defRPr>
            </a:lvl1pPr>
          </a:lstStyle>
          <a:p>
            <a:r>
              <a:t>Subtitle Goes Here 01</a:t>
            </a:r>
          </a:p>
        </p:txBody>
      </p:sp>
      <p:sp>
        <p:nvSpPr>
          <p:cNvPr id="258" name="Etiam porta sem malesuada magna augue mollis euismod."/>
          <p:cNvSpPr txBox="1">
            <a:spLocks noGrp="1"/>
          </p:cNvSpPr>
          <p:nvPr>
            <p:ph type="body" sz="quarter" idx="22"/>
          </p:nvPr>
        </p:nvSpPr>
        <p:spPr>
          <a:xfrm>
            <a:off x="2081617" y="2205290"/>
            <a:ext cx="2976564" cy="403493"/>
          </a:xfrm>
          <a:prstGeom prst="rect">
            <a:avLst/>
          </a:prstGeom>
        </p:spPr>
        <p:txBody>
          <a:bodyPr/>
          <a:lstStyle>
            <a:lvl1pPr algn="r"/>
          </a:lstStyle>
          <a:p>
            <a:r>
              <a:t>Etiam porta sem malesuada magna augue mollis euismod.</a:t>
            </a:r>
          </a:p>
        </p:txBody>
      </p:sp>
      <p:sp>
        <p:nvSpPr>
          <p:cNvPr id="259" name="Subtitle Goes Here 04"/>
          <p:cNvSpPr txBox="1">
            <a:spLocks noGrp="1"/>
          </p:cNvSpPr>
          <p:nvPr>
            <p:ph type="body" sz="quarter" idx="23"/>
          </p:nvPr>
        </p:nvSpPr>
        <p:spPr>
          <a:xfrm>
            <a:off x="7975210" y="3928998"/>
            <a:ext cx="2976564" cy="272159"/>
          </a:xfrm>
          <a:prstGeom prst="rect">
            <a:avLst/>
          </a:prstGeom>
        </p:spPr>
        <p:txBody>
          <a:bodyPr anchor="ctr"/>
          <a:lstStyle>
            <a:lvl1pPr>
              <a:lnSpc>
                <a:spcPct val="110000"/>
              </a:lnSpc>
              <a:spcBef>
                <a:spcPts val="0"/>
              </a:spcBef>
              <a:defRPr sz="1547">
                <a:latin typeface="Helvetica Neue Medium"/>
                <a:ea typeface="Helvetica Neue Medium"/>
                <a:cs typeface="Helvetica Neue Medium"/>
                <a:sym typeface="Helvetica Neue Medium"/>
              </a:defRPr>
            </a:lvl1pPr>
          </a:lstStyle>
          <a:p>
            <a:r>
              <a:t>Subtitle Goes Here 04</a:t>
            </a:r>
          </a:p>
        </p:txBody>
      </p:sp>
      <p:sp>
        <p:nvSpPr>
          <p:cNvPr id="260" name="Vivamus sagittis lacus vel laoreet rutrum faucibus dolor auctor."/>
          <p:cNvSpPr txBox="1">
            <a:spLocks noGrp="1"/>
          </p:cNvSpPr>
          <p:nvPr>
            <p:ph type="body" sz="quarter" idx="24"/>
          </p:nvPr>
        </p:nvSpPr>
        <p:spPr>
          <a:xfrm>
            <a:off x="7975210" y="4259118"/>
            <a:ext cx="2976564" cy="403493"/>
          </a:xfrm>
          <a:prstGeom prst="rect">
            <a:avLst/>
          </a:prstGeom>
        </p:spPr>
        <p:txBody>
          <a:bodyPr/>
          <a:lstStyle/>
          <a:p>
            <a:r>
              <a:t>Vivamus sagittis lacus vel laoreet rutrum faucibus dolor auctor. </a:t>
            </a:r>
          </a:p>
        </p:txBody>
      </p:sp>
      <p:sp>
        <p:nvSpPr>
          <p:cNvPr id="261" name="Subtitle Goes Here 03"/>
          <p:cNvSpPr txBox="1">
            <a:spLocks noGrp="1"/>
          </p:cNvSpPr>
          <p:nvPr>
            <p:ph type="body" sz="quarter" idx="25"/>
          </p:nvPr>
        </p:nvSpPr>
        <p:spPr>
          <a:xfrm>
            <a:off x="1307710" y="3928998"/>
            <a:ext cx="2976564" cy="272159"/>
          </a:xfrm>
          <a:prstGeom prst="rect">
            <a:avLst/>
          </a:prstGeom>
        </p:spPr>
        <p:txBody>
          <a:bodyPr anchor="ctr"/>
          <a:lstStyle>
            <a:lvl1pPr algn="r">
              <a:lnSpc>
                <a:spcPct val="110000"/>
              </a:lnSpc>
              <a:spcBef>
                <a:spcPts val="0"/>
              </a:spcBef>
              <a:defRPr sz="1547">
                <a:latin typeface="Helvetica Neue Medium"/>
                <a:ea typeface="Helvetica Neue Medium"/>
                <a:cs typeface="Helvetica Neue Medium"/>
                <a:sym typeface="Helvetica Neue Medium"/>
              </a:defRPr>
            </a:lvl1pPr>
          </a:lstStyle>
          <a:p>
            <a:r>
              <a:t>Subtitle Goes Here 03</a:t>
            </a:r>
          </a:p>
        </p:txBody>
      </p:sp>
      <p:sp>
        <p:nvSpPr>
          <p:cNvPr id="262" name="Nullam id dolor id nibh ultricies vehicula ut id elit."/>
          <p:cNvSpPr txBox="1">
            <a:spLocks noGrp="1"/>
          </p:cNvSpPr>
          <p:nvPr>
            <p:ph type="body" sz="quarter" idx="26"/>
          </p:nvPr>
        </p:nvSpPr>
        <p:spPr>
          <a:xfrm>
            <a:off x="1307710" y="4259118"/>
            <a:ext cx="2976564" cy="403493"/>
          </a:xfrm>
          <a:prstGeom prst="rect">
            <a:avLst/>
          </a:prstGeom>
        </p:spPr>
        <p:txBody>
          <a:bodyPr/>
          <a:lstStyle>
            <a:lvl1pPr algn="r"/>
          </a:lstStyle>
          <a:p>
            <a:r>
              <a:t>Nullam id dolor id nibh ultricies vehicula ut id elit.</a:t>
            </a:r>
          </a:p>
        </p:txBody>
      </p:sp>
    </p:spTree>
    <p:extLst>
      <p:ext uri="{BB962C8B-B14F-4D97-AF65-F5344CB8AC3E}">
        <p14:creationId xmlns:p14="http://schemas.microsoft.com/office/powerpoint/2010/main" val="421019503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5">
    <p:spTree>
      <p:nvGrpSpPr>
        <p:cNvPr id="1" name=""/>
        <p:cNvGrpSpPr/>
        <p:nvPr/>
      </p:nvGrpSpPr>
      <p:grpSpPr>
        <a:xfrm>
          <a:off x="0" y="0"/>
          <a:ext cx="0" cy="0"/>
          <a:chOff x="0" y="0"/>
          <a:chExt cx="0" cy="0"/>
        </a:xfrm>
      </p:grpSpPr>
      <p:sp>
        <p:nvSpPr>
          <p:cNvPr id="269" name="Titeltekst"/>
          <p:cNvSpPr txBox="1">
            <a:spLocks noGrp="1"/>
          </p:cNvSpPr>
          <p:nvPr>
            <p:ph type="title"/>
          </p:nvPr>
        </p:nvSpPr>
        <p:spPr>
          <a:prstGeom prst="rect">
            <a:avLst/>
          </a:prstGeom>
        </p:spPr>
        <p:txBody>
          <a:bodyPr/>
          <a:lstStyle/>
          <a:p>
            <a:r>
              <a:t>Titeltekst</a:t>
            </a:r>
          </a:p>
        </p:txBody>
      </p:sp>
      <p:sp>
        <p:nvSpPr>
          <p:cNvPr id="270"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271" name="/ Presentation Name / 2030"/>
          <p:cNvSpPr txBox="1">
            <a:spLocks noGrp="1"/>
          </p:cNvSpPr>
          <p:nvPr>
            <p:ph type="body" sz="quarter" idx="13"/>
          </p:nvPr>
        </p:nvSpPr>
        <p:spPr>
          <a:xfrm>
            <a:off x="473343" y="6611379"/>
            <a:ext cx="11257220" cy="182861"/>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272" name="Hoofdtekst - niveau één…"/>
          <p:cNvSpPr txBox="1">
            <a:spLocks noGrp="1"/>
          </p:cNvSpPr>
          <p:nvPr>
            <p:ph type="body" sz="quarter" idx="1"/>
          </p:nvPr>
        </p:nvSpPr>
        <p:spPr>
          <a:xfrm>
            <a:off x="952500" y="5355440"/>
            <a:ext cx="10287000" cy="621725"/>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73" name="Vorm"/>
          <p:cNvSpPr>
            <a:spLocks noGrp="1"/>
          </p:cNvSpPr>
          <p:nvPr>
            <p:ph type="body" sz="quarter" idx="14"/>
          </p:nvPr>
        </p:nvSpPr>
        <p:spPr>
          <a:xfrm>
            <a:off x="952500" y="2580049"/>
            <a:ext cx="2979168" cy="2375019"/>
          </a:xfrm>
          <a:custGeom>
            <a:avLst/>
            <a:gdLst/>
            <a:ahLst/>
            <a:cxnLst>
              <a:cxn ang="0">
                <a:pos x="wd2" y="hd2"/>
              </a:cxn>
              <a:cxn ang="5400000">
                <a:pos x="wd2" y="hd2"/>
              </a:cxn>
              <a:cxn ang="10800000">
                <a:pos x="wd2" y="hd2"/>
              </a:cxn>
              <a:cxn ang="16200000">
                <a:pos x="wd2" y="hd2"/>
              </a:cxn>
            </a:cxnLst>
            <a:rect l="0" t="0" r="r" b="b"/>
            <a:pathLst>
              <a:path w="21600" h="21600" extrusionOk="0">
                <a:moveTo>
                  <a:pt x="21600" y="1297"/>
                </a:moveTo>
                <a:lnTo>
                  <a:pt x="19188" y="1297"/>
                </a:lnTo>
                <a:lnTo>
                  <a:pt x="17513" y="0"/>
                </a:lnTo>
                <a:lnTo>
                  <a:pt x="15841" y="1297"/>
                </a:lnTo>
                <a:lnTo>
                  <a:pt x="0" y="1297"/>
                </a:lnTo>
                <a:lnTo>
                  <a:pt x="0" y="21600"/>
                </a:lnTo>
                <a:lnTo>
                  <a:pt x="21600" y="21600"/>
                </a:lnTo>
                <a:lnTo>
                  <a:pt x="21600" y="1297"/>
                </a:lnTo>
                <a:close/>
              </a:path>
            </a:pathLst>
          </a:custGeom>
          <a:gradFill>
            <a:gsLst>
              <a:gs pos="0">
                <a:srgbClr val="AF32DC"/>
              </a:gs>
              <a:gs pos="100000">
                <a:srgbClr val="0A32BE"/>
              </a:gs>
            </a:gsLst>
            <a:lin ang="4200000"/>
          </a:gradFill>
        </p:spPr>
        <p:txBody>
          <a:bodyPr anchor="ct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74" name="Cirkel"/>
          <p:cNvSpPr>
            <a:spLocks noGrp="1"/>
          </p:cNvSpPr>
          <p:nvPr>
            <p:ph type="body" sz="quarter" idx="15"/>
          </p:nvPr>
        </p:nvSpPr>
        <p:spPr>
          <a:xfrm>
            <a:off x="2891266" y="1785938"/>
            <a:ext cx="950455" cy="712841"/>
          </a:xfrm>
          <a:prstGeom prst="ellipse">
            <a:avLst/>
          </a:prstGeom>
          <a:gradFill>
            <a:gsLst>
              <a:gs pos="0">
                <a:srgbClr val="AF32DC"/>
              </a:gs>
              <a:gs pos="100000">
                <a:srgbClr val="0A32BE"/>
              </a:gs>
            </a:gsLst>
            <a:lin ang="4200000"/>
          </a:gradFill>
        </p:spPr>
        <p:txBody>
          <a:bodyPr anchor="ct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75" name="Your Subtitle Goes Here 01"/>
          <p:cNvSpPr>
            <a:spLocks noGrp="1"/>
          </p:cNvSpPr>
          <p:nvPr>
            <p:ph type="body" sz="quarter" idx="16"/>
          </p:nvPr>
        </p:nvSpPr>
        <p:spPr>
          <a:xfrm>
            <a:off x="1251459" y="3032051"/>
            <a:ext cx="2381251" cy="535781"/>
          </a:xfrm>
          <a:prstGeom prst="rect">
            <a:avLst/>
          </a:prstGeom>
        </p:spPr>
        <p:txBody>
          <a:bodyPr anchor="b"/>
          <a:lstStyle>
            <a:lvl1pPr marL="178574" marR="178574" algn="ctr">
              <a:lnSpc>
                <a:spcPct val="110000"/>
              </a:lnSpc>
              <a:spcBef>
                <a:spcPts val="0"/>
              </a:spcBef>
              <a:defRPr sz="1547">
                <a:solidFill>
                  <a:srgbClr val="FFFFFF"/>
                </a:solidFill>
                <a:latin typeface="Helvetica Neue Medium"/>
                <a:ea typeface="Helvetica Neue Medium"/>
                <a:cs typeface="Helvetica Neue Medium"/>
                <a:sym typeface="Helvetica Neue Medium"/>
              </a:defRPr>
            </a:lvl1pPr>
          </a:lstStyle>
          <a:p>
            <a:r>
              <a:t>Your Subtitle Goes Here 01</a:t>
            </a:r>
          </a:p>
        </p:txBody>
      </p:sp>
      <p:sp>
        <p:nvSpPr>
          <p:cNvPr id="276" name="Vivamus sagittis lacus vel augue laoreet rutrum faucibus dolor auctor. Cras justo odio, dapibus ac facilisis in egestas."/>
          <p:cNvSpPr>
            <a:spLocks noGrp="1"/>
          </p:cNvSpPr>
          <p:nvPr>
            <p:ph type="body" sz="quarter" idx="17"/>
          </p:nvPr>
        </p:nvSpPr>
        <p:spPr>
          <a:xfrm>
            <a:off x="1251459" y="3753429"/>
            <a:ext cx="2381251" cy="941009"/>
          </a:xfrm>
          <a:prstGeom prst="rect">
            <a:avLst/>
          </a:prstGeom>
        </p:spPr>
        <p:txBody>
          <a:bodyPr/>
          <a:lstStyle>
            <a:lvl1pPr algn="ctr">
              <a:lnSpc>
                <a:spcPct val="100000"/>
              </a:lnSpc>
              <a:spcBef>
                <a:spcPts val="0"/>
              </a:spcBef>
              <a:defRPr sz="1547" b="1">
                <a:solidFill>
                  <a:srgbClr val="FFFFFF"/>
                </a:solidFill>
              </a:defRPr>
            </a:lvl1pPr>
          </a:lstStyle>
          <a:p>
            <a:r>
              <a:t>Vivamus sagittis lacus vel augue laoreet rutrum faucibus dolor auctor. Cras justo odio, dapibus ac facilisis in egestas.</a:t>
            </a:r>
          </a:p>
        </p:txBody>
      </p:sp>
      <p:sp>
        <p:nvSpPr>
          <p:cNvPr id="277" name="Vorm"/>
          <p:cNvSpPr>
            <a:spLocks noGrp="1"/>
          </p:cNvSpPr>
          <p:nvPr>
            <p:ph type="body" sz="quarter" idx="18"/>
          </p:nvPr>
        </p:nvSpPr>
        <p:spPr>
          <a:xfrm>
            <a:off x="4606488" y="2580049"/>
            <a:ext cx="2979168" cy="2375019"/>
          </a:xfrm>
          <a:custGeom>
            <a:avLst/>
            <a:gdLst/>
            <a:ahLst/>
            <a:cxnLst>
              <a:cxn ang="0">
                <a:pos x="wd2" y="hd2"/>
              </a:cxn>
              <a:cxn ang="5400000">
                <a:pos x="wd2" y="hd2"/>
              </a:cxn>
              <a:cxn ang="10800000">
                <a:pos x="wd2" y="hd2"/>
              </a:cxn>
              <a:cxn ang="16200000">
                <a:pos x="wd2" y="hd2"/>
              </a:cxn>
            </a:cxnLst>
            <a:rect l="0" t="0" r="r" b="b"/>
            <a:pathLst>
              <a:path w="21600" h="21600" extrusionOk="0">
                <a:moveTo>
                  <a:pt x="21600" y="1297"/>
                </a:moveTo>
                <a:lnTo>
                  <a:pt x="19188" y="1297"/>
                </a:lnTo>
                <a:lnTo>
                  <a:pt x="17513" y="0"/>
                </a:lnTo>
                <a:lnTo>
                  <a:pt x="15841" y="1297"/>
                </a:lnTo>
                <a:lnTo>
                  <a:pt x="0" y="1297"/>
                </a:lnTo>
                <a:lnTo>
                  <a:pt x="0" y="21600"/>
                </a:lnTo>
                <a:lnTo>
                  <a:pt x="21600" y="21600"/>
                </a:lnTo>
                <a:lnTo>
                  <a:pt x="21600" y="1297"/>
                </a:lnTo>
                <a:close/>
              </a:path>
            </a:pathLst>
          </a:custGeom>
          <a:gradFill>
            <a:gsLst>
              <a:gs pos="0">
                <a:srgbClr val="E6E800"/>
              </a:gs>
              <a:gs pos="100000">
                <a:srgbClr val="25B03B"/>
              </a:gs>
            </a:gsLst>
            <a:lin ang="4200000"/>
          </a:gradFill>
        </p:spPr>
        <p:txBody>
          <a:bodyPr anchor="ct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78" name="Cirkel"/>
          <p:cNvSpPr>
            <a:spLocks noGrp="1"/>
          </p:cNvSpPr>
          <p:nvPr>
            <p:ph type="body" sz="quarter" idx="19"/>
          </p:nvPr>
        </p:nvSpPr>
        <p:spPr>
          <a:xfrm>
            <a:off x="6545254" y="1785938"/>
            <a:ext cx="950455" cy="712841"/>
          </a:xfrm>
          <a:prstGeom prst="ellipse">
            <a:avLst/>
          </a:prstGeom>
          <a:gradFill>
            <a:gsLst>
              <a:gs pos="0">
                <a:srgbClr val="E6E800"/>
              </a:gs>
              <a:gs pos="100000">
                <a:srgbClr val="25B03B"/>
              </a:gs>
            </a:gsLst>
            <a:lin ang="4200000"/>
          </a:gradFill>
        </p:spPr>
        <p:txBody>
          <a:bodyPr anchor="ct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79" name="Your Subtitle Goes Here 02"/>
          <p:cNvSpPr>
            <a:spLocks noGrp="1"/>
          </p:cNvSpPr>
          <p:nvPr>
            <p:ph type="body" sz="quarter" idx="20"/>
          </p:nvPr>
        </p:nvSpPr>
        <p:spPr>
          <a:xfrm>
            <a:off x="4905447" y="3032051"/>
            <a:ext cx="2381251" cy="535781"/>
          </a:xfrm>
          <a:prstGeom prst="rect">
            <a:avLst/>
          </a:prstGeom>
        </p:spPr>
        <p:txBody>
          <a:bodyPr anchor="b"/>
          <a:lstStyle>
            <a:lvl1pPr marL="178574" marR="178574" algn="ctr">
              <a:lnSpc>
                <a:spcPct val="110000"/>
              </a:lnSpc>
              <a:spcBef>
                <a:spcPts val="0"/>
              </a:spcBef>
              <a:defRPr sz="1547">
                <a:solidFill>
                  <a:srgbClr val="FFFFFF"/>
                </a:solidFill>
                <a:latin typeface="Helvetica Neue Medium"/>
                <a:ea typeface="Helvetica Neue Medium"/>
                <a:cs typeface="Helvetica Neue Medium"/>
                <a:sym typeface="Helvetica Neue Medium"/>
              </a:defRPr>
            </a:lvl1pPr>
          </a:lstStyle>
          <a:p>
            <a:r>
              <a:t>Your Subtitle Goes Here 02</a:t>
            </a:r>
          </a:p>
        </p:txBody>
      </p:sp>
      <p:sp>
        <p:nvSpPr>
          <p:cNvPr id="280" name="Maecenas sed diam eget risus varius blandit sit amet non magna. Morbi leo risus, consectetur, vestibulum at eros."/>
          <p:cNvSpPr>
            <a:spLocks noGrp="1"/>
          </p:cNvSpPr>
          <p:nvPr>
            <p:ph type="body" sz="quarter" idx="21"/>
          </p:nvPr>
        </p:nvSpPr>
        <p:spPr>
          <a:xfrm>
            <a:off x="4905447" y="3753429"/>
            <a:ext cx="2381251" cy="941009"/>
          </a:xfrm>
          <a:prstGeom prst="rect">
            <a:avLst/>
          </a:prstGeom>
        </p:spPr>
        <p:txBody>
          <a:bodyPr/>
          <a:lstStyle>
            <a:lvl1pPr algn="ctr">
              <a:lnSpc>
                <a:spcPct val="100000"/>
              </a:lnSpc>
              <a:spcBef>
                <a:spcPts val="0"/>
              </a:spcBef>
              <a:defRPr sz="1547" b="1">
                <a:solidFill>
                  <a:srgbClr val="FFFFFF"/>
                </a:solidFill>
              </a:defRPr>
            </a:lvl1pPr>
          </a:lstStyle>
          <a:p>
            <a:r>
              <a:t>Maecenas sed diam eget risus varius blandit sit amet non magna. Morbi leo risus, consectetur, vestibulum at eros.</a:t>
            </a:r>
          </a:p>
        </p:txBody>
      </p:sp>
      <p:sp>
        <p:nvSpPr>
          <p:cNvPr id="281" name="Vorm"/>
          <p:cNvSpPr>
            <a:spLocks noGrp="1"/>
          </p:cNvSpPr>
          <p:nvPr>
            <p:ph type="body" sz="quarter" idx="22"/>
          </p:nvPr>
        </p:nvSpPr>
        <p:spPr>
          <a:xfrm>
            <a:off x="8260477" y="2580049"/>
            <a:ext cx="2979168" cy="2375019"/>
          </a:xfrm>
          <a:custGeom>
            <a:avLst/>
            <a:gdLst/>
            <a:ahLst/>
            <a:cxnLst>
              <a:cxn ang="0">
                <a:pos x="wd2" y="hd2"/>
              </a:cxn>
              <a:cxn ang="5400000">
                <a:pos x="wd2" y="hd2"/>
              </a:cxn>
              <a:cxn ang="10800000">
                <a:pos x="wd2" y="hd2"/>
              </a:cxn>
              <a:cxn ang="16200000">
                <a:pos x="wd2" y="hd2"/>
              </a:cxn>
            </a:cxnLst>
            <a:rect l="0" t="0" r="r" b="b"/>
            <a:pathLst>
              <a:path w="21600" h="21600" extrusionOk="0">
                <a:moveTo>
                  <a:pt x="21600" y="1297"/>
                </a:moveTo>
                <a:lnTo>
                  <a:pt x="19188" y="1297"/>
                </a:lnTo>
                <a:lnTo>
                  <a:pt x="17513" y="0"/>
                </a:lnTo>
                <a:lnTo>
                  <a:pt x="15841" y="1297"/>
                </a:lnTo>
                <a:lnTo>
                  <a:pt x="0" y="1297"/>
                </a:lnTo>
                <a:lnTo>
                  <a:pt x="0" y="21600"/>
                </a:lnTo>
                <a:lnTo>
                  <a:pt x="21600" y="21600"/>
                </a:lnTo>
                <a:lnTo>
                  <a:pt x="21600" y="1297"/>
                </a:lnTo>
                <a:close/>
              </a:path>
            </a:pathLst>
          </a:custGeom>
          <a:gradFill>
            <a:gsLst>
              <a:gs pos="0">
                <a:srgbClr val="EFC42D"/>
              </a:gs>
              <a:gs pos="100000">
                <a:srgbClr val="EB1E98"/>
              </a:gs>
            </a:gsLst>
            <a:lin ang="4200000"/>
          </a:gradFill>
        </p:spPr>
        <p:txBody>
          <a:bodyPr anchor="ct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82" name="Cirkel"/>
          <p:cNvSpPr>
            <a:spLocks noGrp="1"/>
          </p:cNvSpPr>
          <p:nvPr>
            <p:ph type="body" sz="quarter" idx="23"/>
          </p:nvPr>
        </p:nvSpPr>
        <p:spPr>
          <a:xfrm>
            <a:off x="10199242" y="1785938"/>
            <a:ext cx="950455" cy="712841"/>
          </a:xfrm>
          <a:prstGeom prst="ellipse">
            <a:avLst/>
          </a:prstGeom>
          <a:gradFill>
            <a:gsLst>
              <a:gs pos="0">
                <a:srgbClr val="EFC42D"/>
              </a:gs>
              <a:gs pos="100000">
                <a:srgbClr val="EB1E98"/>
              </a:gs>
            </a:gsLst>
            <a:lin ang="4200000"/>
          </a:gradFill>
        </p:spPr>
        <p:txBody>
          <a:bodyPr anchor="ct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83" name="Your Subtitle Goes Here 03"/>
          <p:cNvSpPr>
            <a:spLocks noGrp="1"/>
          </p:cNvSpPr>
          <p:nvPr>
            <p:ph type="body" sz="quarter" idx="24"/>
          </p:nvPr>
        </p:nvSpPr>
        <p:spPr>
          <a:xfrm>
            <a:off x="8559436" y="3032051"/>
            <a:ext cx="2381251" cy="535781"/>
          </a:xfrm>
          <a:prstGeom prst="rect">
            <a:avLst/>
          </a:prstGeom>
        </p:spPr>
        <p:txBody>
          <a:bodyPr anchor="b"/>
          <a:lstStyle>
            <a:lvl1pPr marL="178574" marR="178574" algn="ctr">
              <a:lnSpc>
                <a:spcPct val="110000"/>
              </a:lnSpc>
              <a:spcBef>
                <a:spcPts val="0"/>
              </a:spcBef>
              <a:defRPr sz="1547">
                <a:solidFill>
                  <a:srgbClr val="FFFFFF"/>
                </a:solidFill>
                <a:latin typeface="Helvetica Neue Medium"/>
                <a:ea typeface="Helvetica Neue Medium"/>
                <a:cs typeface="Helvetica Neue Medium"/>
                <a:sym typeface="Helvetica Neue Medium"/>
              </a:defRPr>
            </a:lvl1pPr>
          </a:lstStyle>
          <a:p>
            <a:r>
              <a:t>Your Subtitle Goes Here 03</a:t>
            </a:r>
          </a:p>
        </p:txBody>
      </p:sp>
      <p:sp>
        <p:nvSpPr>
          <p:cNvPr id="284" name="Fusce dapibus, tellus ac cursus commodo, tortor mauris condimentum nibh, ut fermentum massa justo sit amet."/>
          <p:cNvSpPr>
            <a:spLocks noGrp="1"/>
          </p:cNvSpPr>
          <p:nvPr>
            <p:ph type="body" sz="quarter" idx="25"/>
          </p:nvPr>
        </p:nvSpPr>
        <p:spPr>
          <a:xfrm>
            <a:off x="8559436" y="3753429"/>
            <a:ext cx="2381251" cy="941009"/>
          </a:xfrm>
          <a:prstGeom prst="rect">
            <a:avLst/>
          </a:prstGeom>
        </p:spPr>
        <p:txBody>
          <a:bodyPr/>
          <a:lstStyle>
            <a:lvl1pPr algn="ctr">
              <a:lnSpc>
                <a:spcPct val="100000"/>
              </a:lnSpc>
              <a:spcBef>
                <a:spcPts val="0"/>
              </a:spcBef>
              <a:defRPr sz="1547" b="1">
                <a:solidFill>
                  <a:srgbClr val="FFFFFF"/>
                </a:solidFill>
              </a:defRPr>
            </a:lvl1pPr>
          </a:lstStyle>
          <a:p>
            <a:r>
              <a:t>Fusce dapibus, tellus ac cursus commodo, tortor mauris condimentum nibh, ut fermentum massa justo sit amet.</a:t>
            </a:r>
          </a:p>
        </p:txBody>
      </p:sp>
      <p:sp>
        <p:nvSpPr>
          <p:cNvPr id="285" name="Vorm"/>
          <p:cNvSpPr>
            <a:spLocks noGrp="1"/>
          </p:cNvSpPr>
          <p:nvPr>
            <p:ph type="body" sz="quarter" idx="26"/>
          </p:nvPr>
        </p:nvSpPr>
        <p:spPr>
          <a:xfrm>
            <a:off x="3070156" y="1946919"/>
            <a:ext cx="592672" cy="346231"/>
          </a:xfrm>
          <a:custGeom>
            <a:avLst/>
            <a:gdLst/>
            <a:ahLst/>
            <a:cxnLst>
              <a:cxn ang="0">
                <a:pos x="wd2" y="hd2"/>
              </a:cxn>
              <a:cxn ang="5400000">
                <a:pos x="wd2" y="hd2"/>
              </a:cxn>
              <a:cxn ang="10800000">
                <a:pos x="wd2" y="hd2"/>
              </a:cxn>
              <a:cxn ang="16200000">
                <a:pos x="wd2" y="hd2"/>
              </a:cxn>
            </a:cxnLst>
            <a:rect l="0" t="0" r="r" b="b"/>
            <a:pathLst>
              <a:path w="21600" h="21600" extrusionOk="0">
                <a:moveTo>
                  <a:pt x="19937" y="19253"/>
                </a:moveTo>
                <a:lnTo>
                  <a:pt x="15823" y="19253"/>
                </a:lnTo>
                <a:cubicBezTo>
                  <a:pt x="15658" y="19253"/>
                  <a:pt x="15524" y="19081"/>
                  <a:pt x="15524" y="18869"/>
                </a:cubicBezTo>
                <a:cubicBezTo>
                  <a:pt x="15524" y="18656"/>
                  <a:pt x="15658" y="18485"/>
                  <a:pt x="15823" y="18485"/>
                </a:cubicBezTo>
                <a:lnTo>
                  <a:pt x="19937" y="18485"/>
                </a:lnTo>
                <a:cubicBezTo>
                  <a:pt x="20102" y="18485"/>
                  <a:pt x="20236" y="18656"/>
                  <a:pt x="20236" y="18869"/>
                </a:cubicBezTo>
                <a:cubicBezTo>
                  <a:pt x="20236" y="19081"/>
                  <a:pt x="20102" y="19253"/>
                  <a:pt x="19937" y="19253"/>
                </a:cubicBezTo>
                <a:close/>
                <a:moveTo>
                  <a:pt x="6076" y="18869"/>
                </a:moveTo>
                <a:cubicBezTo>
                  <a:pt x="6076" y="19081"/>
                  <a:pt x="5943" y="19253"/>
                  <a:pt x="5777" y="19253"/>
                </a:cubicBezTo>
                <a:lnTo>
                  <a:pt x="1663" y="19253"/>
                </a:lnTo>
                <a:cubicBezTo>
                  <a:pt x="1498" y="19253"/>
                  <a:pt x="1364" y="19081"/>
                  <a:pt x="1364" y="18869"/>
                </a:cubicBezTo>
                <a:cubicBezTo>
                  <a:pt x="1364" y="18656"/>
                  <a:pt x="1498" y="18485"/>
                  <a:pt x="1663" y="18485"/>
                </a:cubicBezTo>
                <a:lnTo>
                  <a:pt x="5777" y="18485"/>
                </a:lnTo>
                <a:cubicBezTo>
                  <a:pt x="5943" y="18485"/>
                  <a:pt x="6076" y="18656"/>
                  <a:pt x="6076" y="18869"/>
                </a:cubicBezTo>
                <a:close/>
                <a:moveTo>
                  <a:pt x="7417" y="5828"/>
                </a:moveTo>
                <a:cubicBezTo>
                  <a:pt x="7417" y="5616"/>
                  <a:pt x="7551" y="5444"/>
                  <a:pt x="7716" y="5444"/>
                </a:cubicBezTo>
                <a:lnTo>
                  <a:pt x="13883" y="5444"/>
                </a:lnTo>
                <a:cubicBezTo>
                  <a:pt x="14049" y="5444"/>
                  <a:pt x="14183" y="5616"/>
                  <a:pt x="14183" y="5828"/>
                </a:cubicBezTo>
                <a:cubicBezTo>
                  <a:pt x="14183" y="6040"/>
                  <a:pt x="14049" y="6212"/>
                  <a:pt x="13883" y="6212"/>
                </a:cubicBezTo>
                <a:lnTo>
                  <a:pt x="7716" y="6212"/>
                </a:lnTo>
                <a:cubicBezTo>
                  <a:pt x="7551" y="6212"/>
                  <a:pt x="7417" y="6040"/>
                  <a:pt x="7417" y="5828"/>
                </a:cubicBezTo>
                <a:close/>
                <a:moveTo>
                  <a:pt x="7716" y="3204"/>
                </a:moveTo>
                <a:lnTo>
                  <a:pt x="13883" y="3204"/>
                </a:lnTo>
                <a:cubicBezTo>
                  <a:pt x="14049" y="3204"/>
                  <a:pt x="14183" y="3376"/>
                  <a:pt x="14183" y="3588"/>
                </a:cubicBezTo>
                <a:cubicBezTo>
                  <a:pt x="14183" y="3800"/>
                  <a:pt x="14049" y="3972"/>
                  <a:pt x="13883" y="3972"/>
                </a:cubicBezTo>
                <a:lnTo>
                  <a:pt x="7716" y="3972"/>
                </a:lnTo>
                <a:cubicBezTo>
                  <a:pt x="7551" y="3972"/>
                  <a:pt x="7417" y="3800"/>
                  <a:pt x="7417" y="3588"/>
                </a:cubicBezTo>
                <a:cubicBezTo>
                  <a:pt x="7417" y="3376"/>
                  <a:pt x="7551" y="3204"/>
                  <a:pt x="7716" y="3204"/>
                </a:cubicBezTo>
                <a:close/>
                <a:moveTo>
                  <a:pt x="20476" y="16137"/>
                </a:moveTo>
                <a:lnTo>
                  <a:pt x="18179" y="16137"/>
                </a:lnTo>
                <a:lnTo>
                  <a:pt x="18179" y="13060"/>
                </a:lnTo>
                <a:cubicBezTo>
                  <a:pt x="18179" y="12848"/>
                  <a:pt x="18045" y="12676"/>
                  <a:pt x="17880" y="12676"/>
                </a:cubicBezTo>
                <a:lnTo>
                  <a:pt x="11099" y="12676"/>
                </a:lnTo>
                <a:lnTo>
                  <a:pt x="11099" y="9416"/>
                </a:lnTo>
                <a:lnTo>
                  <a:pt x="14423" y="9416"/>
                </a:lnTo>
                <a:cubicBezTo>
                  <a:pt x="15043" y="9416"/>
                  <a:pt x="15547" y="8770"/>
                  <a:pt x="15547" y="7974"/>
                </a:cubicBezTo>
                <a:lnTo>
                  <a:pt x="15547" y="1443"/>
                </a:lnTo>
                <a:cubicBezTo>
                  <a:pt x="15547" y="646"/>
                  <a:pt x="15043" y="0"/>
                  <a:pt x="14423" y="0"/>
                </a:cubicBezTo>
                <a:lnTo>
                  <a:pt x="7177" y="0"/>
                </a:lnTo>
                <a:cubicBezTo>
                  <a:pt x="6557" y="0"/>
                  <a:pt x="6053" y="646"/>
                  <a:pt x="6053" y="1443"/>
                </a:cubicBezTo>
                <a:lnTo>
                  <a:pt x="6053" y="7974"/>
                </a:lnTo>
                <a:cubicBezTo>
                  <a:pt x="6053" y="8770"/>
                  <a:pt x="6557" y="9416"/>
                  <a:pt x="7177" y="9416"/>
                </a:cubicBezTo>
                <a:lnTo>
                  <a:pt x="10501" y="9416"/>
                </a:lnTo>
                <a:lnTo>
                  <a:pt x="10501" y="12676"/>
                </a:lnTo>
                <a:lnTo>
                  <a:pt x="3720" y="12676"/>
                </a:lnTo>
                <a:cubicBezTo>
                  <a:pt x="3555" y="12676"/>
                  <a:pt x="3421" y="12848"/>
                  <a:pt x="3421" y="13060"/>
                </a:cubicBezTo>
                <a:lnTo>
                  <a:pt x="3421" y="16137"/>
                </a:lnTo>
                <a:lnTo>
                  <a:pt x="1124" y="16137"/>
                </a:lnTo>
                <a:cubicBezTo>
                  <a:pt x="503" y="16137"/>
                  <a:pt x="0" y="16783"/>
                  <a:pt x="0" y="17580"/>
                </a:cubicBezTo>
                <a:lnTo>
                  <a:pt x="0" y="20157"/>
                </a:lnTo>
                <a:cubicBezTo>
                  <a:pt x="0" y="20954"/>
                  <a:pt x="503" y="21600"/>
                  <a:pt x="1124" y="21600"/>
                </a:cubicBezTo>
                <a:lnTo>
                  <a:pt x="6316" y="21600"/>
                </a:lnTo>
                <a:cubicBezTo>
                  <a:pt x="6937" y="21600"/>
                  <a:pt x="7440" y="20954"/>
                  <a:pt x="7440" y="20157"/>
                </a:cubicBezTo>
                <a:lnTo>
                  <a:pt x="7440" y="17580"/>
                </a:lnTo>
                <a:cubicBezTo>
                  <a:pt x="7440" y="16783"/>
                  <a:pt x="6937" y="16137"/>
                  <a:pt x="6316" y="16137"/>
                </a:cubicBezTo>
                <a:lnTo>
                  <a:pt x="4019" y="16137"/>
                </a:lnTo>
                <a:lnTo>
                  <a:pt x="4019" y="13444"/>
                </a:lnTo>
                <a:lnTo>
                  <a:pt x="17581" y="13444"/>
                </a:lnTo>
                <a:lnTo>
                  <a:pt x="17581" y="16137"/>
                </a:lnTo>
                <a:lnTo>
                  <a:pt x="15284" y="16137"/>
                </a:lnTo>
                <a:cubicBezTo>
                  <a:pt x="14663" y="16137"/>
                  <a:pt x="14160" y="16783"/>
                  <a:pt x="14160" y="17580"/>
                </a:cubicBezTo>
                <a:lnTo>
                  <a:pt x="14160" y="20157"/>
                </a:lnTo>
                <a:cubicBezTo>
                  <a:pt x="14160" y="20954"/>
                  <a:pt x="14663" y="21600"/>
                  <a:pt x="15284" y="21600"/>
                </a:cubicBezTo>
                <a:lnTo>
                  <a:pt x="20476" y="21600"/>
                </a:lnTo>
                <a:cubicBezTo>
                  <a:pt x="21097" y="21600"/>
                  <a:pt x="21600" y="20954"/>
                  <a:pt x="21600" y="20157"/>
                </a:cubicBezTo>
                <a:lnTo>
                  <a:pt x="21600" y="17580"/>
                </a:lnTo>
                <a:cubicBezTo>
                  <a:pt x="21600" y="16783"/>
                  <a:pt x="21097" y="16137"/>
                  <a:pt x="20476" y="16137"/>
                </a:cubicBezTo>
                <a:close/>
              </a:path>
            </a:pathLst>
          </a:custGeom>
          <a:solidFill>
            <a:srgbClr val="FFFFFF"/>
          </a:solidFill>
        </p:spPr>
        <p:txBody>
          <a:bodyPr anchor="ctr"/>
          <a:lstStyle/>
          <a:p>
            <a:pPr>
              <a:lnSpc>
                <a:spcPct val="120000"/>
              </a:lnSpc>
            </a:pPr>
            <a:endParaRPr/>
          </a:p>
        </p:txBody>
      </p:sp>
      <p:sp>
        <p:nvSpPr>
          <p:cNvPr id="286" name="Vorm"/>
          <p:cNvSpPr>
            <a:spLocks noGrp="1"/>
          </p:cNvSpPr>
          <p:nvPr>
            <p:ph type="body" sz="quarter" idx="27"/>
          </p:nvPr>
        </p:nvSpPr>
        <p:spPr>
          <a:xfrm>
            <a:off x="10458775" y="1979309"/>
            <a:ext cx="431389" cy="326100"/>
          </a:xfrm>
          <a:custGeom>
            <a:avLst/>
            <a:gdLst/>
            <a:ahLst/>
            <a:cxnLst>
              <a:cxn ang="0">
                <a:pos x="wd2" y="hd2"/>
              </a:cxn>
              <a:cxn ang="5400000">
                <a:pos x="wd2" y="hd2"/>
              </a:cxn>
              <a:cxn ang="10800000">
                <a:pos x="wd2" y="hd2"/>
              </a:cxn>
              <a:cxn ang="16200000">
                <a:pos x="wd2" y="hd2"/>
              </a:cxn>
            </a:cxnLst>
            <a:rect l="0" t="0" r="r" b="b"/>
            <a:pathLst>
              <a:path w="20903" h="21600" extrusionOk="0">
                <a:moveTo>
                  <a:pt x="19359" y="16289"/>
                </a:moveTo>
                <a:cubicBezTo>
                  <a:pt x="17156" y="15391"/>
                  <a:pt x="15180" y="14745"/>
                  <a:pt x="14255" y="14347"/>
                </a:cubicBezTo>
                <a:cubicBezTo>
                  <a:pt x="13104" y="13852"/>
                  <a:pt x="12635" y="12368"/>
                  <a:pt x="12719" y="11587"/>
                </a:cubicBezTo>
                <a:cubicBezTo>
                  <a:pt x="13385" y="10933"/>
                  <a:pt x="15474" y="8097"/>
                  <a:pt x="15196" y="4915"/>
                </a:cubicBezTo>
                <a:cubicBezTo>
                  <a:pt x="14778" y="137"/>
                  <a:pt x="10743" y="0"/>
                  <a:pt x="10445" y="0"/>
                </a:cubicBezTo>
                <a:cubicBezTo>
                  <a:pt x="10147" y="0"/>
                  <a:pt x="6124" y="137"/>
                  <a:pt x="5706" y="4915"/>
                </a:cubicBezTo>
                <a:cubicBezTo>
                  <a:pt x="5428" y="8097"/>
                  <a:pt x="7517" y="10933"/>
                  <a:pt x="8183" y="11587"/>
                </a:cubicBezTo>
                <a:cubicBezTo>
                  <a:pt x="8267" y="12368"/>
                  <a:pt x="7798" y="13852"/>
                  <a:pt x="6647" y="14347"/>
                </a:cubicBezTo>
                <a:cubicBezTo>
                  <a:pt x="5722" y="14745"/>
                  <a:pt x="3746" y="15391"/>
                  <a:pt x="1543" y="16289"/>
                </a:cubicBezTo>
                <a:cubicBezTo>
                  <a:pt x="-349" y="17060"/>
                  <a:pt x="31" y="19630"/>
                  <a:pt x="31" y="19630"/>
                </a:cubicBezTo>
                <a:cubicBezTo>
                  <a:pt x="4286" y="21581"/>
                  <a:pt x="10452" y="21600"/>
                  <a:pt x="10457" y="21600"/>
                </a:cubicBezTo>
                <a:cubicBezTo>
                  <a:pt x="10695" y="21600"/>
                  <a:pt x="16616" y="21581"/>
                  <a:pt x="20871" y="19630"/>
                </a:cubicBezTo>
                <a:cubicBezTo>
                  <a:pt x="20871" y="19630"/>
                  <a:pt x="21251" y="17060"/>
                  <a:pt x="19359" y="16289"/>
                </a:cubicBezTo>
                <a:close/>
              </a:path>
            </a:pathLst>
          </a:custGeom>
          <a:solidFill>
            <a:srgbClr val="FFFFFF"/>
          </a:solidFill>
        </p:spPr>
        <p:txBody>
          <a:bodyPr anchor="ctr"/>
          <a:lstStyle/>
          <a:p>
            <a:pPr>
              <a:lnSpc>
                <a:spcPct val="120000"/>
              </a:lnSpc>
            </a:pPr>
            <a:endParaRPr/>
          </a:p>
        </p:txBody>
      </p:sp>
      <p:sp>
        <p:nvSpPr>
          <p:cNvPr id="287" name="Vorm"/>
          <p:cNvSpPr>
            <a:spLocks noGrp="1"/>
          </p:cNvSpPr>
          <p:nvPr>
            <p:ph type="body" sz="quarter" idx="28"/>
          </p:nvPr>
        </p:nvSpPr>
        <p:spPr>
          <a:xfrm>
            <a:off x="6764312" y="1967050"/>
            <a:ext cx="512339" cy="326100"/>
          </a:xfrm>
          <a:custGeom>
            <a:avLst/>
            <a:gdLst/>
            <a:ahLst/>
            <a:cxnLst>
              <a:cxn ang="0">
                <a:pos x="wd2" y="hd2"/>
              </a:cxn>
              <a:cxn ang="5400000">
                <a:pos x="wd2" y="hd2"/>
              </a:cxn>
              <a:cxn ang="10800000">
                <a:pos x="wd2" y="hd2"/>
              </a:cxn>
              <a:cxn ang="16200000">
                <a:pos x="wd2" y="hd2"/>
              </a:cxn>
            </a:cxnLst>
            <a:rect l="0" t="0" r="r" b="b"/>
            <a:pathLst>
              <a:path w="21600" h="21600" extrusionOk="0">
                <a:moveTo>
                  <a:pt x="8663" y="15033"/>
                </a:moveTo>
                <a:lnTo>
                  <a:pt x="6146" y="13657"/>
                </a:lnTo>
                <a:cubicBezTo>
                  <a:pt x="6012" y="13584"/>
                  <a:pt x="5925" y="13428"/>
                  <a:pt x="5920" y="13255"/>
                </a:cubicBezTo>
                <a:cubicBezTo>
                  <a:pt x="5915" y="13082"/>
                  <a:pt x="5994" y="12920"/>
                  <a:pt x="6123" y="12837"/>
                </a:cubicBezTo>
                <a:lnTo>
                  <a:pt x="8628" y="11224"/>
                </a:lnTo>
                <a:lnTo>
                  <a:pt x="9002" y="12030"/>
                </a:lnTo>
                <a:lnTo>
                  <a:pt x="7175" y="13206"/>
                </a:lnTo>
                <a:lnTo>
                  <a:pt x="8991" y="14199"/>
                </a:lnTo>
                <a:cubicBezTo>
                  <a:pt x="8991" y="14199"/>
                  <a:pt x="8663" y="15033"/>
                  <a:pt x="8663" y="15033"/>
                </a:cubicBezTo>
                <a:close/>
                <a:moveTo>
                  <a:pt x="12955" y="15033"/>
                </a:moveTo>
                <a:lnTo>
                  <a:pt x="12627" y="14199"/>
                </a:lnTo>
                <a:lnTo>
                  <a:pt x="14442" y="13206"/>
                </a:lnTo>
                <a:lnTo>
                  <a:pt x="12615" y="12030"/>
                </a:lnTo>
                <a:lnTo>
                  <a:pt x="12989" y="11224"/>
                </a:lnTo>
                <a:lnTo>
                  <a:pt x="15495" y="12837"/>
                </a:lnTo>
                <a:cubicBezTo>
                  <a:pt x="15624" y="12920"/>
                  <a:pt x="15702" y="13082"/>
                  <a:pt x="15697" y="13255"/>
                </a:cubicBezTo>
                <a:cubicBezTo>
                  <a:pt x="15693" y="13428"/>
                  <a:pt x="15605" y="13584"/>
                  <a:pt x="15472" y="13657"/>
                </a:cubicBezTo>
                <a:cubicBezTo>
                  <a:pt x="15472" y="13657"/>
                  <a:pt x="12955" y="15033"/>
                  <a:pt x="12955" y="15033"/>
                </a:cubicBezTo>
                <a:close/>
                <a:moveTo>
                  <a:pt x="10119" y="16669"/>
                </a:moveTo>
                <a:lnTo>
                  <a:pt x="9387" y="16349"/>
                </a:lnTo>
                <a:lnTo>
                  <a:pt x="11442" y="9811"/>
                </a:lnTo>
                <a:lnTo>
                  <a:pt x="12174" y="10131"/>
                </a:lnTo>
                <a:cubicBezTo>
                  <a:pt x="12174" y="10131"/>
                  <a:pt x="10119" y="16669"/>
                  <a:pt x="10119" y="16669"/>
                </a:cubicBezTo>
                <a:close/>
                <a:moveTo>
                  <a:pt x="20394" y="19172"/>
                </a:moveTo>
                <a:cubicBezTo>
                  <a:pt x="20394" y="19727"/>
                  <a:pt x="20010" y="20178"/>
                  <a:pt x="19539" y="20178"/>
                </a:cubicBezTo>
                <a:lnTo>
                  <a:pt x="2061" y="20178"/>
                </a:lnTo>
                <a:cubicBezTo>
                  <a:pt x="1590" y="20178"/>
                  <a:pt x="1206" y="19727"/>
                  <a:pt x="1206" y="19172"/>
                </a:cubicBezTo>
                <a:lnTo>
                  <a:pt x="1206" y="6040"/>
                </a:lnTo>
                <a:lnTo>
                  <a:pt x="20394" y="6040"/>
                </a:lnTo>
                <a:cubicBezTo>
                  <a:pt x="20394" y="6040"/>
                  <a:pt x="20394" y="19172"/>
                  <a:pt x="20394" y="19172"/>
                </a:cubicBezTo>
                <a:close/>
                <a:moveTo>
                  <a:pt x="3110" y="2320"/>
                </a:moveTo>
                <a:cubicBezTo>
                  <a:pt x="3572" y="2320"/>
                  <a:pt x="3947" y="2762"/>
                  <a:pt x="3947" y="3307"/>
                </a:cubicBezTo>
                <a:cubicBezTo>
                  <a:pt x="3947" y="3851"/>
                  <a:pt x="3572" y="4294"/>
                  <a:pt x="3110" y="4294"/>
                </a:cubicBezTo>
                <a:cubicBezTo>
                  <a:pt x="2648" y="4294"/>
                  <a:pt x="2272" y="3851"/>
                  <a:pt x="2272" y="3307"/>
                </a:cubicBezTo>
                <a:cubicBezTo>
                  <a:pt x="2272" y="2762"/>
                  <a:pt x="2648" y="2320"/>
                  <a:pt x="3110" y="2320"/>
                </a:cubicBezTo>
                <a:close/>
                <a:moveTo>
                  <a:pt x="5319" y="2320"/>
                </a:moveTo>
                <a:cubicBezTo>
                  <a:pt x="5781" y="2320"/>
                  <a:pt x="6157" y="2762"/>
                  <a:pt x="6157" y="3307"/>
                </a:cubicBezTo>
                <a:cubicBezTo>
                  <a:pt x="6157" y="3851"/>
                  <a:pt x="5781" y="4294"/>
                  <a:pt x="5319" y="4294"/>
                </a:cubicBezTo>
                <a:cubicBezTo>
                  <a:pt x="4857" y="4294"/>
                  <a:pt x="4481" y="3851"/>
                  <a:pt x="4481" y="3307"/>
                </a:cubicBezTo>
                <a:cubicBezTo>
                  <a:pt x="4481" y="2762"/>
                  <a:pt x="4857" y="2320"/>
                  <a:pt x="5319" y="2320"/>
                </a:cubicBezTo>
                <a:close/>
                <a:moveTo>
                  <a:pt x="7529" y="2320"/>
                </a:moveTo>
                <a:cubicBezTo>
                  <a:pt x="7991" y="2320"/>
                  <a:pt x="8366" y="2762"/>
                  <a:pt x="8366" y="3307"/>
                </a:cubicBezTo>
                <a:cubicBezTo>
                  <a:pt x="8366" y="3851"/>
                  <a:pt x="7991" y="4294"/>
                  <a:pt x="7529" y="4294"/>
                </a:cubicBezTo>
                <a:cubicBezTo>
                  <a:pt x="7067" y="4294"/>
                  <a:pt x="6691" y="3851"/>
                  <a:pt x="6691" y="3307"/>
                </a:cubicBezTo>
                <a:cubicBezTo>
                  <a:pt x="6691" y="2762"/>
                  <a:pt x="7067" y="2320"/>
                  <a:pt x="7529" y="2320"/>
                </a:cubicBezTo>
                <a:close/>
                <a:moveTo>
                  <a:pt x="19539" y="0"/>
                </a:moveTo>
                <a:lnTo>
                  <a:pt x="2061" y="0"/>
                </a:lnTo>
                <a:cubicBezTo>
                  <a:pt x="924" y="0"/>
                  <a:pt x="0" y="1089"/>
                  <a:pt x="0" y="2428"/>
                </a:cubicBezTo>
                <a:lnTo>
                  <a:pt x="0" y="19172"/>
                </a:lnTo>
                <a:cubicBezTo>
                  <a:pt x="0" y="20511"/>
                  <a:pt x="924" y="21600"/>
                  <a:pt x="2061" y="21600"/>
                </a:cubicBezTo>
                <a:lnTo>
                  <a:pt x="19539" y="21600"/>
                </a:lnTo>
                <a:cubicBezTo>
                  <a:pt x="20676" y="21600"/>
                  <a:pt x="21600" y="20511"/>
                  <a:pt x="21600" y="19172"/>
                </a:cubicBezTo>
                <a:lnTo>
                  <a:pt x="21600" y="2428"/>
                </a:lnTo>
                <a:cubicBezTo>
                  <a:pt x="21600" y="1089"/>
                  <a:pt x="20676" y="0"/>
                  <a:pt x="19539" y="0"/>
                </a:cubicBezTo>
                <a:close/>
              </a:path>
            </a:pathLst>
          </a:custGeom>
          <a:solidFill>
            <a:srgbClr val="FFFFFF"/>
          </a:solidFill>
        </p:spPr>
        <p:txBody>
          <a:bodyPr anchor="ctr"/>
          <a:lstStyle/>
          <a:p>
            <a:pPr>
              <a:lnSpc>
                <a:spcPct val="120000"/>
              </a:lnSpc>
            </a:pPr>
            <a:endParaRPr/>
          </a:p>
        </p:txBody>
      </p:sp>
    </p:spTree>
    <p:extLst>
      <p:ext uri="{BB962C8B-B14F-4D97-AF65-F5344CB8AC3E}">
        <p14:creationId xmlns:p14="http://schemas.microsoft.com/office/powerpoint/2010/main" val="161365169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6">
    <p:spTree>
      <p:nvGrpSpPr>
        <p:cNvPr id="1" name=""/>
        <p:cNvGrpSpPr/>
        <p:nvPr/>
      </p:nvGrpSpPr>
      <p:grpSpPr>
        <a:xfrm>
          <a:off x="0" y="0"/>
          <a:ext cx="0" cy="0"/>
          <a:chOff x="0" y="0"/>
          <a:chExt cx="0" cy="0"/>
        </a:xfrm>
      </p:grpSpPr>
      <p:sp>
        <p:nvSpPr>
          <p:cNvPr id="294" name="Titeltekst"/>
          <p:cNvSpPr txBox="1">
            <a:spLocks noGrp="1"/>
          </p:cNvSpPr>
          <p:nvPr>
            <p:ph type="title"/>
          </p:nvPr>
        </p:nvSpPr>
        <p:spPr>
          <a:prstGeom prst="rect">
            <a:avLst/>
          </a:prstGeom>
        </p:spPr>
        <p:txBody>
          <a:bodyPr/>
          <a:lstStyle/>
          <a:p>
            <a:r>
              <a:t>Titeltekst</a:t>
            </a:r>
          </a:p>
        </p:txBody>
      </p:sp>
      <p:sp>
        <p:nvSpPr>
          <p:cNvPr id="295"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296" name="/ Presentation Name / 2030"/>
          <p:cNvSpPr txBox="1">
            <a:spLocks noGrp="1"/>
          </p:cNvSpPr>
          <p:nvPr>
            <p:ph type="body" sz="quarter" idx="13"/>
          </p:nvPr>
        </p:nvSpPr>
        <p:spPr>
          <a:xfrm>
            <a:off x="473343" y="6611379"/>
            <a:ext cx="11257220" cy="182861"/>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297" name="Hoofdtekst - niveau één…"/>
          <p:cNvSpPr txBox="1">
            <a:spLocks noGrp="1"/>
          </p:cNvSpPr>
          <p:nvPr>
            <p:ph type="body" sz="quarter" idx="1"/>
          </p:nvPr>
        </p:nvSpPr>
        <p:spPr>
          <a:xfrm>
            <a:off x="952500" y="5355440"/>
            <a:ext cx="10287000" cy="621725"/>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98" name="Vorm"/>
          <p:cNvSpPr>
            <a:spLocks noGrp="1"/>
          </p:cNvSpPr>
          <p:nvPr>
            <p:ph type="body" sz="quarter" idx="14"/>
          </p:nvPr>
        </p:nvSpPr>
        <p:spPr>
          <a:xfrm>
            <a:off x="952500" y="2080618"/>
            <a:ext cx="2976555" cy="2232559"/>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2" y="1007"/>
                  <a:pt x="2881" y="3017"/>
                </a:cubicBezTo>
                <a:cubicBezTo>
                  <a:pt x="-961" y="7038"/>
                  <a:pt x="-961" y="13558"/>
                  <a:pt x="2881" y="17579"/>
                </a:cubicBezTo>
                <a:cubicBezTo>
                  <a:pt x="6724" y="21600"/>
                  <a:pt x="12954" y="21600"/>
                  <a:pt x="16797" y="17579"/>
                </a:cubicBezTo>
                <a:cubicBezTo>
                  <a:pt x="20639" y="13558"/>
                  <a:pt x="20639" y="7038"/>
                  <a:pt x="16797" y="3017"/>
                </a:cubicBezTo>
                <a:cubicBezTo>
                  <a:pt x="14876" y="1007"/>
                  <a:pt x="12358" y="0"/>
                  <a:pt x="9840" y="0"/>
                </a:cubicBezTo>
                <a:close/>
                <a:moveTo>
                  <a:pt x="9840" y="2059"/>
                </a:moveTo>
                <a:cubicBezTo>
                  <a:pt x="11855" y="2059"/>
                  <a:pt x="13868" y="2863"/>
                  <a:pt x="15404" y="4471"/>
                </a:cubicBezTo>
                <a:cubicBezTo>
                  <a:pt x="18478" y="7688"/>
                  <a:pt x="18478" y="12905"/>
                  <a:pt x="15404" y="16122"/>
                </a:cubicBezTo>
                <a:cubicBezTo>
                  <a:pt x="12331" y="19339"/>
                  <a:pt x="7347" y="19339"/>
                  <a:pt x="4274" y="16122"/>
                </a:cubicBezTo>
                <a:cubicBezTo>
                  <a:pt x="1200" y="12905"/>
                  <a:pt x="1200" y="7688"/>
                  <a:pt x="4274" y="4471"/>
                </a:cubicBezTo>
                <a:cubicBezTo>
                  <a:pt x="5810" y="2863"/>
                  <a:pt x="7826" y="2059"/>
                  <a:pt x="9840" y="2059"/>
                </a:cubicBezTo>
                <a:close/>
                <a:moveTo>
                  <a:pt x="9840" y="4119"/>
                </a:moveTo>
                <a:cubicBezTo>
                  <a:pt x="8329" y="4119"/>
                  <a:pt x="6816" y="4722"/>
                  <a:pt x="5663" y="5928"/>
                </a:cubicBezTo>
                <a:cubicBezTo>
                  <a:pt x="3358" y="8341"/>
                  <a:pt x="3358" y="12253"/>
                  <a:pt x="5663" y="14665"/>
                </a:cubicBezTo>
                <a:cubicBezTo>
                  <a:pt x="7969" y="17078"/>
                  <a:pt x="11709" y="17078"/>
                  <a:pt x="14015" y="14665"/>
                </a:cubicBezTo>
                <a:cubicBezTo>
                  <a:pt x="16320" y="12253"/>
                  <a:pt x="16320" y="8341"/>
                  <a:pt x="14015" y="5928"/>
                </a:cubicBezTo>
                <a:cubicBezTo>
                  <a:pt x="12862" y="4722"/>
                  <a:pt x="11351" y="4119"/>
                  <a:pt x="9840" y="4119"/>
                </a:cubicBezTo>
                <a:close/>
                <a:moveTo>
                  <a:pt x="9840" y="6178"/>
                </a:moveTo>
                <a:cubicBezTo>
                  <a:pt x="10847" y="6178"/>
                  <a:pt x="11854" y="6581"/>
                  <a:pt x="12622" y="7385"/>
                </a:cubicBezTo>
                <a:cubicBezTo>
                  <a:pt x="14159" y="8994"/>
                  <a:pt x="14159" y="11600"/>
                  <a:pt x="12622" y="13208"/>
                </a:cubicBezTo>
                <a:cubicBezTo>
                  <a:pt x="11085" y="14817"/>
                  <a:pt x="8593" y="14817"/>
                  <a:pt x="7056" y="13208"/>
                </a:cubicBezTo>
                <a:cubicBezTo>
                  <a:pt x="5519" y="11600"/>
                  <a:pt x="5519" y="8994"/>
                  <a:pt x="7056" y="7385"/>
                </a:cubicBezTo>
                <a:cubicBezTo>
                  <a:pt x="7824" y="6581"/>
                  <a:pt x="8833" y="6178"/>
                  <a:pt x="9840" y="6178"/>
                </a:cubicBezTo>
                <a:close/>
              </a:path>
            </a:pathLst>
          </a:custGeom>
          <a:solidFill>
            <a:srgbClr val="D0DBE6"/>
          </a:solidFill>
        </p:spPr>
        <p:txBody>
          <a:bodyPr/>
          <a:lstStyle>
            <a:lvl1pPr algn="ctr">
              <a:lnSpc>
                <a:spcPct val="120000"/>
              </a:lnSpc>
              <a:spcBef>
                <a:spcPts val="0"/>
              </a:spcBef>
              <a:defRPr>
                <a:latin typeface="Helvetica Neue Medium"/>
                <a:ea typeface="Helvetica Neue Medium"/>
                <a:cs typeface="Helvetica Neue Medium"/>
                <a:sym typeface="Helvetica Neue Medium"/>
              </a:defRPr>
            </a:lvl1pPr>
          </a:lstStyle>
          <a:p>
            <a:pPr algn="ctr">
              <a:lnSpc>
                <a:spcPct val="120000"/>
              </a:lnSpc>
              <a:spcBef>
                <a:spcPts val="0"/>
              </a:spcBef>
              <a:defRPr>
                <a:latin typeface="Helvetica Neue Medium"/>
                <a:ea typeface="Helvetica Neue Medium"/>
                <a:cs typeface="Helvetica Neue Medium"/>
                <a:sym typeface="Helvetica Neue Medium"/>
              </a:defRPr>
            </a:pPr>
            <a:endParaRPr/>
          </a:p>
        </p:txBody>
      </p:sp>
      <p:sp>
        <p:nvSpPr>
          <p:cNvPr id="299" name="Cirkel"/>
          <p:cNvSpPr>
            <a:spLocks noGrp="1"/>
          </p:cNvSpPr>
          <p:nvPr>
            <p:ph type="body" sz="quarter" idx="15"/>
          </p:nvPr>
        </p:nvSpPr>
        <p:spPr>
          <a:xfrm>
            <a:off x="2143250" y="2973551"/>
            <a:ext cx="595271" cy="446453"/>
          </a:xfrm>
          <a:prstGeom prst="ellipse">
            <a:avLst/>
          </a:prstGeom>
          <a:gradFill>
            <a:gsLst>
              <a:gs pos="0">
                <a:srgbClr val="EB1E98"/>
              </a:gs>
              <a:gs pos="100000">
                <a:srgbClr val="EFC42D"/>
              </a:gs>
            </a:gsLst>
            <a:lin ang="4200000"/>
          </a:gradFill>
        </p:spPr>
        <p:txBody>
          <a:bodyPr/>
          <a:lstStyle>
            <a:lvl1pPr algn="ctr">
              <a:lnSpc>
                <a:spcPct val="100000"/>
              </a:lnSpc>
              <a:spcBef>
                <a:spcPts val="0"/>
              </a:spcBef>
              <a:defRPr sz="2200">
                <a:solidFill>
                  <a:srgbClr val="FFFFFF"/>
                </a:solidFill>
                <a:latin typeface="Helvetica Neue Medium"/>
                <a:ea typeface="Helvetica Neue Medium"/>
                <a:cs typeface="Helvetica Neue Medium"/>
                <a:sym typeface="Helvetica Neue Medium"/>
              </a:defRPr>
            </a:lvl1pPr>
          </a:lstStyle>
          <a:p>
            <a:pPr algn="ctr">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00" name="Vorm"/>
          <p:cNvSpPr>
            <a:spLocks noGrp="1"/>
          </p:cNvSpPr>
          <p:nvPr>
            <p:ph type="body" sz="quarter" idx="16"/>
          </p:nvPr>
        </p:nvSpPr>
        <p:spPr>
          <a:xfrm>
            <a:off x="2440777" y="2661047"/>
            <a:ext cx="9751224" cy="1071563"/>
          </a:xfrm>
          <a:custGeom>
            <a:avLst/>
            <a:gdLst/>
            <a:ahLst/>
            <a:cxnLst>
              <a:cxn ang="0">
                <a:pos x="wd2" y="hd2"/>
              </a:cxn>
              <a:cxn ang="5400000">
                <a:pos x="wd2" y="hd2"/>
              </a:cxn>
              <a:cxn ang="10800000">
                <a:pos x="wd2" y="hd2"/>
              </a:cxn>
              <a:cxn ang="16200000">
                <a:pos x="wd2" y="hd2"/>
              </a:cxn>
            </a:cxnLst>
            <a:rect l="0" t="0" r="r" b="b"/>
            <a:pathLst>
              <a:path w="21600" h="21600" extrusionOk="0">
                <a:moveTo>
                  <a:pt x="1850" y="0"/>
                </a:moveTo>
                <a:lnTo>
                  <a:pt x="0" y="10800"/>
                </a:lnTo>
                <a:lnTo>
                  <a:pt x="1850" y="21600"/>
                </a:lnTo>
                <a:lnTo>
                  <a:pt x="21600" y="21600"/>
                </a:lnTo>
                <a:lnTo>
                  <a:pt x="21600" y="0"/>
                </a:lnTo>
                <a:lnTo>
                  <a:pt x="1850" y="0"/>
                </a:lnTo>
                <a:close/>
              </a:path>
            </a:pathLst>
          </a:custGeom>
          <a:gradFill>
            <a:gsLst>
              <a:gs pos="0">
                <a:srgbClr val="00FFF4"/>
              </a:gs>
              <a:gs pos="100000">
                <a:srgbClr val="0A32BE"/>
              </a:gs>
            </a:gsLst>
            <a:lin ang="4200000"/>
          </a:gradFill>
        </p:spPr>
        <p:txBody>
          <a:bodyP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01" name="Lijn"/>
          <p:cNvSpPr>
            <a:spLocks noGrp="1"/>
          </p:cNvSpPr>
          <p:nvPr>
            <p:ph type="body" sz="quarter" idx="17"/>
          </p:nvPr>
        </p:nvSpPr>
        <p:spPr>
          <a:xfrm flipV="1">
            <a:off x="4881564" y="3539332"/>
            <a:ext cx="1" cy="489785"/>
          </a:xfrm>
          <a:prstGeom prst="line">
            <a:avLst/>
          </a:prstGeom>
          <a:ln w="25400">
            <a:solidFill>
              <a:srgbClr val="D0DBE6"/>
            </a:solidFill>
            <a:tailEnd type="oval"/>
          </a:ln>
        </p:spPr>
        <p:txBody>
          <a:bodyPr lIns="50800" tIns="50800" rIns="50800" bIns="50800" anchor="ctr"/>
          <a:lstStyle>
            <a:lvl1pPr algn="ctr">
              <a:lnSpc>
                <a:spcPct val="100000"/>
              </a:lnSpc>
              <a:spcBef>
                <a:spcPts val="0"/>
              </a:spcBef>
              <a:defRPr sz="2200">
                <a:solidFill>
                  <a:srgbClr val="FFFFFF"/>
                </a:solidFill>
                <a:latin typeface="Helvetica Neue Medium"/>
                <a:ea typeface="Helvetica Neue Medium"/>
                <a:cs typeface="Helvetica Neue Medium"/>
                <a:sym typeface="Helvetica Neue Medium"/>
              </a:defRPr>
            </a:lvl1pPr>
          </a:lstStyle>
          <a:p>
            <a:pPr algn="ctr">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02" name="Subtitle Goes Here 01"/>
          <p:cNvSpPr txBox="1">
            <a:spLocks noGrp="1"/>
          </p:cNvSpPr>
          <p:nvPr>
            <p:ph type="body" sz="quarter" idx="18"/>
          </p:nvPr>
        </p:nvSpPr>
        <p:spPr>
          <a:xfrm>
            <a:off x="3690937" y="4029115"/>
            <a:ext cx="2381251" cy="272159"/>
          </a:xfrm>
          <a:prstGeom prst="rect">
            <a:avLst/>
          </a:prstGeom>
        </p:spPr>
        <p:txBody>
          <a:bodyPr anchor="ctr"/>
          <a:lstStyle>
            <a:lvl1pPr algn="ctr">
              <a:lnSpc>
                <a:spcPct val="120000"/>
              </a:lnSpc>
              <a:spcBef>
                <a:spcPts val="0"/>
              </a:spcBef>
              <a:defRPr>
                <a:latin typeface="Helvetica Neue Medium"/>
                <a:ea typeface="Helvetica Neue Medium"/>
                <a:cs typeface="Helvetica Neue Medium"/>
                <a:sym typeface="Helvetica Neue Medium"/>
              </a:defRPr>
            </a:lvl1pPr>
          </a:lstStyle>
          <a:p>
            <a:r>
              <a:t>Subtitle Goes Here 01</a:t>
            </a:r>
          </a:p>
        </p:txBody>
      </p:sp>
      <p:sp>
        <p:nvSpPr>
          <p:cNvPr id="303" name="Nullam quis risus eget urna mollis ornare vel eu leo."/>
          <p:cNvSpPr txBox="1">
            <a:spLocks noGrp="1"/>
          </p:cNvSpPr>
          <p:nvPr>
            <p:ph type="body" sz="quarter" idx="19"/>
          </p:nvPr>
        </p:nvSpPr>
        <p:spPr>
          <a:xfrm>
            <a:off x="3690937" y="4341375"/>
            <a:ext cx="2381251" cy="403493"/>
          </a:xfrm>
          <a:prstGeom prst="rect">
            <a:avLst/>
          </a:prstGeom>
        </p:spPr>
        <p:txBody>
          <a:bodyPr/>
          <a:lstStyle>
            <a:lvl1pPr>
              <a:lnSpc>
                <a:spcPct val="120000"/>
              </a:lnSpc>
            </a:lvl1pPr>
          </a:lstStyle>
          <a:p>
            <a:r>
              <a:t>Nullam quis risus eget urna mollis ornare vel eu leo.</a:t>
            </a:r>
          </a:p>
        </p:txBody>
      </p:sp>
      <p:sp>
        <p:nvSpPr>
          <p:cNvPr id="304" name="Lijn"/>
          <p:cNvSpPr>
            <a:spLocks noGrp="1"/>
          </p:cNvSpPr>
          <p:nvPr>
            <p:ph type="body" sz="quarter" idx="20"/>
          </p:nvPr>
        </p:nvSpPr>
        <p:spPr>
          <a:xfrm flipV="1">
            <a:off x="10048876" y="3539332"/>
            <a:ext cx="1" cy="489785"/>
          </a:xfrm>
          <a:prstGeom prst="line">
            <a:avLst/>
          </a:prstGeom>
          <a:ln w="25400">
            <a:solidFill>
              <a:srgbClr val="D0DBE6"/>
            </a:solidFill>
            <a:tailEnd type="oval"/>
          </a:ln>
        </p:spPr>
        <p:txBody>
          <a:bodyPr lIns="50800" tIns="50800" rIns="50800" bIns="50800" anchor="ctr"/>
          <a:lstStyle>
            <a:lvl1pPr algn="ctr">
              <a:lnSpc>
                <a:spcPct val="100000"/>
              </a:lnSpc>
              <a:spcBef>
                <a:spcPts val="0"/>
              </a:spcBef>
              <a:defRPr sz="2200">
                <a:solidFill>
                  <a:srgbClr val="FFFFFF"/>
                </a:solidFill>
                <a:latin typeface="Helvetica Neue Medium"/>
                <a:ea typeface="Helvetica Neue Medium"/>
                <a:cs typeface="Helvetica Neue Medium"/>
                <a:sym typeface="Helvetica Neue Medium"/>
              </a:defRPr>
            </a:lvl1pPr>
          </a:lstStyle>
          <a:p>
            <a:pPr algn="ctr">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05" name="Subtitle Goes Here 03"/>
          <p:cNvSpPr txBox="1">
            <a:spLocks noGrp="1"/>
          </p:cNvSpPr>
          <p:nvPr>
            <p:ph type="body" sz="quarter" idx="21"/>
          </p:nvPr>
        </p:nvSpPr>
        <p:spPr>
          <a:xfrm>
            <a:off x="8858249" y="4029115"/>
            <a:ext cx="2381251" cy="272159"/>
          </a:xfrm>
          <a:prstGeom prst="rect">
            <a:avLst/>
          </a:prstGeom>
        </p:spPr>
        <p:txBody>
          <a:bodyPr anchor="ctr"/>
          <a:lstStyle>
            <a:lvl1pPr algn="ctr">
              <a:lnSpc>
                <a:spcPct val="120000"/>
              </a:lnSpc>
              <a:spcBef>
                <a:spcPts val="0"/>
              </a:spcBef>
              <a:defRPr>
                <a:latin typeface="Helvetica Neue Medium"/>
                <a:ea typeface="Helvetica Neue Medium"/>
                <a:cs typeface="Helvetica Neue Medium"/>
                <a:sym typeface="Helvetica Neue Medium"/>
              </a:defRPr>
            </a:lvl1pPr>
          </a:lstStyle>
          <a:p>
            <a:r>
              <a:t>Subtitle Goes Here 03</a:t>
            </a:r>
          </a:p>
        </p:txBody>
      </p:sp>
      <p:sp>
        <p:nvSpPr>
          <p:cNvPr id="306" name="Cum sociis natoque penatibus et magnis dis parturient."/>
          <p:cNvSpPr txBox="1">
            <a:spLocks noGrp="1"/>
          </p:cNvSpPr>
          <p:nvPr>
            <p:ph type="body" sz="quarter" idx="22"/>
          </p:nvPr>
        </p:nvSpPr>
        <p:spPr>
          <a:xfrm>
            <a:off x="8858249" y="4341375"/>
            <a:ext cx="2381251" cy="403493"/>
          </a:xfrm>
          <a:prstGeom prst="rect">
            <a:avLst/>
          </a:prstGeom>
        </p:spPr>
        <p:txBody>
          <a:bodyPr/>
          <a:lstStyle>
            <a:lvl1pPr>
              <a:lnSpc>
                <a:spcPct val="120000"/>
              </a:lnSpc>
            </a:lvl1pPr>
          </a:lstStyle>
          <a:p>
            <a:r>
              <a:t>Cum sociis natoque penatibus et magnis dis parturient.</a:t>
            </a:r>
          </a:p>
        </p:txBody>
      </p:sp>
      <p:sp>
        <p:nvSpPr>
          <p:cNvPr id="307" name="Lijn"/>
          <p:cNvSpPr>
            <a:spLocks noGrp="1"/>
          </p:cNvSpPr>
          <p:nvPr>
            <p:ph type="body" sz="quarter" idx="23"/>
          </p:nvPr>
        </p:nvSpPr>
        <p:spPr>
          <a:xfrm>
            <a:off x="7465220" y="2456978"/>
            <a:ext cx="1" cy="489785"/>
          </a:xfrm>
          <a:prstGeom prst="line">
            <a:avLst/>
          </a:prstGeom>
          <a:ln w="25400">
            <a:solidFill>
              <a:srgbClr val="D0DBE6"/>
            </a:solidFill>
            <a:tailEnd type="oval"/>
          </a:ln>
        </p:spPr>
        <p:txBody>
          <a:bodyPr lIns="50800" tIns="50800" rIns="50800" bIns="50800" anchor="ctr"/>
          <a:lstStyle>
            <a:lvl1pPr algn="ctr">
              <a:lnSpc>
                <a:spcPct val="100000"/>
              </a:lnSpc>
              <a:spcBef>
                <a:spcPts val="0"/>
              </a:spcBef>
              <a:defRPr sz="2200">
                <a:solidFill>
                  <a:srgbClr val="FFFFFF"/>
                </a:solidFill>
                <a:latin typeface="Helvetica Neue Medium"/>
                <a:ea typeface="Helvetica Neue Medium"/>
                <a:cs typeface="Helvetica Neue Medium"/>
                <a:sym typeface="Helvetica Neue Medium"/>
              </a:defRPr>
            </a:lvl1pPr>
          </a:lstStyle>
          <a:p>
            <a:pPr algn="ctr">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08" name="Subtitle Goes Here 02"/>
          <p:cNvSpPr txBox="1">
            <a:spLocks noGrp="1"/>
          </p:cNvSpPr>
          <p:nvPr>
            <p:ph type="body" sz="quarter" idx="24"/>
          </p:nvPr>
        </p:nvSpPr>
        <p:spPr>
          <a:xfrm>
            <a:off x="6274593" y="1741225"/>
            <a:ext cx="2381251" cy="272159"/>
          </a:xfrm>
          <a:prstGeom prst="rect">
            <a:avLst/>
          </a:prstGeom>
        </p:spPr>
        <p:txBody>
          <a:bodyPr anchor="ctr"/>
          <a:lstStyle>
            <a:lvl1pPr algn="ctr">
              <a:lnSpc>
                <a:spcPct val="120000"/>
              </a:lnSpc>
              <a:spcBef>
                <a:spcPts val="0"/>
              </a:spcBef>
              <a:defRPr>
                <a:latin typeface="Helvetica Neue Medium"/>
                <a:ea typeface="Helvetica Neue Medium"/>
                <a:cs typeface="Helvetica Neue Medium"/>
                <a:sym typeface="Helvetica Neue Medium"/>
              </a:defRPr>
            </a:lvl1pPr>
          </a:lstStyle>
          <a:p>
            <a:r>
              <a:t>Subtitle Goes Here 02</a:t>
            </a:r>
          </a:p>
        </p:txBody>
      </p:sp>
      <p:sp>
        <p:nvSpPr>
          <p:cNvPr id="309" name="Morbi leo risus, consectetur ac, vestibulum at eros."/>
          <p:cNvSpPr txBox="1">
            <a:spLocks noGrp="1"/>
          </p:cNvSpPr>
          <p:nvPr>
            <p:ph type="body" sz="quarter" idx="25"/>
          </p:nvPr>
        </p:nvSpPr>
        <p:spPr>
          <a:xfrm>
            <a:off x="6274593" y="2053484"/>
            <a:ext cx="2381251" cy="403493"/>
          </a:xfrm>
          <a:prstGeom prst="rect">
            <a:avLst/>
          </a:prstGeom>
        </p:spPr>
        <p:txBody>
          <a:bodyPr/>
          <a:lstStyle>
            <a:lvl1pPr>
              <a:lnSpc>
                <a:spcPct val="120000"/>
              </a:lnSpc>
            </a:lvl1pPr>
          </a:lstStyle>
          <a:p>
            <a:r>
              <a:t>Morbi leo risus, consectetur ac, vestibulum at eros.</a:t>
            </a:r>
          </a:p>
        </p:txBody>
      </p:sp>
    </p:spTree>
    <p:extLst>
      <p:ext uri="{BB962C8B-B14F-4D97-AF65-F5344CB8AC3E}">
        <p14:creationId xmlns:p14="http://schemas.microsoft.com/office/powerpoint/2010/main" val="106631990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7">
    <p:spTree>
      <p:nvGrpSpPr>
        <p:cNvPr id="1" name=""/>
        <p:cNvGrpSpPr/>
        <p:nvPr/>
      </p:nvGrpSpPr>
      <p:grpSpPr>
        <a:xfrm>
          <a:off x="0" y="0"/>
          <a:ext cx="0" cy="0"/>
          <a:chOff x="0" y="0"/>
          <a:chExt cx="0" cy="0"/>
        </a:xfrm>
      </p:grpSpPr>
      <p:sp>
        <p:nvSpPr>
          <p:cNvPr id="316" name="Rechthoek"/>
          <p:cNvSpPr>
            <a:spLocks noGrp="1"/>
          </p:cNvSpPr>
          <p:nvPr>
            <p:ph type="body" sz="quarter" idx="13"/>
          </p:nvPr>
        </p:nvSpPr>
        <p:spPr>
          <a:xfrm>
            <a:off x="-1" y="2661047"/>
            <a:ext cx="8572501" cy="1071563"/>
          </a:xfrm>
          <a:prstGeom prst="rect">
            <a:avLst/>
          </a:prstGeom>
          <a:gradFill>
            <a:gsLst>
              <a:gs pos="0">
                <a:srgbClr val="0A32BE"/>
              </a:gs>
              <a:gs pos="100000">
                <a:srgbClr val="AF32DC"/>
              </a:gs>
            </a:gsLst>
            <a:lin ang="4200000"/>
          </a:gradFill>
        </p:spPr>
        <p:txBody>
          <a:bodyP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17" name="Titeltekst"/>
          <p:cNvSpPr txBox="1">
            <a:spLocks noGrp="1"/>
          </p:cNvSpPr>
          <p:nvPr>
            <p:ph type="title"/>
          </p:nvPr>
        </p:nvSpPr>
        <p:spPr>
          <a:prstGeom prst="rect">
            <a:avLst/>
          </a:prstGeom>
        </p:spPr>
        <p:txBody>
          <a:bodyPr/>
          <a:lstStyle/>
          <a:p>
            <a:r>
              <a:t>Titeltekst</a:t>
            </a:r>
          </a:p>
        </p:txBody>
      </p:sp>
      <p:sp>
        <p:nvSpPr>
          <p:cNvPr id="318"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319" name="/ Presentation Name / 2030"/>
          <p:cNvSpPr txBox="1">
            <a:spLocks noGrp="1"/>
          </p:cNvSpPr>
          <p:nvPr>
            <p:ph type="body" sz="quarter" idx="14"/>
          </p:nvPr>
        </p:nvSpPr>
        <p:spPr>
          <a:xfrm>
            <a:off x="473343" y="6611379"/>
            <a:ext cx="11257220" cy="182861"/>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320" name="Hoofdtekst - niveau één…"/>
          <p:cNvSpPr txBox="1">
            <a:spLocks noGrp="1"/>
          </p:cNvSpPr>
          <p:nvPr>
            <p:ph type="body" sz="quarter" idx="1"/>
          </p:nvPr>
        </p:nvSpPr>
        <p:spPr>
          <a:xfrm>
            <a:off x="952500" y="5355440"/>
            <a:ext cx="10287000" cy="621725"/>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21" name="Lijn"/>
          <p:cNvSpPr>
            <a:spLocks noGrp="1"/>
          </p:cNvSpPr>
          <p:nvPr>
            <p:ph type="body" sz="quarter" idx="15"/>
          </p:nvPr>
        </p:nvSpPr>
        <p:spPr>
          <a:xfrm flipV="1">
            <a:off x="6048376" y="3539332"/>
            <a:ext cx="1" cy="489785"/>
          </a:xfrm>
          <a:prstGeom prst="line">
            <a:avLst/>
          </a:prstGeom>
          <a:ln w="25400">
            <a:solidFill>
              <a:srgbClr val="D0DBE6"/>
            </a:solidFill>
            <a:tailEnd type="oval"/>
          </a:ln>
        </p:spPr>
        <p:txBody>
          <a:bodyPr lIns="50800" tIns="50800" rIns="50800" bIns="50800" anchor="ctr"/>
          <a:lstStyle>
            <a:lvl1pPr algn="ctr">
              <a:lnSpc>
                <a:spcPct val="100000"/>
              </a:lnSpc>
              <a:spcBef>
                <a:spcPts val="0"/>
              </a:spcBef>
              <a:defRPr sz="2200">
                <a:solidFill>
                  <a:srgbClr val="FFFFFF"/>
                </a:solidFill>
                <a:latin typeface="Helvetica Neue Medium"/>
                <a:ea typeface="Helvetica Neue Medium"/>
                <a:cs typeface="Helvetica Neue Medium"/>
                <a:sym typeface="Helvetica Neue Medium"/>
              </a:defRPr>
            </a:lvl1pPr>
          </a:lstStyle>
          <a:p>
            <a:pPr algn="ctr">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22" name="Subtitle Goes Here 05"/>
          <p:cNvSpPr txBox="1">
            <a:spLocks noGrp="1"/>
          </p:cNvSpPr>
          <p:nvPr>
            <p:ph type="body" sz="quarter" idx="16"/>
          </p:nvPr>
        </p:nvSpPr>
        <p:spPr>
          <a:xfrm>
            <a:off x="4857749" y="4029115"/>
            <a:ext cx="2381251" cy="272159"/>
          </a:xfrm>
          <a:prstGeom prst="rect">
            <a:avLst/>
          </a:prstGeom>
        </p:spPr>
        <p:txBody>
          <a:bodyPr anchor="ctr"/>
          <a:lstStyle>
            <a:lvl1pPr algn="ctr">
              <a:lnSpc>
                <a:spcPct val="120000"/>
              </a:lnSpc>
              <a:spcBef>
                <a:spcPts val="0"/>
              </a:spcBef>
              <a:defRPr>
                <a:latin typeface="Helvetica Neue Medium"/>
                <a:ea typeface="Helvetica Neue Medium"/>
                <a:cs typeface="Helvetica Neue Medium"/>
                <a:sym typeface="Helvetica Neue Medium"/>
              </a:defRPr>
            </a:lvl1pPr>
          </a:lstStyle>
          <a:p>
            <a:r>
              <a:t>Subtitle Goes Here 05</a:t>
            </a:r>
          </a:p>
        </p:txBody>
      </p:sp>
      <p:sp>
        <p:nvSpPr>
          <p:cNvPr id="323" name="Lorem ipsum dolor sit amet, consectetur adipiscing elit."/>
          <p:cNvSpPr txBox="1">
            <a:spLocks noGrp="1"/>
          </p:cNvSpPr>
          <p:nvPr>
            <p:ph type="body" sz="quarter" idx="17"/>
          </p:nvPr>
        </p:nvSpPr>
        <p:spPr>
          <a:xfrm>
            <a:off x="4857749" y="4341375"/>
            <a:ext cx="2381251" cy="403493"/>
          </a:xfrm>
          <a:prstGeom prst="rect">
            <a:avLst/>
          </a:prstGeom>
        </p:spPr>
        <p:txBody>
          <a:bodyPr/>
          <a:lstStyle>
            <a:lvl1pPr>
              <a:lnSpc>
                <a:spcPct val="120000"/>
              </a:lnSpc>
            </a:lvl1pPr>
          </a:lstStyle>
          <a:p>
            <a:r>
              <a:t>Lorem ipsum dolor sit amet, consectetur adipiscing elit.</a:t>
            </a:r>
          </a:p>
        </p:txBody>
      </p:sp>
      <p:sp>
        <p:nvSpPr>
          <p:cNvPr id="324" name="Lijn"/>
          <p:cNvSpPr>
            <a:spLocks noGrp="1"/>
          </p:cNvSpPr>
          <p:nvPr>
            <p:ph type="body" sz="quarter" idx="18"/>
          </p:nvPr>
        </p:nvSpPr>
        <p:spPr>
          <a:xfrm>
            <a:off x="2143126" y="2456978"/>
            <a:ext cx="1" cy="489785"/>
          </a:xfrm>
          <a:prstGeom prst="line">
            <a:avLst/>
          </a:prstGeom>
          <a:ln w="25400">
            <a:solidFill>
              <a:srgbClr val="D0DBE6"/>
            </a:solidFill>
            <a:tailEnd type="oval"/>
          </a:ln>
        </p:spPr>
        <p:txBody>
          <a:bodyPr lIns="50800" tIns="50800" rIns="50800" bIns="50800" anchor="ctr"/>
          <a:lstStyle>
            <a:lvl1pPr algn="ctr">
              <a:lnSpc>
                <a:spcPct val="100000"/>
              </a:lnSpc>
              <a:spcBef>
                <a:spcPts val="0"/>
              </a:spcBef>
              <a:defRPr sz="2200">
                <a:solidFill>
                  <a:srgbClr val="FFFFFF"/>
                </a:solidFill>
                <a:latin typeface="Helvetica Neue Medium"/>
                <a:ea typeface="Helvetica Neue Medium"/>
                <a:cs typeface="Helvetica Neue Medium"/>
                <a:sym typeface="Helvetica Neue Medium"/>
              </a:defRPr>
            </a:lvl1pPr>
          </a:lstStyle>
          <a:p>
            <a:pPr algn="ctr">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25" name="Subtitle Goes Here 04"/>
          <p:cNvSpPr txBox="1">
            <a:spLocks noGrp="1"/>
          </p:cNvSpPr>
          <p:nvPr>
            <p:ph type="body" sz="quarter" idx="19"/>
          </p:nvPr>
        </p:nvSpPr>
        <p:spPr>
          <a:xfrm>
            <a:off x="952500" y="1741225"/>
            <a:ext cx="2381251" cy="272159"/>
          </a:xfrm>
          <a:prstGeom prst="rect">
            <a:avLst/>
          </a:prstGeom>
        </p:spPr>
        <p:txBody>
          <a:bodyPr anchor="ctr"/>
          <a:lstStyle>
            <a:lvl1pPr algn="ctr">
              <a:lnSpc>
                <a:spcPct val="120000"/>
              </a:lnSpc>
              <a:spcBef>
                <a:spcPts val="0"/>
              </a:spcBef>
              <a:defRPr>
                <a:latin typeface="Helvetica Neue Medium"/>
                <a:ea typeface="Helvetica Neue Medium"/>
                <a:cs typeface="Helvetica Neue Medium"/>
                <a:sym typeface="Helvetica Neue Medium"/>
              </a:defRPr>
            </a:lvl1pPr>
          </a:lstStyle>
          <a:p>
            <a:r>
              <a:t>Subtitle Goes Here 04</a:t>
            </a:r>
          </a:p>
        </p:txBody>
      </p:sp>
      <p:sp>
        <p:nvSpPr>
          <p:cNvPr id="326" name="Sed posuere consectetur est at lobortis."/>
          <p:cNvSpPr txBox="1">
            <a:spLocks noGrp="1"/>
          </p:cNvSpPr>
          <p:nvPr>
            <p:ph type="body" sz="quarter" idx="20"/>
          </p:nvPr>
        </p:nvSpPr>
        <p:spPr>
          <a:xfrm>
            <a:off x="952500" y="2053484"/>
            <a:ext cx="2381251" cy="403493"/>
          </a:xfrm>
          <a:prstGeom prst="rect">
            <a:avLst/>
          </a:prstGeom>
        </p:spPr>
        <p:txBody>
          <a:bodyPr/>
          <a:lstStyle>
            <a:lvl1pPr>
              <a:lnSpc>
                <a:spcPct val="120000"/>
              </a:lnSpc>
            </a:lvl1pPr>
          </a:lstStyle>
          <a:p>
            <a:r>
              <a:t>Sed posuere consectetur est at lobortis.</a:t>
            </a:r>
          </a:p>
        </p:txBody>
      </p:sp>
      <p:sp>
        <p:nvSpPr>
          <p:cNvPr id="327" name="Vorm"/>
          <p:cNvSpPr>
            <a:spLocks noGrp="1"/>
          </p:cNvSpPr>
          <p:nvPr>
            <p:ph type="body" sz="quarter" idx="21"/>
          </p:nvPr>
        </p:nvSpPr>
        <p:spPr>
          <a:xfrm>
            <a:off x="9133765" y="2610667"/>
            <a:ext cx="1758785" cy="1121943"/>
          </a:xfrm>
          <a:custGeom>
            <a:avLst/>
            <a:gdLst/>
            <a:ahLst/>
            <a:cxnLst>
              <a:cxn ang="0">
                <a:pos x="wd2" y="hd2"/>
              </a:cxn>
              <a:cxn ang="5400000">
                <a:pos x="wd2" y="hd2"/>
              </a:cxn>
              <a:cxn ang="10800000">
                <a:pos x="wd2" y="hd2"/>
              </a:cxn>
              <a:cxn ang="16200000">
                <a:pos x="wd2" y="hd2"/>
              </a:cxn>
            </a:cxnLst>
            <a:rect l="0" t="0" r="r" b="b"/>
            <a:pathLst>
              <a:path w="21298" h="21419" extrusionOk="0">
                <a:moveTo>
                  <a:pt x="20840" y="3138"/>
                </a:moveTo>
                <a:cubicBezTo>
                  <a:pt x="21446" y="2425"/>
                  <a:pt x="21451" y="1263"/>
                  <a:pt x="20851" y="544"/>
                </a:cubicBezTo>
                <a:cubicBezTo>
                  <a:pt x="20248" y="-181"/>
                  <a:pt x="19263" y="-181"/>
                  <a:pt x="18659" y="544"/>
                </a:cubicBezTo>
                <a:lnTo>
                  <a:pt x="10193" y="16984"/>
                </a:lnTo>
                <a:lnTo>
                  <a:pt x="2628" y="8313"/>
                </a:lnTo>
                <a:cubicBezTo>
                  <a:pt x="2022" y="7601"/>
                  <a:pt x="1046" y="7607"/>
                  <a:pt x="446" y="8326"/>
                </a:cubicBezTo>
                <a:cubicBezTo>
                  <a:pt x="-149" y="9041"/>
                  <a:pt x="-149" y="10193"/>
                  <a:pt x="446" y="10907"/>
                </a:cubicBezTo>
                <a:lnTo>
                  <a:pt x="9558" y="20881"/>
                </a:lnTo>
                <a:cubicBezTo>
                  <a:pt x="9860" y="21240"/>
                  <a:pt x="10251" y="21419"/>
                  <a:pt x="10643" y="21419"/>
                </a:cubicBezTo>
                <a:cubicBezTo>
                  <a:pt x="11035" y="21419"/>
                  <a:pt x="11427" y="21240"/>
                  <a:pt x="11728" y="20881"/>
                </a:cubicBezTo>
                <a:lnTo>
                  <a:pt x="20840" y="3138"/>
                </a:lnTo>
                <a:close/>
              </a:path>
            </a:pathLst>
          </a:custGeom>
          <a:gradFill>
            <a:gsLst>
              <a:gs pos="0">
                <a:srgbClr val="E6E800"/>
              </a:gs>
              <a:gs pos="100000">
                <a:srgbClr val="25B03B"/>
              </a:gs>
            </a:gsLst>
            <a:lin ang="4200000"/>
          </a:gradFill>
        </p:spPr>
        <p:txBody>
          <a:bodyP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28" name="Lijn"/>
          <p:cNvSpPr>
            <a:spLocks noGrp="1"/>
          </p:cNvSpPr>
          <p:nvPr>
            <p:ph type="body" sz="quarter" idx="22"/>
          </p:nvPr>
        </p:nvSpPr>
        <p:spPr>
          <a:xfrm>
            <a:off x="9953626" y="2456978"/>
            <a:ext cx="1" cy="806436"/>
          </a:xfrm>
          <a:prstGeom prst="line">
            <a:avLst/>
          </a:prstGeom>
          <a:ln w="25400">
            <a:solidFill>
              <a:srgbClr val="D0DBE6"/>
            </a:solidFill>
            <a:tailEnd type="oval"/>
          </a:ln>
        </p:spPr>
        <p:txBody>
          <a:bodyPr lIns="50800" tIns="50800" rIns="50800" bIns="50800" anchor="ctr"/>
          <a:lstStyle>
            <a:lvl1pPr algn="ctr">
              <a:lnSpc>
                <a:spcPct val="100000"/>
              </a:lnSpc>
              <a:spcBef>
                <a:spcPts val="0"/>
              </a:spcBef>
              <a:defRPr sz="2200">
                <a:solidFill>
                  <a:srgbClr val="FFFFFF"/>
                </a:solidFill>
                <a:latin typeface="Helvetica Neue Medium"/>
                <a:ea typeface="Helvetica Neue Medium"/>
                <a:cs typeface="Helvetica Neue Medium"/>
                <a:sym typeface="Helvetica Neue Medium"/>
              </a:defRPr>
            </a:lvl1pPr>
          </a:lstStyle>
          <a:p>
            <a:pPr algn="ctr">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29" name="Subtitle Goes Here 06"/>
          <p:cNvSpPr txBox="1">
            <a:spLocks noGrp="1"/>
          </p:cNvSpPr>
          <p:nvPr>
            <p:ph type="body" sz="quarter" idx="23"/>
          </p:nvPr>
        </p:nvSpPr>
        <p:spPr>
          <a:xfrm>
            <a:off x="8763000" y="1741225"/>
            <a:ext cx="2381251" cy="272159"/>
          </a:xfrm>
          <a:prstGeom prst="rect">
            <a:avLst/>
          </a:prstGeom>
        </p:spPr>
        <p:txBody>
          <a:bodyPr anchor="ctr"/>
          <a:lstStyle>
            <a:lvl1pPr algn="ctr">
              <a:lnSpc>
                <a:spcPct val="120000"/>
              </a:lnSpc>
              <a:spcBef>
                <a:spcPts val="0"/>
              </a:spcBef>
              <a:defRPr>
                <a:latin typeface="Helvetica Neue Medium"/>
                <a:ea typeface="Helvetica Neue Medium"/>
                <a:cs typeface="Helvetica Neue Medium"/>
                <a:sym typeface="Helvetica Neue Medium"/>
              </a:defRPr>
            </a:lvl1pPr>
          </a:lstStyle>
          <a:p>
            <a:r>
              <a:t>Subtitle Goes Here 06</a:t>
            </a:r>
          </a:p>
        </p:txBody>
      </p:sp>
      <p:sp>
        <p:nvSpPr>
          <p:cNvPr id="330" name="Sed posuere consectetur est at lobortis."/>
          <p:cNvSpPr txBox="1">
            <a:spLocks noGrp="1"/>
          </p:cNvSpPr>
          <p:nvPr>
            <p:ph type="body" sz="quarter" idx="24"/>
          </p:nvPr>
        </p:nvSpPr>
        <p:spPr>
          <a:xfrm>
            <a:off x="8763000" y="2053484"/>
            <a:ext cx="2381251" cy="403493"/>
          </a:xfrm>
          <a:prstGeom prst="rect">
            <a:avLst/>
          </a:prstGeom>
        </p:spPr>
        <p:txBody>
          <a:bodyPr/>
          <a:lstStyle>
            <a:lvl1pPr>
              <a:lnSpc>
                <a:spcPct val="120000"/>
              </a:lnSpc>
            </a:lvl1pPr>
          </a:lstStyle>
          <a:p>
            <a:r>
              <a:t>Sed posuere consectetur est at lobortis.</a:t>
            </a:r>
          </a:p>
        </p:txBody>
      </p:sp>
    </p:spTree>
    <p:extLst>
      <p:ext uri="{BB962C8B-B14F-4D97-AF65-F5344CB8AC3E}">
        <p14:creationId xmlns:p14="http://schemas.microsoft.com/office/powerpoint/2010/main" val="311156536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8">
    <p:bg>
      <p:bgPr>
        <a:gradFill flip="none" rotWithShape="1">
          <a:gsLst>
            <a:gs pos="0">
              <a:srgbClr val="EFC42D"/>
            </a:gs>
            <a:gs pos="100000">
              <a:srgbClr val="EB1E98"/>
            </a:gs>
          </a:gsLst>
          <a:lin ang="4200000" scaled="0"/>
        </a:gradFill>
        <a:effectLst/>
      </p:bgPr>
    </p:bg>
    <p:spTree>
      <p:nvGrpSpPr>
        <p:cNvPr id="1" name=""/>
        <p:cNvGrpSpPr/>
        <p:nvPr/>
      </p:nvGrpSpPr>
      <p:grpSpPr>
        <a:xfrm>
          <a:off x="0" y="0"/>
          <a:ext cx="0" cy="0"/>
          <a:chOff x="0" y="0"/>
          <a:chExt cx="0" cy="0"/>
        </a:xfrm>
      </p:grpSpPr>
      <p:sp>
        <p:nvSpPr>
          <p:cNvPr id="337" name="Photo-Placeholder1.jpg"/>
          <p:cNvSpPr>
            <a:spLocks noGrp="1"/>
          </p:cNvSpPr>
          <p:nvPr>
            <p:ph type="pic" idx="13"/>
          </p:nvPr>
        </p:nvSpPr>
        <p:spPr>
          <a:xfrm>
            <a:off x="0" y="0"/>
            <a:ext cx="12192000" cy="6858000"/>
          </a:xfrm>
          <a:prstGeom prst="rect">
            <a:avLst/>
          </a:prstGeom>
        </p:spPr>
        <p:txBody>
          <a:bodyPr lIns="91439" tIns="45719" rIns="91439" bIns="45719"/>
          <a:lstStyle/>
          <a:p>
            <a:endParaRPr/>
          </a:p>
        </p:txBody>
      </p:sp>
      <p:sp>
        <p:nvSpPr>
          <p:cNvPr id="338" name="Titeltekst"/>
          <p:cNvSpPr txBox="1">
            <a:spLocks noGrp="1"/>
          </p:cNvSpPr>
          <p:nvPr>
            <p:ph type="title"/>
          </p:nvPr>
        </p:nvSpPr>
        <p:spPr>
          <a:xfrm>
            <a:off x="952501" y="714375"/>
            <a:ext cx="5357812" cy="2321719"/>
          </a:xfrm>
          <a:prstGeom prst="rect">
            <a:avLst/>
          </a:prstGeom>
        </p:spPr>
        <p:txBody>
          <a:bodyPr/>
          <a:lstStyle>
            <a:lvl1pPr>
              <a:defRPr>
                <a:solidFill>
                  <a:srgbClr val="FFFFFF"/>
                </a:solidFill>
              </a:defRPr>
            </a:lvl1pPr>
          </a:lstStyle>
          <a:p>
            <a:r>
              <a:t>Titeltekst</a:t>
            </a:r>
          </a:p>
        </p:txBody>
      </p:sp>
      <p:sp>
        <p:nvSpPr>
          <p:cNvPr id="339" name="Hoofdtekst - niveau één…"/>
          <p:cNvSpPr txBox="1">
            <a:spLocks noGrp="1"/>
          </p:cNvSpPr>
          <p:nvPr>
            <p:ph type="body" sz="quarter" idx="1"/>
          </p:nvPr>
        </p:nvSpPr>
        <p:spPr>
          <a:xfrm>
            <a:off x="952501" y="3125391"/>
            <a:ext cx="5357812" cy="625079"/>
          </a:xfrm>
          <a:prstGeom prst="rect">
            <a:avLst/>
          </a:prstGeom>
        </p:spPr>
        <p:txBody>
          <a:bodyPr/>
          <a:lstStyle>
            <a:lvl1pPr>
              <a:lnSpc>
                <a:spcPct val="120000"/>
              </a:lnSpc>
              <a:spcBef>
                <a:spcPts val="0"/>
              </a:spcBef>
              <a:defRPr sz="1195">
                <a:solidFill>
                  <a:srgbClr val="FFFFFF"/>
                </a:solidFill>
                <a:latin typeface="Helvetica Neue"/>
                <a:ea typeface="Helvetica Neue"/>
                <a:cs typeface="Helvetica Neue"/>
                <a:sym typeface="Helvetica Neue"/>
              </a:defRPr>
            </a:lvl1pPr>
            <a:lvl2pPr>
              <a:lnSpc>
                <a:spcPct val="120000"/>
              </a:lnSpc>
              <a:spcBef>
                <a:spcPts val="0"/>
              </a:spcBef>
              <a:defRPr sz="1195">
                <a:solidFill>
                  <a:srgbClr val="FFFFFF"/>
                </a:solidFill>
                <a:latin typeface="Helvetica Neue"/>
                <a:ea typeface="Helvetica Neue"/>
                <a:cs typeface="Helvetica Neue"/>
                <a:sym typeface="Helvetica Neue"/>
              </a:defRPr>
            </a:lvl2pPr>
            <a:lvl3pPr>
              <a:lnSpc>
                <a:spcPct val="120000"/>
              </a:lnSpc>
              <a:spcBef>
                <a:spcPts val="0"/>
              </a:spcBef>
              <a:defRPr sz="1195">
                <a:solidFill>
                  <a:srgbClr val="FFFFFF"/>
                </a:solidFill>
                <a:latin typeface="Helvetica Neue"/>
                <a:ea typeface="Helvetica Neue"/>
                <a:cs typeface="Helvetica Neue"/>
                <a:sym typeface="Helvetica Neue"/>
              </a:defRPr>
            </a:lvl3pPr>
            <a:lvl4pPr>
              <a:lnSpc>
                <a:spcPct val="120000"/>
              </a:lnSpc>
              <a:spcBef>
                <a:spcPts val="0"/>
              </a:spcBef>
              <a:defRPr sz="1195">
                <a:solidFill>
                  <a:srgbClr val="FFFFFF"/>
                </a:solidFill>
                <a:latin typeface="Helvetica Neue"/>
                <a:ea typeface="Helvetica Neue"/>
                <a:cs typeface="Helvetica Neue"/>
                <a:sym typeface="Helvetica Neue"/>
              </a:defRPr>
            </a:lvl4pPr>
            <a:lvl5pPr>
              <a:lnSpc>
                <a:spcPct val="120000"/>
              </a:lnSpc>
              <a:spcBef>
                <a:spcPts val="0"/>
              </a:spcBef>
              <a:defRPr sz="1195">
                <a:solidFill>
                  <a:srgbClr val="FFFFFF"/>
                </a:solidFill>
                <a:latin typeface="Helvetica Neue"/>
                <a:ea typeface="Helvetica Neue"/>
                <a:cs typeface="Helvetica Neue"/>
                <a:sym typeface="Helvetica Neue"/>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40" name="Next Slide"/>
          <p:cNvSpPr>
            <a:spLocks noGrp="1"/>
          </p:cNvSpPr>
          <p:nvPr>
            <p:ph type="body" sz="quarter" idx="14"/>
          </p:nvPr>
        </p:nvSpPr>
        <p:spPr>
          <a:xfrm>
            <a:off x="952500" y="4632310"/>
            <a:ext cx="2500312" cy="405535"/>
          </a:xfrm>
          <a:prstGeom prst="roundRect">
            <a:avLst>
              <a:gd name="adj" fmla="val 50000"/>
            </a:avLst>
          </a:prstGeom>
          <a:solidFill>
            <a:srgbClr val="FFFFFF"/>
          </a:solidFill>
        </p:spPr>
        <p:txBody>
          <a:bodyPr anchor="ctr"/>
          <a:lstStyle>
            <a:lvl1pPr algn="ctr">
              <a:lnSpc>
                <a:spcPct val="100000"/>
              </a:lnSpc>
              <a:spcBef>
                <a:spcPts val="0"/>
              </a:spcBef>
              <a:defRPr sz="1195" cap="all" spc="60">
                <a:solidFill>
                  <a:srgbClr val="EB1E98"/>
                </a:solidFill>
                <a:latin typeface="Helvetica Neue Medium"/>
                <a:ea typeface="Helvetica Neue Medium"/>
                <a:cs typeface="Helvetica Neue Medium"/>
                <a:sym typeface="Helvetica Neue Medium"/>
              </a:defRPr>
            </a:lvl1pPr>
          </a:lstStyle>
          <a:p>
            <a:r>
              <a:t>Next Slide</a:t>
            </a:r>
          </a:p>
        </p:txBody>
      </p:sp>
      <p:sp>
        <p:nvSpPr>
          <p:cNvPr id="341" name="Vorm"/>
          <p:cNvSpPr>
            <a:spLocks noGrp="1"/>
          </p:cNvSpPr>
          <p:nvPr>
            <p:ph type="body" sz="quarter" idx="15"/>
          </p:nvPr>
        </p:nvSpPr>
        <p:spPr>
          <a:xfrm>
            <a:off x="3012883" y="4737095"/>
            <a:ext cx="150315" cy="195965"/>
          </a:xfrm>
          <a:custGeom>
            <a:avLst/>
            <a:gdLst/>
            <a:ahLst/>
            <a:cxnLst>
              <a:cxn ang="0">
                <a:pos x="wd2" y="hd2"/>
              </a:cxn>
              <a:cxn ang="5400000">
                <a:pos x="wd2" y="hd2"/>
              </a:cxn>
              <a:cxn ang="10800000">
                <a:pos x="wd2" y="hd2"/>
              </a:cxn>
              <a:cxn ang="16200000">
                <a:pos x="wd2" y="hd2"/>
              </a:cxn>
            </a:cxnLst>
            <a:rect l="0" t="0" r="r" b="b"/>
            <a:pathLst>
              <a:path w="21600" h="21600" extrusionOk="0">
                <a:moveTo>
                  <a:pt x="0" y="20572"/>
                </a:moveTo>
                <a:lnTo>
                  <a:pt x="1787" y="21600"/>
                </a:lnTo>
                <a:lnTo>
                  <a:pt x="21600" y="10739"/>
                </a:lnTo>
                <a:lnTo>
                  <a:pt x="1947" y="0"/>
                </a:lnTo>
                <a:lnTo>
                  <a:pt x="160" y="1028"/>
                </a:lnTo>
                <a:lnTo>
                  <a:pt x="17573" y="10739"/>
                </a:lnTo>
                <a:lnTo>
                  <a:pt x="0" y="20572"/>
                </a:lnTo>
                <a:close/>
              </a:path>
            </a:pathLst>
          </a:custGeom>
          <a:solidFill>
            <a:srgbClr val="EB1E98"/>
          </a:solidFill>
        </p:spPr>
        <p:txBody>
          <a:bodyPr anchor="ctr"/>
          <a:lstStyle>
            <a:lvl1pPr>
              <a:lnSpc>
                <a:spcPct val="120000"/>
              </a:lnSpc>
              <a:spcBef>
                <a:spcPts val="0"/>
              </a:spcBef>
              <a:defRPr sz="1700">
                <a:solidFill>
                  <a:srgbClr val="FFFFFF"/>
                </a:solidFill>
                <a:latin typeface="Helvetica Neue"/>
                <a:ea typeface="Helvetica Neue"/>
                <a:cs typeface="Helvetica Neue"/>
                <a:sym typeface="Helvetica Neue"/>
              </a:defRPr>
            </a:lvl1pPr>
          </a:lstStyle>
          <a:p>
            <a:pPr>
              <a:lnSpc>
                <a:spcPct val="120000"/>
              </a:lnSpc>
              <a:spcBef>
                <a:spcPts val="0"/>
              </a:spcBef>
              <a:defRPr sz="1700">
                <a:solidFill>
                  <a:srgbClr val="FFFFFF"/>
                </a:solidFill>
                <a:latin typeface="Helvetica Neue"/>
                <a:ea typeface="Helvetica Neue"/>
                <a:cs typeface="Helvetica Neue"/>
                <a:sym typeface="Helvetica Neue"/>
              </a:defRPr>
            </a:pPr>
            <a:endParaRPr/>
          </a:p>
        </p:txBody>
      </p:sp>
      <p:sp>
        <p:nvSpPr>
          <p:cNvPr id="342" name="/ Presentation Name / 2030"/>
          <p:cNvSpPr txBox="1">
            <a:spLocks noGrp="1"/>
          </p:cNvSpPr>
          <p:nvPr>
            <p:ph type="body" sz="quarter" idx="16"/>
          </p:nvPr>
        </p:nvSpPr>
        <p:spPr>
          <a:xfrm>
            <a:off x="473343" y="6611379"/>
            <a:ext cx="11257220" cy="182861"/>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343" name="Dianummer"/>
          <p:cNvSpPr txBox="1">
            <a:spLocks noGrp="1"/>
          </p:cNvSpPr>
          <p:nvPr>
            <p:ph type="sldNum" sz="quarter" idx="2"/>
          </p:nvPr>
        </p:nvSpPr>
        <p:spPr>
          <a:xfrm>
            <a:off x="238126" y="6625829"/>
            <a:ext cx="227626" cy="162352"/>
          </a:xfrm>
          <a:prstGeom prst="rect">
            <a:avLst/>
          </a:prstGeom>
        </p:spPr>
        <p:txBody>
          <a:bodyPr/>
          <a:lstStyle/>
          <a:p>
            <a:fld id="{86CB4B4D-7CA3-9044-876B-883B54F8677D}" type="slidenum">
              <a:t>‹nr.›</a:t>
            </a:fld>
            <a:endParaRPr/>
          </a:p>
        </p:txBody>
      </p:sp>
      <p:sp>
        <p:nvSpPr>
          <p:cNvPr id="344" name="Vorm"/>
          <p:cNvSpPr>
            <a:spLocks noGrp="1"/>
          </p:cNvSpPr>
          <p:nvPr>
            <p:ph type="body" sz="half" idx="17"/>
          </p:nvPr>
        </p:nvSpPr>
        <p:spPr>
          <a:xfrm rot="20970000">
            <a:off x="7106990" y="1087500"/>
            <a:ext cx="6073183" cy="5013833"/>
          </a:xfrm>
          <a:custGeom>
            <a:avLst/>
            <a:gdLst/>
            <a:ahLst/>
            <a:cxnLst>
              <a:cxn ang="0">
                <a:pos x="wd2" y="hd2"/>
              </a:cxn>
              <a:cxn ang="5400000">
                <a:pos x="wd2" y="hd2"/>
              </a:cxn>
              <a:cxn ang="10800000">
                <a:pos x="wd2" y="hd2"/>
              </a:cxn>
              <a:cxn ang="16200000">
                <a:pos x="wd2" y="hd2"/>
              </a:cxn>
            </a:cxnLst>
            <a:rect l="0" t="0" r="r" b="b"/>
            <a:pathLst>
              <a:path w="21598" h="21600" extrusionOk="0">
                <a:moveTo>
                  <a:pt x="10827" y="0"/>
                </a:moveTo>
                <a:cubicBezTo>
                  <a:pt x="9899" y="0"/>
                  <a:pt x="9028" y="328"/>
                  <a:pt x="8372" y="924"/>
                </a:cubicBezTo>
                <a:lnTo>
                  <a:pt x="6021" y="3060"/>
                </a:lnTo>
                <a:lnTo>
                  <a:pt x="6020" y="3060"/>
                </a:lnTo>
                <a:lnTo>
                  <a:pt x="1054" y="3060"/>
                </a:lnTo>
                <a:lnTo>
                  <a:pt x="1054" y="9351"/>
                </a:lnTo>
                <a:lnTo>
                  <a:pt x="223" y="8835"/>
                </a:lnTo>
                <a:cubicBezTo>
                  <a:pt x="270" y="8496"/>
                  <a:pt x="511" y="8278"/>
                  <a:pt x="836" y="7988"/>
                </a:cubicBezTo>
                <a:cubicBezTo>
                  <a:pt x="877" y="7952"/>
                  <a:pt x="919" y="7913"/>
                  <a:pt x="962" y="7875"/>
                </a:cubicBezTo>
                <a:lnTo>
                  <a:pt x="1053" y="7791"/>
                </a:lnTo>
                <a:lnTo>
                  <a:pt x="1053" y="7521"/>
                </a:lnTo>
                <a:lnTo>
                  <a:pt x="813" y="7740"/>
                </a:lnTo>
                <a:cubicBezTo>
                  <a:pt x="771" y="7778"/>
                  <a:pt x="729" y="7816"/>
                  <a:pt x="688" y="7852"/>
                </a:cubicBezTo>
                <a:cubicBezTo>
                  <a:pt x="429" y="8084"/>
                  <a:pt x="197" y="8295"/>
                  <a:pt x="82" y="8570"/>
                </a:cubicBezTo>
                <a:cubicBezTo>
                  <a:pt x="69" y="8601"/>
                  <a:pt x="58" y="8631"/>
                  <a:pt x="49" y="8662"/>
                </a:cubicBezTo>
                <a:cubicBezTo>
                  <a:pt x="17" y="8770"/>
                  <a:pt x="6" y="8880"/>
                  <a:pt x="2" y="8991"/>
                </a:cubicBezTo>
                <a:cubicBezTo>
                  <a:pt x="-1" y="9060"/>
                  <a:pt x="-1" y="9129"/>
                  <a:pt x="2" y="9198"/>
                </a:cubicBezTo>
                <a:cubicBezTo>
                  <a:pt x="2" y="9292"/>
                  <a:pt x="2" y="9386"/>
                  <a:pt x="2" y="9480"/>
                </a:cubicBezTo>
                <a:cubicBezTo>
                  <a:pt x="2" y="13510"/>
                  <a:pt x="2" y="17540"/>
                  <a:pt x="2" y="21570"/>
                </a:cubicBezTo>
                <a:lnTo>
                  <a:pt x="2" y="21600"/>
                </a:lnTo>
                <a:lnTo>
                  <a:pt x="21597" y="21600"/>
                </a:lnTo>
                <a:lnTo>
                  <a:pt x="21597" y="21428"/>
                </a:lnTo>
                <a:lnTo>
                  <a:pt x="21597" y="9108"/>
                </a:lnTo>
                <a:cubicBezTo>
                  <a:pt x="21599" y="9050"/>
                  <a:pt x="21599" y="8991"/>
                  <a:pt x="21595" y="8933"/>
                </a:cubicBezTo>
                <a:cubicBezTo>
                  <a:pt x="21590" y="8840"/>
                  <a:pt x="21578" y="8747"/>
                  <a:pt x="21556" y="8656"/>
                </a:cubicBezTo>
                <a:cubicBezTo>
                  <a:pt x="21545" y="8610"/>
                  <a:pt x="21531" y="8564"/>
                  <a:pt x="21515" y="8519"/>
                </a:cubicBezTo>
                <a:cubicBezTo>
                  <a:pt x="21455" y="8350"/>
                  <a:pt x="21367" y="8194"/>
                  <a:pt x="21243" y="8060"/>
                </a:cubicBezTo>
                <a:cubicBezTo>
                  <a:pt x="21123" y="7931"/>
                  <a:pt x="20972" y="7823"/>
                  <a:pt x="20817" y="7727"/>
                </a:cubicBezTo>
                <a:cubicBezTo>
                  <a:pt x="20741" y="7680"/>
                  <a:pt x="20664" y="7635"/>
                  <a:pt x="20586" y="7592"/>
                </a:cubicBezTo>
                <a:lnTo>
                  <a:pt x="20573" y="3060"/>
                </a:lnTo>
                <a:lnTo>
                  <a:pt x="15634" y="3060"/>
                </a:lnTo>
                <a:lnTo>
                  <a:pt x="13283" y="924"/>
                </a:lnTo>
                <a:cubicBezTo>
                  <a:pt x="12627" y="328"/>
                  <a:pt x="11754" y="0"/>
                  <a:pt x="10827" y="0"/>
                </a:cubicBezTo>
                <a:close/>
                <a:moveTo>
                  <a:pt x="10827" y="191"/>
                </a:moveTo>
                <a:cubicBezTo>
                  <a:pt x="11698" y="191"/>
                  <a:pt x="12518" y="499"/>
                  <a:pt x="13134" y="1059"/>
                </a:cubicBezTo>
                <a:lnTo>
                  <a:pt x="15335" y="3060"/>
                </a:lnTo>
                <a:lnTo>
                  <a:pt x="15332" y="3060"/>
                </a:lnTo>
                <a:lnTo>
                  <a:pt x="6319" y="3060"/>
                </a:lnTo>
                <a:lnTo>
                  <a:pt x="8521" y="1059"/>
                </a:lnTo>
                <a:cubicBezTo>
                  <a:pt x="9137" y="499"/>
                  <a:pt x="9955" y="191"/>
                  <a:pt x="10827" y="191"/>
                </a:cubicBezTo>
                <a:close/>
                <a:moveTo>
                  <a:pt x="1265" y="3251"/>
                </a:moveTo>
                <a:lnTo>
                  <a:pt x="5810" y="3251"/>
                </a:lnTo>
                <a:lnTo>
                  <a:pt x="5811" y="3251"/>
                </a:lnTo>
                <a:lnTo>
                  <a:pt x="6108" y="3251"/>
                </a:lnTo>
                <a:lnTo>
                  <a:pt x="15543" y="3251"/>
                </a:lnTo>
                <a:lnTo>
                  <a:pt x="15832" y="3251"/>
                </a:lnTo>
                <a:cubicBezTo>
                  <a:pt x="15835" y="3251"/>
                  <a:pt x="16968" y="3251"/>
                  <a:pt x="18100" y="3251"/>
                </a:cubicBezTo>
                <a:cubicBezTo>
                  <a:pt x="19232" y="3251"/>
                  <a:pt x="20363" y="3251"/>
                  <a:pt x="20363" y="3251"/>
                </a:cubicBezTo>
                <a:lnTo>
                  <a:pt x="20363" y="7369"/>
                </a:lnTo>
                <a:lnTo>
                  <a:pt x="20361" y="9495"/>
                </a:lnTo>
                <a:lnTo>
                  <a:pt x="12253" y="14607"/>
                </a:lnTo>
                <a:lnTo>
                  <a:pt x="10837" y="13577"/>
                </a:lnTo>
                <a:lnTo>
                  <a:pt x="9382" y="14618"/>
                </a:lnTo>
                <a:lnTo>
                  <a:pt x="1265" y="9484"/>
                </a:lnTo>
                <a:cubicBezTo>
                  <a:pt x="1265" y="9468"/>
                  <a:pt x="1265" y="9011"/>
                  <a:pt x="1265" y="8557"/>
                </a:cubicBezTo>
                <a:cubicBezTo>
                  <a:pt x="1265" y="8104"/>
                  <a:pt x="1265" y="7654"/>
                  <a:pt x="1265" y="7651"/>
                </a:cubicBezTo>
                <a:lnTo>
                  <a:pt x="1265" y="7381"/>
                </a:lnTo>
                <a:lnTo>
                  <a:pt x="1265" y="7380"/>
                </a:lnTo>
                <a:lnTo>
                  <a:pt x="1265" y="3251"/>
                </a:lnTo>
                <a:close/>
                <a:moveTo>
                  <a:pt x="10987" y="5010"/>
                </a:moveTo>
                <a:cubicBezTo>
                  <a:pt x="10471" y="5010"/>
                  <a:pt x="9992" y="5098"/>
                  <a:pt x="9548" y="5272"/>
                </a:cubicBezTo>
                <a:cubicBezTo>
                  <a:pt x="9105" y="5446"/>
                  <a:pt x="8716" y="5685"/>
                  <a:pt x="8385" y="5988"/>
                </a:cubicBezTo>
                <a:cubicBezTo>
                  <a:pt x="8054" y="6291"/>
                  <a:pt x="7795" y="6647"/>
                  <a:pt x="7606" y="7055"/>
                </a:cubicBezTo>
                <a:cubicBezTo>
                  <a:pt x="7418" y="7463"/>
                  <a:pt x="7324" y="7901"/>
                  <a:pt x="7324" y="8370"/>
                </a:cubicBezTo>
                <a:cubicBezTo>
                  <a:pt x="7324" y="8838"/>
                  <a:pt x="7412" y="9277"/>
                  <a:pt x="7591" y="9686"/>
                </a:cubicBezTo>
                <a:cubicBezTo>
                  <a:pt x="7769" y="10094"/>
                  <a:pt x="8021" y="10451"/>
                  <a:pt x="8344" y="10758"/>
                </a:cubicBezTo>
                <a:cubicBezTo>
                  <a:pt x="8668" y="11064"/>
                  <a:pt x="9059" y="11305"/>
                  <a:pt x="9515" y="11482"/>
                </a:cubicBezTo>
                <a:cubicBezTo>
                  <a:pt x="9971" y="11659"/>
                  <a:pt x="10477" y="11748"/>
                  <a:pt x="11032" y="11748"/>
                </a:cubicBezTo>
                <a:cubicBezTo>
                  <a:pt x="11633" y="11748"/>
                  <a:pt x="12186" y="11634"/>
                  <a:pt x="12688" y="11405"/>
                </a:cubicBezTo>
                <a:cubicBezTo>
                  <a:pt x="13190" y="11177"/>
                  <a:pt x="13619" y="10871"/>
                  <a:pt x="13976" y="10486"/>
                </a:cubicBezTo>
                <a:lnTo>
                  <a:pt x="13827" y="10370"/>
                </a:lnTo>
                <a:cubicBezTo>
                  <a:pt x="13504" y="10719"/>
                  <a:pt x="13099" y="11004"/>
                  <a:pt x="12613" y="11230"/>
                </a:cubicBezTo>
                <a:cubicBezTo>
                  <a:pt x="12127" y="11455"/>
                  <a:pt x="11600" y="11568"/>
                  <a:pt x="11032" y="11568"/>
                </a:cubicBezTo>
                <a:cubicBezTo>
                  <a:pt x="10516" y="11568"/>
                  <a:pt x="10044" y="11484"/>
                  <a:pt x="9614" y="11316"/>
                </a:cubicBezTo>
                <a:cubicBezTo>
                  <a:pt x="9184" y="11148"/>
                  <a:pt x="8816" y="10917"/>
                  <a:pt x="8509" y="10626"/>
                </a:cubicBezTo>
                <a:cubicBezTo>
                  <a:pt x="8202" y="10335"/>
                  <a:pt x="7963" y="9996"/>
                  <a:pt x="7795" y="9609"/>
                </a:cubicBezTo>
                <a:cubicBezTo>
                  <a:pt x="7626" y="9222"/>
                  <a:pt x="7542" y="8808"/>
                  <a:pt x="7542" y="8370"/>
                </a:cubicBezTo>
                <a:cubicBezTo>
                  <a:pt x="7542" y="7955"/>
                  <a:pt x="7628" y="7556"/>
                  <a:pt x="7800" y="7172"/>
                </a:cubicBezTo>
                <a:cubicBezTo>
                  <a:pt x="7972" y="6788"/>
                  <a:pt x="8209" y="6448"/>
                  <a:pt x="8513" y="6154"/>
                </a:cubicBezTo>
                <a:cubicBezTo>
                  <a:pt x="8817" y="5860"/>
                  <a:pt x="9180" y="5625"/>
                  <a:pt x="9599" y="5451"/>
                </a:cubicBezTo>
                <a:cubicBezTo>
                  <a:pt x="10019" y="5277"/>
                  <a:pt x="10480" y="5191"/>
                  <a:pt x="10982" y="5191"/>
                </a:cubicBezTo>
                <a:cubicBezTo>
                  <a:pt x="11438" y="5191"/>
                  <a:pt x="11861" y="5257"/>
                  <a:pt x="12251" y="5389"/>
                </a:cubicBezTo>
                <a:cubicBezTo>
                  <a:pt x="12641" y="5521"/>
                  <a:pt x="12979" y="5705"/>
                  <a:pt x="13267" y="5942"/>
                </a:cubicBezTo>
                <a:cubicBezTo>
                  <a:pt x="13555" y="6180"/>
                  <a:pt x="13780" y="6459"/>
                  <a:pt x="13942" y="6780"/>
                </a:cubicBezTo>
                <a:cubicBezTo>
                  <a:pt x="14104" y="7101"/>
                  <a:pt x="14185" y="7451"/>
                  <a:pt x="14185" y="7829"/>
                </a:cubicBezTo>
                <a:cubicBezTo>
                  <a:pt x="14185" y="8100"/>
                  <a:pt x="14151" y="8361"/>
                  <a:pt x="14085" y="8613"/>
                </a:cubicBezTo>
                <a:cubicBezTo>
                  <a:pt x="14019" y="8866"/>
                  <a:pt x="13917" y="9091"/>
                  <a:pt x="13779" y="9289"/>
                </a:cubicBezTo>
                <a:cubicBezTo>
                  <a:pt x="13640" y="9487"/>
                  <a:pt x="13461" y="9647"/>
                  <a:pt x="13243" y="9767"/>
                </a:cubicBezTo>
                <a:cubicBezTo>
                  <a:pt x="13025" y="9887"/>
                  <a:pt x="12763" y="9946"/>
                  <a:pt x="12459" y="9946"/>
                </a:cubicBezTo>
                <a:cubicBezTo>
                  <a:pt x="12287" y="9946"/>
                  <a:pt x="12143" y="9907"/>
                  <a:pt x="12024" y="9829"/>
                </a:cubicBezTo>
                <a:cubicBezTo>
                  <a:pt x="11905" y="9751"/>
                  <a:pt x="11845" y="9616"/>
                  <a:pt x="11845" y="9424"/>
                </a:cubicBezTo>
                <a:cubicBezTo>
                  <a:pt x="11845" y="9352"/>
                  <a:pt x="11855" y="9265"/>
                  <a:pt x="11875" y="9163"/>
                </a:cubicBezTo>
                <a:cubicBezTo>
                  <a:pt x="11895" y="9061"/>
                  <a:pt x="11918" y="8968"/>
                  <a:pt x="11945" y="8884"/>
                </a:cubicBezTo>
                <a:lnTo>
                  <a:pt x="12625" y="6749"/>
                </a:lnTo>
                <a:lnTo>
                  <a:pt x="12415" y="6749"/>
                </a:lnTo>
                <a:lnTo>
                  <a:pt x="12212" y="7406"/>
                </a:lnTo>
                <a:lnTo>
                  <a:pt x="12172" y="7406"/>
                </a:lnTo>
                <a:cubicBezTo>
                  <a:pt x="12139" y="7154"/>
                  <a:pt x="12034" y="6955"/>
                  <a:pt x="11859" y="6808"/>
                </a:cubicBezTo>
                <a:cubicBezTo>
                  <a:pt x="11684" y="6660"/>
                  <a:pt x="11445" y="6586"/>
                  <a:pt x="11141" y="6586"/>
                </a:cubicBezTo>
                <a:cubicBezTo>
                  <a:pt x="10844" y="6586"/>
                  <a:pt x="10573" y="6661"/>
                  <a:pt x="10328" y="6811"/>
                </a:cubicBezTo>
                <a:cubicBezTo>
                  <a:pt x="10084" y="6961"/>
                  <a:pt x="9875" y="7154"/>
                  <a:pt x="9703" y="7388"/>
                </a:cubicBezTo>
                <a:cubicBezTo>
                  <a:pt x="9531" y="7623"/>
                  <a:pt x="9399" y="7881"/>
                  <a:pt x="9306" y="8163"/>
                </a:cubicBezTo>
                <a:cubicBezTo>
                  <a:pt x="9213" y="8445"/>
                  <a:pt x="9168" y="8719"/>
                  <a:pt x="9168" y="8983"/>
                </a:cubicBezTo>
                <a:cubicBezTo>
                  <a:pt x="9168" y="9127"/>
                  <a:pt x="9189" y="9268"/>
                  <a:pt x="9232" y="9406"/>
                </a:cubicBezTo>
                <a:cubicBezTo>
                  <a:pt x="9275" y="9544"/>
                  <a:pt x="9342" y="9665"/>
                  <a:pt x="9435" y="9770"/>
                </a:cubicBezTo>
                <a:cubicBezTo>
                  <a:pt x="9528" y="9875"/>
                  <a:pt x="9645" y="9961"/>
                  <a:pt x="9788" y="10027"/>
                </a:cubicBezTo>
                <a:cubicBezTo>
                  <a:pt x="9930" y="10093"/>
                  <a:pt x="10100" y="10127"/>
                  <a:pt x="10298" y="10127"/>
                </a:cubicBezTo>
                <a:cubicBezTo>
                  <a:pt x="10463" y="10127"/>
                  <a:pt x="10617" y="10101"/>
                  <a:pt x="10760" y="10050"/>
                </a:cubicBezTo>
                <a:cubicBezTo>
                  <a:pt x="10902" y="9999"/>
                  <a:pt x="11029" y="9936"/>
                  <a:pt x="11141" y="9861"/>
                </a:cubicBezTo>
                <a:cubicBezTo>
                  <a:pt x="11253" y="9786"/>
                  <a:pt x="11350" y="9700"/>
                  <a:pt x="11433" y="9604"/>
                </a:cubicBezTo>
                <a:cubicBezTo>
                  <a:pt x="11516" y="9508"/>
                  <a:pt x="11584" y="9415"/>
                  <a:pt x="11637" y="9325"/>
                </a:cubicBezTo>
                <a:lnTo>
                  <a:pt x="11657" y="9325"/>
                </a:lnTo>
                <a:cubicBezTo>
                  <a:pt x="11617" y="9607"/>
                  <a:pt x="11679" y="9812"/>
                  <a:pt x="11841" y="9938"/>
                </a:cubicBezTo>
                <a:cubicBezTo>
                  <a:pt x="12003" y="10064"/>
                  <a:pt x="12210" y="10127"/>
                  <a:pt x="12462" y="10127"/>
                </a:cubicBezTo>
                <a:cubicBezTo>
                  <a:pt x="12774" y="10127"/>
                  <a:pt x="13051" y="10068"/>
                  <a:pt x="13293" y="9951"/>
                </a:cubicBezTo>
                <a:cubicBezTo>
                  <a:pt x="13535" y="9834"/>
                  <a:pt x="13737" y="9673"/>
                  <a:pt x="13900" y="9469"/>
                </a:cubicBezTo>
                <a:cubicBezTo>
                  <a:pt x="14062" y="9265"/>
                  <a:pt x="14187" y="9021"/>
                  <a:pt x="14273" y="8739"/>
                </a:cubicBezTo>
                <a:cubicBezTo>
                  <a:pt x="14359" y="8457"/>
                  <a:pt x="14402" y="8154"/>
                  <a:pt x="14402" y="7829"/>
                </a:cubicBezTo>
                <a:cubicBezTo>
                  <a:pt x="14402" y="7427"/>
                  <a:pt x="14319" y="7054"/>
                  <a:pt x="14150" y="6708"/>
                </a:cubicBezTo>
                <a:cubicBezTo>
                  <a:pt x="13981" y="6363"/>
                  <a:pt x="13744" y="6064"/>
                  <a:pt x="13439" y="5812"/>
                </a:cubicBezTo>
                <a:cubicBezTo>
                  <a:pt x="13135" y="5560"/>
                  <a:pt x="12775" y="5363"/>
                  <a:pt x="12358" y="5222"/>
                </a:cubicBezTo>
                <a:cubicBezTo>
                  <a:pt x="11941" y="5081"/>
                  <a:pt x="11484" y="5010"/>
                  <a:pt x="10987" y="5010"/>
                </a:cubicBezTo>
                <a:close/>
                <a:moveTo>
                  <a:pt x="11141" y="6767"/>
                </a:moveTo>
                <a:cubicBezTo>
                  <a:pt x="11300" y="6767"/>
                  <a:pt x="11435" y="6791"/>
                  <a:pt x="11548" y="6839"/>
                </a:cubicBezTo>
                <a:cubicBezTo>
                  <a:pt x="11660" y="6887"/>
                  <a:pt x="11753" y="6953"/>
                  <a:pt x="11825" y="7037"/>
                </a:cubicBezTo>
                <a:cubicBezTo>
                  <a:pt x="11898" y="7121"/>
                  <a:pt x="11952" y="7219"/>
                  <a:pt x="11988" y="7330"/>
                </a:cubicBezTo>
                <a:cubicBezTo>
                  <a:pt x="12025" y="7441"/>
                  <a:pt x="12044" y="7556"/>
                  <a:pt x="12044" y="7676"/>
                </a:cubicBezTo>
                <a:cubicBezTo>
                  <a:pt x="12044" y="7839"/>
                  <a:pt x="12007" y="8048"/>
                  <a:pt x="11934" y="8303"/>
                </a:cubicBezTo>
                <a:cubicBezTo>
                  <a:pt x="11862" y="8558"/>
                  <a:pt x="11754" y="8807"/>
                  <a:pt x="11612" y="9050"/>
                </a:cubicBezTo>
                <a:cubicBezTo>
                  <a:pt x="11470" y="9293"/>
                  <a:pt x="11293" y="9504"/>
                  <a:pt x="11082" y="9681"/>
                </a:cubicBezTo>
                <a:cubicBezTo>
                  <a:pt x="10870" y="9858"/>
                  <a:pt x="10626" y="9946"/>
                  <a:pt x="10348" y="9946"/>
                </a:cubicBezTo>
                <a:cubicBezTo>
                  <a:pt x="10017" y="9946"/>
                  <a:pt x="9774" y="9854"/>
                  <a:pt x="9619" y="9671"/>
                </a:cubicBezTo>
                <a:cubicBezTo>
                  <a:pt x="9464" y="9488"/>
                  <a:pt x="9386" y="9261"/>
                  <a:pt x="9386" y="8991"/>
                </a:cubicBezTo>
                <a:cubicBezTo>
                  <a:pt x="9386" y="8757"/>
                  <a:pt x="9425" y="8510"/>
                  <a:pt x="9505" y="8249"/>
                </a:cubicBezTo>
                <a:cubicBezTo>
                  <a:pt x="9584" y="7988"/>
                  <a:pt x="9698" y="7748"/>
                  <a:pt x="9847" y="7528"/>
                </a:cubicBezTo>
                <a:cubicBezTo>
                  <a:pt x="9995" y="7309"/>
                  <a:pt x="10178" y="7127"/>
                  <a:pt x="10397" y="6983"/>
                </a:cubicBezTo>
                <a:cubicBezTo>
                  <a:pt x="10615" y="6839"/>
                  <a:pt x="10863" y="6767"/>
                  <a:pt x="11141" y="6767"/>
                </a:cubicBezTo>
                <a:close/>
                <a:moveTo>
                  <a:pt x="20586" y="7843"/>
                </a:moveTo>
                <a:cubicBezTo>
                  <a:pt x="20636" y="7867"/>
                  <a:pt x="20685" y="7893"/>
                  <a:pt x="20732" y="7920"/>
                </a:cubicBezTo>
                <a:cubicBezTo>
                  <a:pt x="20818" y="7970"/>
                  <a:pt x="20900" y="8026"/>
                  <a:pt x="20974" y="8088"/>
                </a:cubicBezTo>
                <a:cubicBezTo>
                  <a:pt x="21050" y="8150"/>
                  <a:pt x="21119" y="8220"/>
                  <a:pt x="21176" y="8298"/>
                </a:cubicBezTo>
                <a:cubicBezTo>
                  <a:pt x="21236" y="8381"/>
                  <a:pt x="21282" y="8472"/>
                  <a:pt x="21315" y="8567"/>
                </a:cubicBezTo>
                <a:cubicBezTo>
                  <a:pt x="21347" y="8658"/>
                  <a:pt x="21369" y="8753"/>
                  <a:pt x="21378" y="8849"/>
                </a:cubicBezTo>
                <a:lnTo>
                  <a:pt x="20586" y="9350"/>
                </a:lnTo>
                <a:lnTo>
                  <a:pt x="20586" y="7843"/>
                </a:lnTo>
                <a:close/>
                <a:moveTo>
                  <a:pt x="212" y="9033"/>
                </a:moveTo>
                <a:lnTo>
                  <a:pt x="9188" y="14740"/>
                </a:lnTo>
                <a:lnTo>
                  <a:pt x="212" y="21276"/>
                </a:lnTo>
                <a:lnTo>
                  <a:pt x="212" y="9129"/>
                </a:lnTo>
                <a:lnTo>
                  <a:pt x="212" y="9064"/>
                </a:lnTo>
                <a:lnTo>
                  <a:pt x="212" y="9033"/>
                </a:lnTo>
                <a:close/>
                <a:moveTo>
                  <a:pt x="21386" y="9058"/>
                </a:moveTo>
                <a:lnTo>
                  <a:pt x="21386" y="9064"/>
                </a:lnTo>
                <a:lnTo>
                  <a:pt x="21386" y="21275"/>
                </a:lnTo>
                <a:lnTo>
                  <a:pt x="12430" y="14728"/>
                </a:lnTo>
                <a:lnTo>
                  <a:pt x="21386" y="9058"/>
                </a:lnTo>
                <a:close/>
                <a:moveTo>
                  <a:pt x="10837" y="13822"/>
                </a:moveTo>
                <a:lnTo>
                  <a:pt x="12103" y="14742"/>
                </a:lnTo>
                <a:lnTo>
                  <a:pt x="12105" y="14741"/>
                </a:lnTo>
                <a:lnTo>
                  <a:pt x="21193" y="21379"/>
                </a:lnTo>
                <a:lnTo>
                  <a:pt x="407" y="21379"/>
                </a:lnTo>
                <a:lnTo>
                  <a:pt x="9428" y="14833"/>
                </a:lnTo>
                <a:lnTo>
                  <a:pt x="9426" y="14832"/>
                </a:lnTo>
                <a:lnTo>
                  <a:pt x="10837" y="13822"/>
                </a:lnTo>
                <a:close/>
              </a:path>
            </a:pathLst>
          </a:custGeom>
          <a:solidFill>
            <a:srgbClr val="FFFFFF"/>
          </a:solidFill>
        </p:spPr>
        <p:txBody>
          <a:bodyPr anchor="ctr"/>
          <a:lstStyle/>
          <a:p>
            <a:pPr>
              <a:lnSpc>
                <a:spcPct val="120000"/>
              </a:lnSpc>
            </a:pPr>
            <a:endParaRPr/>
          </a:p>
        </p:txBody>
      </p:sp>
    </p:spTree>
    <p:extLst>
      <p:ext uri="{BB962C8B-B14F-4D97-AF65-F5344CB8AC3E}">
        <p14:creationId xmlns:p14="http://schemas.microsoft.com/office/powerpoint/2010/main" val="124771751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9">
    <p:spTree>
      <p:nvGrpSpPr>
        <p:cNvPr id="1" name=""/>
        <p:cNvGrpSpPr/>
        <p:nvPr/>
      </p:nvGrpSpPr>
      <p:grpSpPr>
        <a:xfrm>
          <a:off x="0" y="0"/>
          <a:ext cx="0" cy="0"/>
          <a:chOff x="0" y="0"/>
          <a:chExt cx="0" cy="0"/>
        </a:xfrm>
      </p:grpSpPr>
      <p:sp>
        <p:nvSpPr>
          <p:cNvPr id="351" name="Titeltekst"/>
          <p:cNvSpPr txBox="1">
            <a:spLocks noGrp="1"/>
          </p:cNvSpPr>
          <p:nvPr>
            <p:ph type="title"/>
          </p:nvPr>
        </p:nvSpPr>
        <p:spPr>
          <a:prstGeom prst="rect">
            <a:avLst/>
          </a:prstGeom>
        </p:spPr>
        <p:txBody>
          <a:bodyPr/>
          <a:lstStyle/>
          <a:p>
            <a:r>
              <a:t>Titeltekst</a:t>
            </a:r>
          </a:p>
        </p:txBody>
      </p:sp>
      <p:sp>
        <p:nvSpPr>
          <p:cNvPr id="352"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353" name="/ Presentation Name / 2030"/>
          <p:cNvSpPr txBox="1">
            <a:spLocks noGrp="1"/>
          </p:cNvSpPr>
          <p:nvPr>
            <p:ph type="body" sz="quarter" idx="13"/>
          </p:nvPr>
        </p:nvSpPr>
        <p:spPr>
          <a:xfrm>
            <a:off x="473343" y="6611379"/>
            <a:ext cx="11257220" cy="182861"/>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354" name="Cirkel"/>
          <p:cNvSpPr>
            <a:spLocks noGrp="1"/>
          </p:cNvSpPr>
          <p:nvPr>
            <p:ph type="body" sz="quarter" idx="14"/>
          </p:nvPr>
        </p:nvSpPr>
        <p:spPr>
          <a:xfrm>
            <a:off x="5500689" y="2415142"/>
            <a:ext cx="1190625" cy="892969"/>
          </a:xfrm>
          <a:prstGeom prst="ellipse">
            <a:avLst/>
          </a:prstGeom>
          <a:gradFill>
            <a:gsLst>
              <a:gs pos="0">
                <a:srgbClr val="EFC42D"/>
              </a:gs>
              <a:gs pos="100000">
                <a:srgbClr val="EB1E98"/>
              </a:gs>
            </a:gsLst>
            <a:lin ang="4200000"/>
          </a:gradFill>
        </p:spPr>
        <p:txBody>
          <a:bodyPr anchor="ct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55" name="Cirkel"/>
          <p:cNvSpPr>
            <a:spLocks noGrp="1"/>
          </p:cNvSpPr>
          <p:nvPr>
            <p:ph type="body" sz="quarter" idx="15"/>
          </p:nvPr>
        </p:nvSpPr>
        <p:spPr>
          <a:xfrm>
            <a:off x="1845469" y="2415142"/>
            <a:ext cx="1190625" cy="892969"/>
          </a:xfrm>
          <a:prstGeom prst="ellipse">
            <a:avLst/>
          </a:prstGeom>
          <a:gradFill>
            <a:gsLst>
              <a:gs pos="0">
                <a:srgbClr val="AF32DC"/>
              </a:gs>
              <a:gs pos="100000">
                <a:srgbClr val="0A32BE"/>
              </a:gs>
            </a:gsLst>
            <a:lin ang="4200000"/>
          </a:gradFill>
        </p:spPr>
        <p:txBody>
          <a:bodyPr anchor="ct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56" name="Cirkel"/>
          <p:cNvSpPr>
            <a:spLocks noGrp="1"/>
          </p:cNvSpPr>
          <p:nvPr>
            <p:ph type="body" sz="quarter" idx="16"/>
          </p:nvPr>
        </p:nvSpPr>
        <p:spPr>
          <a:xfrm>
            <a:off x="9155908" y="2415142"/>
            <a:ext cx="1190625" cy="892969"/>
          </a:xfrm>
          <a:prstGeom prst="ellipse">
            <a:avLst/>
          </a:prstGeom>
          <a:gradFill>
            <a:gsLst>
              <a:gs pos="0">
                <a:srgbClr val="E6E800"/>
              </a:gs>
              <a:gs pos="100000">
                <a:srgbClr val="25B03B"/>
              </a:gs>
            </a:gsLst>
            <a:lin ang="4200000"/>
          </a:gradFill>
        </p:spPr>
        <p:txBody>
          <a:bodyPr anchor="ctr"/>
          <a:lstStyle>
            <a:lvl1pPr marL="338658" marR="338658" algn="ctr">
              <a:lnSpc>
                <a:spcPct val="110000"/>
              </a:lnSpc>
              <a:spcBef>
                <a:spcPts val="0"/>
              </a:spcBef>
              <a:defRPr sz="2200">
                <a:solidFill>
                  <a:srgbClr val="FFFFFF"/>
                </a:solidFill>
                <a:latin typeface="Helvetica Neue Medium"/>
                <a:ea typeface="Helvetica Neue Medium"/>
                <a:cs typeface="Helvetica Neue Medium"/>
                <a:sym typeface="Helvetica Neue Medium"/>
              </a:defRPr>
            </a:lvl1pPr>
          </a:lstStyle>
          <a:p>
            <a:pPr marL="254000" marR="254000" algn="ctr">
              <a:lnSpc>
                <a:spcPct val="11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57" name="+789 456 123 01…"/>
          <p:cNvSpPr>
            <a:spLocks noGrp="1"/>
          </p:cNvSpPr>
          <p:nvPr>
            <p:ph type="body" sz="quarter" idx="17"/>
          </p:nvPr>
        </p:nvSpPr>
        <p:spPr>
          <a:xfrm>
            <a:off x="4607719" y="3445618"/>
            <a:ext cx="2976563" cy="491133"/>
          </a:xfrm>
          <a:prstGeom prst="rect">
            <a:avLst/>
          </a:prstGeom>
        </p:spPr>
        <p:txBody>
          <a:bodyPr/>
          <a:lstStyle>
            <a:lvl1pPr algn="ctr">
              <a:lnSpc>
                <a:spcPct val="120000"/>
              </a:lnSpc>
              <a:spcBef>
                <a:spcPts val="0"/>
              </a:spcBef>
              <a:defRPr>
                <a:latin typeface="Helvetica Neue Medium"/>
                <a:ea typeface="Helvetica Neue Medium"/>
                <a:cs typeface="Helvetica Neue Medium"/>
                <a:sym typeface="Helvetica Neue Medium"/>
              </a:defRPr>
            </a:lvl1pPr>
          </a:lstStyle>
          <a:p>
            <a:pPr algn="ctr">
              <a:lnSpc>
                <a:spcPct val="120000"/>
              </a:lnSpc>
              <a:spcBef>
                <a:spcPts val="0"/>
              </a:spcBef>
              <a:defRPr>
                <a:latin typeface="Helvetica Neue Medium"/>
                <a:ea typeface="Helvetica Neue Medium"/>
                <a:cs typeface="Helvetica Neue Medium"/>
                <a:sym typeface="Helvetica Neue Medium"/>
              </a:defRPr>
            </a:pPr>
            <a:r>
              <a:t>+789 456 123 01</a:t>
            </a:r>
          </a:p>
          <a:p>
            <a:pPr algn="ctr">
              <a:lnSpc>
                <a:spcPct val="120000"/>
              </a:lnSpc>
              <a:spcBef>
                <a:spcPts val="0"/>
              </a:spcBef>
              <a:defRPr>
                <a:latin typeface="Helvetica Neue Medium"/>
                <a:ea typeface="Helvetica Neue Medium"/>
                <a:cs typeface="Helvetica Neue Medium"/>
                <a:sym typeface="Helvetica Neue Medium"/>
              </a:defRPr>
            </a:pPr>
            <a:r>
              <a:t>+789 456 123 02</a:t>
            </a:r>
          </a:p>
        </p:txBody>
      </p:sp>
      <p:sp>
        <p:nvSpPr>
          <p:cNvPr id="358" name="name1@companyname.com…"/>
          <p:cNvSpPr>
            <a:spLocks noGrp="1"/>
          </p:cNvSpPr>
          <p:nvPr>
            <p:ph type="body" sz="quarter" idx="18"/>
          </p:nvPr>
        </p:nvSpPr>
        <p:spPr>
          <a:xfrm>
            <a:off x="952500" y="3445618"/>
            <a:ext cx="2976563" cy="491133"/>
          </a:xfrm>
          <a:prstGeom prst="rect">
            <a:avLst/>
          </a:prstGeom>
        </p:spPr>
        <p:txBody>
          <a:bodyPr/>
          <a:lstStyle>
            <a:lvl1pPr algn="ctr">
              <a:lnSpc>
                <a:spcPct val="120000"/>
              </a:lnSpc>
              <a:spcBef>
                <a:spcPts val="0"/>
              </a:spcBef>
              <a:defRPr>
                <a:latin typeface="Helvetica Neue Medium"/>
                <a:ea typeface="Helvetica Neue Medium"/>
                <a:cs typeface="Helvetica Neue Medium"/>
                <a:sym typeface="Helvetica Neue Medium"/>
              </a:defRPr>
            </a:lvl1pPr>
          </a:lstStyle>
          <a:p>
            <a:pPr algn="ctr">
              <a:lnSpc>
                <a:spcPct val="120000"/>
              </a:lnSpc>
              <a:spcBef>
                <a:spcPts val="0"/>
              </a:spcBef>
              <a:defRPr>
                <a:latin typeface="Helvetica Neue Medium"/>
                <a:ea typeface="Helvetica Neue Medium"/>
                <a:cs typeface="Helvetica Neue Medium"/>
                <a:sym typeface="Helvetica Neue Medium"/>
              </a:defRPr>
            </a:pPr>
            <a:r>
              <a:t>name1@companyname.com</a:t>
            </a:r>
          </a:p>
          <a:p>
            <a:pPr algn="ctr">
              <a:lnSpc>
                <a:spcPct val="120000"/>
              </a:lnSpc>
              <a:spcBef>
                <a:spcPts val="0"/>
              </a:spcBef>
              <a:defRPr>
                <a:latin typeface="Helvetica Neue Medium"/>
                <a:ea typeface="Helvetica Neue Medium"/>
                <a:cs typeface="Helvetica Neue Medium"/>
                <a:sym typeface="Helvetica Neue Medium"/>
              </a:defRPr>
            </a:pPr>
            <a:r>
              <a:t>name2@companyname.com</a:t>
            </a:r>
          </a:p>
        </p:txBody>
      </p:sp>
      <p:sp>
        <p:nvSpPr>
          <p:cNvPr id="359" name="Work Street Work City,…"/>
          <p:cNvSpPr>
            <a:spLocks noGrp="1"/>
          </p:cNvSpPr>
          <p:nvPr>
            <p:ph type="body" sz="quarter" idx="19"/>
          </p:nvPr>
        </p:nvSpPr>
        <p:spPr>
          <a:xfrm>
            <a:off x="8262937" y="3445618"/>
            <a:ext cx="2976563" cy="491133"/>
          </a:xfrm>
          <a:prstGeom prst="rect">
            <a:avLst/>
          </a:prstGeom>
        </p:spPr>
        <p:txBody>
          <a:bodyPr/>
          <a:lstStyle>
            <a:lvl1pPr algn="ctr">
              <a:lnSpc>
                <a:spcPct val="120000"/>
              </a:lnSpc>
              <a:spcBef>
                <a:spcPts val="0"/>
              </a:spcBef>
              <a:defRPr>
                <a:latin typeface="Helvetica Neue Medium"/>
                <a:ea typeface="Helvetica Neue Medium"/>
                <a:cs typeface="Helvetica Neue Medium"/>
                <a:sym typeface="Helvetica Neue Medium"/>
              </a:defRPr>
            </a:lvl1pPr>
          </a:lstStyle>
          <a:p>
            <a:pPr algn="ctr">
              <a:lnSpc>
                <a:spcPct val="120000"/>
              </a:lnSpc>
              <a:spcBef>
                <a:spcPts val="0"/>
              </a:spcBef>
              <a:defRPr>
                <a:latin typeface="Helvetica Neue Medium"/>
                <a:ea typeface="Helvetica Neue Medium"/>
                <a:cs typeface="Helvetica Neue Medium"/>
                <a:sym typeface="Helvetica Neue Medium"/>
              </a:defRPr>
            </a:pPr>
            <a:r>
              <a:t>Work Street Work City, </a:t>
            </a:r>
          </a:p>
          <a:p>
            <a:pPr algn="ctr">
              <a:lnSpc>
                <a:spcPct val="120000"/>
              </a:lnSpc>
              <a:spcBef>
                <a:spcPts val="0"/>
              </a:spcBef>
              <a:defRPr>
                <a:latin typeface="Helvetica Neue Medium"/>
                <a:ea typeface="Helvetica Neue Medium"/>
                <a:cs typeface="Helvetica Neue Medium"/>
                <a:sym typeface="Helvetica Neue Medium"/>
              </a:defRPr>
            </a:pPr>
            <a:r>
              <a:t>Work State Work ZIP</a:t>
            </a:r>
          </a:p>
        </p:txBody>
      </p:sp>
      <p:sp>
        <p:nvSpPr>
          <p:cNvPr id="360" name="Vorm"/>
          <p:cNvSpPr>
            <a:spLocks noGrp="1"/>
          </p:cNvSpPr>
          <p:nvPr>
            <p:ph type="body" sz="quarter" idx="20"/>
          </p:nvPr>
        </p:nvSpPr>
        <p:spPr>
          <a:xfrm>
            <a:off x="5945330" y="2667260"/>
            <a:ext cx="301343" cy="388731"/>
          </a:xfrm>
          <a:custGeom>
            <a:avLst/>
            <a:gdLst/>
            <a:ahLst/>
            <a:cxnLst>
              <a:cxn ang="0">
                <a:pos x="wd2" y="hd2"/>
              </a:cxn>
              <a:cxn ang="5400000">
                <a:pos x="wd2" y="hd2"/>
              </a:cxn>
              <a:cxn ang="10800000">
                <a:pos x="wd2" y="hd2"/>
              </a:cxn>
              <a:cxn ang="16200000">
                <a:pos x="wd2" y="hd2"/>
              </a:cxn>
            </a:cxnLst>
            <a:rect l="0" t="0" r="r" b="b"/>
            <a:pathLst>
              <a:path w="21600" h="21600" extrusionOk="0">
                <a:moveTo>
                  <a:pt x="1728" y="0"/>
                </a:moveTo>
                <a:cubicBezTo>
                  <a:pt x="774" y="0"/>
                  <a:pt x="0" y="450"/>
                  <a:pt x="0" y="1005"/>
                </a:cubicBezTo>
                <a:lnTo>
                  <a:pt x="0" y="20595"/>
                </a:lnTo>
                <a:cubicBezTo>
                  <a:pt x="0" y="21150"/>
                  <a:pt x="774" y="21600"/>
                  <a:pt x="1728" y="21600"/>
                </a:cubicBezTo>
                <a:lnTo>
                  <a:pt x="19872" y="21600"/>
                </a:lnTo>
                <a:cubicBezTo>
                  <a:pt x="20826" y="21600"/>
                  <a:pt x="21600" y="21150"/>
                  <a:pt x="21600" y="20595"/>
                </a:cubicBezTo>
                <a:cubicBezTo>
                  <a:pt x="21600" y="20595"/>
                  <a:pt x="21600" y="1005"/>
                  <a:pt x="21600" y="1005"/>
                </a:cubicBezTo>
                <a:cubicBezTo>
                  <a:pt x="21600" y="450"/>
                  <a:pt x="20826" y="0"/>
                  <a:pt x="19872" y="0"/>
                </a:cubicBezTo>
                <a:lnTo>
                  <a:pt x="1728" y="0"/>
                </a:lnTo>
                <a:close/>
                <a:moveTo>
                  <a:pt x="8276" y="1005"/>
                </a:moveTo>
                <a:lnTo>
                  <a:pt x="13324" y="1005"/>
                </a:lnTo>
                <a:cubicBezTo>
                  <a:pt x="13716" y="1005"/>
                  <a:pt x="14040" y="1161"/>
                  <a:pt x="14040" y="1295"/>
                </a:cubicBezTo>
                <a:cubicBezTo>
                  <a:pt x="14040" y="1295"/>
                  <a:pt x="14040" y="1397"/>
                  <a:pt x="14040" y="1397"/>
                </a:cubicBezTo>
                <a:cubicBezTo>
                  <a:pt x="14040" y="1531"/>
                  <a:pt x="13716" y="1758"/>
                  <a:pt x="13324" y="1758"/>
                </a:cubicBezTo>
                <a:lnTo>
                  <a:pt x="8276" y="1758"/>
                </a:lnTo>
                <a:cubicBezTo>
                  <a:pt x="7884" y="1758"/>
                  <a:pt x="7560" y="1531"/>
                  <a:pt x="7560" y="1397"/>
                </a:cubicBezTo>
                <a:lnTo>
                  <a:pt x="7560" y="1295"/>
                </a:lnTo>
                <a:cubicBezTo>
                  <a:pt x="7560" y="1161"/>
                  <a:pt x="7884" y="1005"/>
                  <a:pt x="8276" y="1005"/>
                </a:cubicBezTo>
                <a:close/>
                <a:moveTo>
                  <a:pt x="2808" y="2512"/>
                </a:moveTo>
                <a:lnTo>
                  <a:pt x="18792" y="2512"/>
                </a:lnTo>
                <a:cubicBezTo>
                  <a:pt x="19746" y="2512"/>
                  <a:pt x="20520" y="2961"/>
                  <a:pt x="20520" y="3516"/>
                </a:cubicBezTo>
                <a:cubicBezTo>
                  <a:pt x="20520" y="3516"/>
                  <a:pt x="20520" y="16828"/>
                  <a:pt x="20520" y="16828"/>
                </a:cubicBezTo>
                <a:cubicBezTo>
                  <a:pt x="20520" y="17383"/>
                  <a:pt x="19746" y="17833"/>
                  <a:pt x="18792" y="17833"/>
                </a:cubicBezTo>
                <a:lnTo>
                  <a:pt x="2808" y="17833"/>
                </a:lnTo>
                <a:cubicBezTo>
                  <a:pt x="1854" y="17833"/>
                  <a:pt x="1080" y="17383"/>
                  <a:pt x="1080" y="16828"/>
                </a:cubicBezTo>
                <a:lnTo>
                  <a:pt x="1080" y="3516"/>
                </a:lnTo>
                <a:cubicBezTo>
                  <a:pt x="1080" y="2961"/>
                  <a:pt x="1854" y="2512"/>
                  <a:pt x="2808" y="2512"/>
                </a:cubicBezTo>
                <a:close/>
                <a:moveTo>
                  <a:pt x="10800" y="18586"/>
                </a:moveTo>
                <a:cubicBezTo>
                  <a:pt x="11878" y="18586"/>
                  <a:pt x="12757" y="19097"/>
                  <a:pt x="12757" y="19724"/>
                </a:cubicBezTo>
                <a:cubicBezTo>
                  <a:pt x="12757" y="20351"/>
                  <a:pt x="11878" y="20854"/>
                  <a:pt x="10800" y="20854"/>
                </a:cubicBezTo>
                <a:cubicBezTo>
                  <a:pt x="9722" y="20854"/>
                  <a:pt x="8843" y="20351"/>
                  <a:pt x="8843" y="19724"/>
                </a:cubicBezTo>
                <a:cubicBezTo>
                  <a:pt x="8843" y="19097"/>
                  <a:pt x="9722" y="18586"/>
                  <a:pt x="10800" y="18586"/>
                </a:cubicBezTo>
                <a:close/>
              </a:path>
            </a:pathLst>
          </a:custGeom>
          <a:solidFill>
            <a:srgbClr val="FFFFFF"/>
          </a:solidFill>
        </p:spPr>
        <p:txBody>
          <a:bodyPr anchor="ctr"/>
          <a:lstStyle/>
          <a:p>
            <a:pPr>
              <a:lnSpc>
                <a:spcPct val="120000"/>
              </a:lnSpc>
            </a:pPr>
            <a:endParaRPr/>
          </a:p>
        </p:txBody>
      </p:sp>
      <p:sp>
        <p:nvSpPr>
          <p:cNvPr id="361" name="Vorm"/>
          <p:cNvSpPr>
            <a:spLocks noGrp="1"/>
          </p:cNvSpPr>
          <p:nvPr>
            <p:ph type="body" sz="quarter" idx="21"/>
          </p:nvPr>
        </p:nvSpPr>
        <p:spPr>
          <a:xfrm>
            <a:off x="2192344" y="2745140"/>
            <a:ext cx="496875" cy="232971"/>
          </a:xfrm>
          <a:custGeom>
            <a:avLst/>
            <a:gdLst/>
            <a:ahLst/>
            <a:cxnLst>
              <a:cxn ang="0">
                <a:pos x="wd2" y="hd2"/>
              </a:cxn>
              <a:cxn ang="5400000">
                <a:pos x="wd2" y="hd2"/>
              </a:cxn>
              <a:cxn ang="10800000">
                <a:pos x="wd2" y="hd2"/>
              </a:cxn>
              <a:cxn ang="16200000">
                <a:pos x="wd2" y="hd2"/>
              </a:cxn>
            </a:cxnLst>
            <a:rect l="0" t="0" r="r" b="b"/>
            <a:pathLst>
              <a:path w="21600" h="21600" extrusionOk="0">
                <a:moveTo>
                  <a:pt x="10804" y="17534"/>
                </a:moveTo>
                <a:lnTo>
                  <a:pt x="7585" y="13236"/>
                </a:lnTo>
                <a:lnTo>
                  <a:pt x="2" y="21600"/>
                </a:lnTo>
                <a:lnTo>
                  <a:pt x="21599" y="21600"/>
                </a:lnTo>
                <a:lnTo>
                  <a:pt x="14024" y="13236"/>
                </a:lnTo>
                <a:cubicBezTo>
                  <a:pt x="14024" y="13236"/>
                  <a:pt x="10804" y="17534"/>
                  <a:pt x="10804" y="17534"/>
                </a:cubicBezTo>
                <a:close/>
                <a:moveTo>
                  <a:pt x="15212" y="11650"/>
                </a:moveTo>
                <a:lnTo>
                  <a:pt x="21600" y="18700"/>
                </a:lnTo>
                <a:lnTo>
                  <a:pt x="21600" y="3121"/>
                </a:lnTo>
                <a:cubicBezTo>
                  <a:pt x="21600" y="3121"/>
                  <a:pt x="15212" y="11650"/>
                  <a:pt x="15212" y="11650"/>
                </a:cubicBezTo>
                <a:close/>
                <a:moveTo>
                  <a:pt x="21469" y="185"/>
                </a:moveTo>
                <a:lnTo>
                  <a:pt x="21600" y="0"/>
                </a:lnTo>
                <a:lnTo>
                  <a:pt x="1" y="0"/>
                </a:lnTo>
                <a:lnTo>
                  <a:pt x="10804" y="14424"/>
                </a:lnTo>
                <a:cubicBezTo>
                  <a:pt x="10804" y="14424"/>
                  <a:pt x="21469" y="185"/>
                  <a:pt x="21469" y="185"/>
                </a:cubicBezTo>
                <a:close/>
                <a:moveTo>
                  <a:pt x="6398" y="11651"/>
                </a:moveTo>
                <a:lnTo>
                  <a:pt x="0" y="18701"/>
                </a:lnTo>
                <a:lnTo>
                  <a:pt x="0" y="3108"/>
                </a:lnTo>
                <a:cubicBezTo>
                  <a:pt x="0" y="3108"/>
                  <a:pt x="6398" y="11651"/>
                  <a:pt x="6398" y="11651"/>
                </a:cubicBezTo>
                <a:close/>
              </a:path>
            </a:pathLst>
          </a:custGeom>
          <a:solidFill>
            <a:srgbClr val="FFFFFF"/>
          </a:solidFill>
        </p:spPr>
        <p:txBody>
          <a:bodyPr anchor="ctr"/>
          <a:lstStyle/>
          <a:p>
            <a:pPr>
              <a:lnSpc>
                <a:spcPct val="120000"/>
              </a:lnSpc>
            </a:pPr>
            <a:endParaRPr/>
          </a:p>
        </p:txBody>
      </p:sp>
      <p:sp>
        <p:nvSpPr>
          <p:cNvPr id="362" name="Vorm"/>
          <p:cNvSpPr>
            <a:spLocks noGrp="1"/>
          </p:cNvSpPr>
          <p:nvPr>
            <p:ph type="body" sz="quarter" idx="22"/>
          </p:nvPr>
        </p:nvSpPr>
        <p:spPr>
          <a:xfrm>
            <a:off x="9560737" y="2738674"/>
            <a:ext cx="380963" cy="365860"/>
          </a:xfrm>
          <a:custGeom>
            <a:avLst/>
            <a:gdLst/>
            <a:ahLst/>
            <a:cxnLst>
              <a:cxn ang="0">
                <a:pos x="wd2" y="hd2"/>
              </a:cxn>
              <a:cxn ang="5400000">
                <a:pos x="wd2" y="hd2"/>
              </a:cxn>
              <a:cxn ang="10800000">
                <a:pos x="wd2" y="hd2"/>
              </a:cxn>
              <a:cxn ang="16200000">
                <a:pos x="wd2" y="hd2"/>
              </a:cxn>
            </a:cxnLst>
            <a:rect l="0" t="0" r="r" b="b"/>
            <a:pathLst>
              <a:path w="21600" h="21600" extrusionOk="0">
                <a:moveTo>
                  <a:pt x="10800" y="4536"/>
                </a:moveTo>
                <a:cubicBezTo>
                  <a:pt x="8047" y="4536"/>
                  <a:pt x="5815" y="6276"/>
                  <a:pt x="5815" y="8424"/>
                </a:cubicBezTo>
                <a:cubicBezTo>
                  <a:pt x="5815" y="10571"/>
                  <a:pt x="8047" y="12312"/>
                  <a:pt x="10800" y="12312"/>
                </a:cubicBezTo>
                <a:cubicBezTo>
                  <a:pt x="13553" y="12312"/>
                  <a:pt x="15784" y="10571"/>
                  <a:pt x="15784" y="8424"/>
                </a:cubicBezTo>
                <a:cubicBezTo>
                  <a:pt x="15784" y="6276"/>
                  <a:pt x="13553" y="4536"/>
                  <a:pt x="10800" y="4536"/>
                </a:cubicBezTo>
                <a:close/>
                <a:moveTo>
                  <a:pt x="10800" y="21600"/>
                </a:moveTo>
                <a:cubicBezTo>
                  <a:pt x="10800" y="21600"/>
                  <a:pt x="0" y="13077"/>
                  <a:pt x="0" y="8424"/>
                </a:cubicBezTo>
                <a:cubicBezTo>
                  <a:pt x="0" y="3772"/>
                  <a:pt x="4835" y="0"/>
                  <a:pt x="10800" y="0"/>
                </a:cubicBezTo>
                <a:cubicBezTo>
                  <a:pt x="16764" y="0"/>
                  <a:pt x="21600" y="3772"/>
                  <a:pt x="21600" y="8424"/>
                </a:cubicBezTo>
                <a:cubicBezTo>
                  <a:pt x="21600" y="13077"/>
                  <a:pt x="10800" y="21600"/>
                  <a:pt x="10800" y="21600"/>
                </a:cubicBezTo>
                <a:close/>
              </a:path>
            </a:pathLst>
          </a:custGeom>
          <a:solidFill>
            <a:srgbClr val="FFFFFF"/>
          </a:solidFill>
        </p:spPr>
        <p:txBody>
          <a:bodyPr/>
          <a:lstStyle/>
          <a:p>
            <a:pPr>
              <a:lnSpc>
                <a:spcPct val="120000"/>
              </a:lnSpc>
            </a:pPr>
            <a:endParaRPr/>
          </a:p>
        </p:txBody>
      </p:sp>
      <p:sp>
        <p:nvSpPr>
          <p:cNvPr id="363" name="Visit us:"/>
          <p:cNvSpPr>
            <a:spLocks noGrp="1"/>
          </p:cNvSpPr>
          <p:nvPr>
            <p:ph type="body" sz="quarter" idx="23"/>
          </p:nvPr>
        </p:nvSpPr>
        <p:spPr>
          <a:xfrm>
            <a:off x="3417095" y="4957308"/>
            <a:ext cx="5357812" cy="269565"/>
          </a:xfrm>
          <a:prstGeom prst="rect">
            <a:avLst/>
          </a:prstGeom>
        </p:spPr>
        <p:txBody>
          <a:bodyPr anchor="ctr"/>
          <a:lstStyle>
            <a:lvl1pPr algn="ctr">
              <a:lnSpc>
                <a:spcPct val="110000"/>
              </a:lnSpc>
              <a:spcBef>
                <a:spcPts val="0"/>
              </a:spcBef>
              <a:defRPr sz="1547">
                <a:latin typeface="Helvetica Neue Medium"/>
                <a:ea typeface="Helvetica Neue Medium"/>
                <a:cs typeface="Helvetica Neue Medium"/>
                <a:sym typeface="Helvetica Neue Medium"/>
              </a:defRPr>
            </a:lvl1pPr>
          </a:lstStyle>
          <a:p>
            <a:r>
              <a:t>Visit us:</a:t>
            </a:r>
          </a:p>
        </p:txBody>
      </p:sp>
      <p:sp>
        <p:nvSpPr>
          <p:cNvPr id="364" name="www.companyname.com"/>
          <p:cNvSpPr>
            <a:spLocks noGrp="1"/>
          </p:cNvSpPr>
          <p:nvPr>
            <p:ph type="body" sz="quarter" idx="24"/>
          </p:nvPr>
        </p:nvSpPr>
        <p:spPr>
          <a:xfrm>
            <a:off x="4310063" y="5358650"/>
            <a:ext cx="3571875" cy="360885"/>
          </a:xfrm>
          <a:prstGeom prst="roundRect">
            <a:avLst>
              <a:gd name="adj" fmla="val 50000"/>
            </a:avLst>
          </a:prstGeom>
          <a:gradFill>
            <a:gsLst>
              <a:gs pos="0">
                <a:srgbClr val="EB1E98"/>
              </a:gs>
              <a:gs pos="100000">
                <a:srgbClr val="EFC42D"/>
              </a:gs>
            </a:gsLst>
            <a:lin ang="4200000"/>
          </a:gradFill>
        </p:spPr>
        <p:txBody>
          <a:bodyPr anchor="ctr"/>
          <a:lstStyle>
            <a:lvl1pPr algn="ctr">
              <a:lnSpc>
                <a:spcPct val="100000"/>
              </a:lnSpc>
              <a:spcBef>
                <a:spcPts val="0"/>
              </a:spcBef>
              <a:defRPr sz="1547">
                <a:solidFill>
                  <a:srgbClr val="FFFFFF"/>
                </a:solidFill>
                <a:latin typeface="Helvetica Neue Medium"/>
                <a:ea typeface="Helvetica Neue Medium"/>
                <a:cs typeface="Helvetica Neue Medium"/>
                <a:sym typeface="Helvetica Neue Medium"/>
                <a:hlinkClick r:id="rId2"/>
              </a:defRPr>
            </a:lvl1pPr>
          </a:lstStyle>
          <a:p>
            <a:r>
              <a:rPr>
                <a:hlinkClick r:id="rId2"/>
              </a:rPr>
              <a:t>www.companyname.com</a:t>
            </a:r>
          </a:p>
        </p:txBody>
      </p:sp>
    </p:spTree>
    <p:extLst>
      <p:ext uri="{BB962C8B-B14F-4D97-AF65-F5344CB8AC3E}">
        <p14:creationId xmlns:p14="http://schemas.microsoft.com/office/powerpoint/2010/main" val="317218075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5EAE1155-A047-48DC-967E-71B264B2E872}" type="datetime1">
              <a:rPr lang="nl-BE" smtClean="0"/>
              <a:t>2/10/2021</a:t>
            </a:fld>
            <a:endParaRPr lang="nl-BE"/>
          </a:p>
        </p:txBody>
      </p:sp>
      <p:sp>
        <p:nvSpPr>
          <p:cNvPr id="5" name="Tijdelijke aanduiding voor voettekst 4"/>
          <p:cNvSpPr>
            <a:spLocks noGrp="1"/>
          </p:cNvSpPr>
          <p:nvPr>
            <p:ph type="ftr" sz="quarter" idx="11"/>
          </p:nvPr>
        </p:nvSpPr>
        <p:spPr/>
        <p:txBody>
          <a:bodyPr/>
          <a:lstStyle/>
          <a:p>
            <a:r>
              <a:rPr lang="en-US"/>
              <a:t> Kristin Verellen – Peel The Onion / Els Schepens – Better Minds At Work</a:t>
            </a:r>
            <a:endParaRPr lang="nl-BE"/>
          </a:p>
        </p:txBody>
      </p:sp>
      <p:sp>
        <p:nvSpPr>
          <p:cNvPr id="6" name="Tijdelijke aanduiding voor dianummer 5"/>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41113110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20">
    <p:spTree>
      <p:nvGrpSpPr>
        <p:cNvPr id="1" name=""/>
        <p:cNvGrpSpPr/>
        <p:nvPr/>
      </p:nvGrpSpPr>
      <p:grpSpPr>
        <a:xfrm>
          <a:off x="0" y="0"/>
          <a:ext cx="0" cy="0"/>
          <a:chOff x="0" y="0"/>
          <a:chExt cx="0" cy="0"/>
        </a:xfrm>
      </p:grpSpPr>
      <p:sp>
        <p:nvSpPr>
          <p:cNvPr id="371" name="Titeltekst"/>
          <p:cNvSpPr txBox="1">
            <a:spLocks noGrp="1"/>
          </p:cNvSpPr>
          <p:nvPr>
            <p:ph type="title"/>
          </p:nvPr>
        </p:nvSpPr>
        <p:spPr>
          <a:prstGeom prst="rect">
            <a:avLst/>
          </a:prstGeom>
        </p:spPr>
        <p:txBody>
          <a:bodyPr/>
          <a:lstStyle/>
          <a:p>
            <a:r>
              <a:t>Titeltekst</a:t>
            </a:r>
          </a:p>
        </p:txBody>
      </p:sp>
      <p:sp>
        <p:nvSpPr>
          <p:cNvPr id="372"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373" name="/ Presentation Name / 2030"/>
          <p:cNvSpPr txBox="1">
            <a:spLocks noGrp="1"/>
          </p:cNvSpPr>
          <p:nvPr>
            <p:ph type="body" sz="quarter" idx="13"/>
          </p:nvPr>
        </p:nvSpPr>
        <p:spPr>
          <a:xfrm>
            <a:off x="473343" y="6611379"/>
            <a:ext cx="11257220" cy="182861"/>
          </a:xfrm>
          <a:prstGeom prst="rect">
            <a:avLst/>
          </a:prstGeom>
        </p:spPr>
        <p:txBody>
          <a:bodyPr anchor="ctr"/>
          <a:lstStyle>
            <a:lvl1pPr>
              <a:lnSpc>
                <a:spcPct val="120000"/>
              </a:lnSpc>
              <a:defRPr sz="1055">
                <a:solidFill>
                  <a:srgbClr val="C6CBDC"/>
                </a:solidFill>
                <a:latin typeface="Helvetica Neue"/>
                <a:ea typeface="Helvetica Neue"/>
                <a:cs typeface="Helvetica Neue"/>
                <a:sym typeface="Helvetica Neue"/>
              </a:defRPr>
            </a:lvl1pPr>
          </a:lstStyle>
          <a:p>
            <a:r>
              <a:t>/ Presentation Name / 2030</a:t>
            </a:r>
          </a:p>
        </p:txBody>
      </p:sp>
      <p:sp>
        <p:nvSpPr>
          <p:cNvPr id="374" name="Cirkel"/>
          <p:cNvSpPr>
            <a:spLocks noGrp="1"/>
          </p:cNvSpPr>
          <p:nvPr>
            <p:ph type="body" sz="quarter" idx="14"/>
          </p:nvPr>
        </p:nvSpPr>
        <p:spPr>
          <a:xfrm>
            <a:off x="5500689" y="2415142"/>
            <a:ext cx="1190625" cy="892969"/>
          </a:xfrm>
          <a:prstGeom prst="ellipse">
            <a:avLst/>
          </a:prstGeom>
          <a:gradFill>
            <a:gsLst>
              <a:gs pos="0">
                <a:srgbClr val="25B03B"/>
              </a:gs>
              <a:gs pos="100000">
                <a:srgbClr val="E6E800"/>
              </a:gs>
            </a:gsLst>
            <a:lin ang="4200000"/>
          </a:gradFill>
        </p:spPr>
        <p:txBody>
          <a:bodyPr/>
          <a:lstStyle>
            <a:lvl1pPr algn="ctr">
              <a:lnSpc>
                <a:spcPct val="100000"/>
              </a:lnSpc>
              <a:spcBef>
                <a:spcPts val="0"/>
              </a:spcBef>
              <a:defRPr sz="2200" b="1">
                <a:solidFill>
                  <a:srgbClr val="FFFFFF"/>
                </a:solidFill>
              </a:defRPr>
            </a:lvl1pPr>
          </a:lstStyle>
          <a:p>
            <a:pPr algn="ctr">
              <a:lnSpc>
                <a:spcPct val="100000"/>
              </a:lnSpc>
              <a:spcBef>
                <a:spcPts val="0"/>
              </a:spcBef>
              <a:defRPr sz="2200" b="1">
                <a:solidFill>
                  <a:srgbClr val="FFFFFF"/>
                </a:solidFill>
              </a:defRPr>
            </a:pPr>
            <a:endParaRPr/>
          </a:p>
        </p:txBody>
      </p:sp>
      <p:sp>
        <p:nvSpPr>
          <p:cNvPr id="375" name="Cirkel"/>
          <p:cNvSpPr>
            <a:spLocks noGrp="1"/>
          </p:cNvSpPr>
          <p:nvPr>
            <p:ph type="body" sz="quarter" idx="15"/>
          </p:nvPr>
        </p:nvSpPr>
        <p:spPr>
          <a:xfrm>
            <a:off x="1845469" y="2415142"/>
            <a:ext cx="1190625" cy="892969"/>
          </a:xfrm>
          <a:prstGeom prst="ellipse">
            <a:avLst/>
          </a:prstGeom>
          <a:gradFill>
            <a:gsLst>
              <a:gs pos="0">
                <a:srgbClr val="3230C3"/>
              </a:gs>
              <a:gs pos="100000">
                <a:srgbClr val="00FFF4"/>
              </a:gs>
            </a:gsLst>
            <a:lin ang="4200000"/>
          </a:gradFill>
        </p:spPr>
        <p:txBody>
          <a:bodyPr/>
          <a:lstStyle>
            <a:lvl1pPr algn="ctr">
              <a:lnSpc>
                <a:spcPct val="100000"/>
              </a:lnSpc>
              <a:spcBef>
                <a:spcPts val="0"/>
              </a:spcBef>
              <a:defRPr sz="2200">
                <a:solidFill>
                  <a:srgbClr val="FFFFFF"/>
                </a:solidFill>
                <a:latin typeface="Helvetica Neue Medium"/>
                <a:ea typeface="Helvetica Neue Medium"/>
                <a:cs typeface="Helvetica Neue Medium"/>
                <a:sym typeface="Helvetica Neue Medium"/>
              </a:defRPr>
            </a:lvl1pPr>
          </a:lstStyle>
          <a:p>
            <a:pPr algn="ctr">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76" name="Cirkel"/>
          <p:cNvSpPr>
            <a:spLocks noGrp="1"/>
          </p:cNvSpPr>
          <p:nvPr>
            <p:ph type="body" sz="quarter" idx="16"/>
          </p:nvPr>
        </p:nvSpPr>
        <p:spPr>
          <a:xfrm>
            <a:off x="9155908" y="2415142"/>
            <a:ext cx="1190625" cy="892969"/>
          </a:xfrm>
          <a:prstGeom prst="ellipse">
            <a:avLst/>
          </a:prstGeom>
          <a:gradFill>
            <a:gsLst>
              <a:gs pos="0">
                <a:srgbClr val="EB1E98"/>
              </a:gs>
              <a:gs pos="100000">
                <a:srgbClr val="EFC42D"/>
              </a:gs>
            </a:gsLst>
            <a:lin ang="4200000"/>
          </a:gradFill>
        </p:spPr>
        <p:txBody>
          <a:bodyPr/>
          <a:lstStyle>
            <a:lvl1pPr algn="ctr">
              <a:lnSpc>
                <a:spcPct val="100000"/>
              </a:lnSpc>
              <a:spcBef>
                <a:spcPts val="0"/>
              </a:spcBef>
              <a:defRPr sz="2200">
                <a:solidFill>
                  <a:srgbClr val="FFFFFF"/>
                </a:solidFill>
                <a:latin typeface="Helvetica Neue Medium"/>
                <a:ea typeface="Helvetica Neue Medium"/>
                <a:cs typeface="Helvetica Neue Medium"/>
                <a:sym typeface="Helvetica Neue Medium"/>
              </a:defRPr>
            </a:lvl1pPr>
          </a:lstStyle>
          <a:p>
            <a:pPr algn="ctr">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77" name="Vorm"/>
          <p:cNvSpPr>
            <a:spLocks noGrp="1"/>
          </p:cNvSpPr>
          <p:nvPr>
            <p:ph type="body" sz="quarter" idx="17"/>
          </p:nvPr>
        </p:nvSpPr>
        <p:spPr>
          <a:xfrm>
            <a:off x="5901501" y="2715441"/>
            <a:ext cx="389001" cy="292369"/>
          </a:xfrm>
          <a:custGeom>
            <a:avLst/>
            <a:gdLst/>
            <a:ahLst/>
            <a:cxnLst>
              <a:cxn ang="0">
                <a:pos x="wd2" y="hd2"/>
              </a:cxn>
              <a:cxn ang="5400000">
                <a:pos x="wd2" y="hd2"/>
              </a:cxn>
              <a:cxn ang="10800000">
                <a:pos x="wd2" y="hd2"/>
              </a:cxn>
              <a:cxn ang="16200000">
                <a:pos x="wd2" y="hd2"/>
              </a:cxn>
            </a:cxnLst>
            <a:rect l="0" t="0" r="r" b="b"/>
            <a:pathLst>
              <a:path w="21599" h="21600" extrusionOk="0">
                <a:moveTo>
                  <a:pt x="2608" y="0"/>
                </a:moveTo>
                <a:cubicBezTo>
                  <a:pt x="4197" y="0"/>
                  <a:pt x="5185" y="1081"/>
                  <a:pt x="5217" y="2512"/>
                </a:cubicBezTo>
                <a:cubicBezTo>
                  <a:pt x="5217" y="3909"/>
                  <a:pt x="4182" y="5023"/>
                  <a:pt x="2562" y="5023"/>
                </a:cubicBezTo>
                <a:cubicBezTo>
                  <a:pt x="1006" y="5023"/>
                  <a:pt x="-1" y="3905"/>
                  <a:pt x="0" y="2512"/>
                </a:cubicBezTo>
                <a:cubicBezTo>
                  <a:pt x="1" y="1081"/>
                  <a:pt x="1023" y="0"/>
                  <a:pt x="2608" y="0"/>
                </a:cubicBezTo>
                <a:close/>
                <a:moveTo>
                  <a:pt x="16291" y="6667"/>
                </a:moveTo>
                <a:cubicBezTo>
                  <a:pt x="19346" y="6667"/>
                  <a:pt x="21599" y="8767"/>
                  <a:pt x="21599" y="13243"/>
                </a:cubicBezTo>
                <a:lnTo>
                  <a:pt x="21599" y="21600"/>
                </a:lnTo>
                <a:lnTo>
                  <a:pt x="16977" y="21600"/>
                </a:lnTo>
                <a:lnTo>
                  <a:pt x="16977" y="13791"/>
                </a:lnTo>
                <a:cubicBezTo>
                  <a:pt x="16977" y="11835"/>
                  <a:pt x="16322" y="10503"/>
                  <a:pt x="14643" y="10503"/>
                </a:cubicBezTo>
                <a:cubicBezTo>
                  <a:pt x="13362" y="10503"/>
                  <a:pt x="12601" y="11369"/>
                  <a:pt x="12264" y="12238"/>
                </a:cubicBezTo>
                <a:cubicBezTo>
                  <a:pt x="12143" y="12550"/>
                  <a:pt x="12081" y="12990"/>
                  <a:pt x="12081" y="13426"/>
                </a:cubicBezTo>
                <a:lnTo>
                  <a:pt x="12081" y="21600"/>
                </a:lnTo>
                <a:lnTo>
                  <a:pt x="7459" y="21600"/>
                </a:lnTo>
                <a:cubicBezTo>
                  <a:pt x="7459" y="21600"/>
                  <a:pt x="7474" y="18289"/>
                  <a:pt x="7482" y="14807"/>
                </a:cubicBezTo>
                <a:cubicBezTo>
                  <a:pt x="7490" y="11325"/>
                  <a:pt x="7490" y="7671"/>
                  <a:pt x="7459" y="6987"/>
                </a:cubicBezTo>
                <a:lnTo>
                  <a:pt x="12081" y="6987"/>
                </a:lnTo>
                <a:lnTo>
                  <a:pt x="12081" y="9088"/>
                </a:lnTo>
                <a:cubicBezTo>
                  <a:pt x="12695" y="8096"/>
                  <a:pt x="13827" y="6667"/>
                  <a:pt x="16291" y="6667"/>
                </a:cubicBezTo>
                <a:close/>
                <a:moveTo>
                  <a:pt x="274" y="6987"/>
                </a:moveTo>
                <a:lnTo>
                  <a:pt x="4896" y="6987"/>
                </a:lnTo>
                <a:lnTo>
                  <a:pt x="4896" y="21600"/>
                </a:lnTo>
                <a:lnTo>
                  <a:pt x="274" y="21600"/>
                </a:lnTo>
                <a:lnTo>
                  <a:pt x="274" y="6987"/>
                </a:lnTo>
                <a:close/>
              </a:path>
            </a:pathLst>
          </a:custGeom>
          <a:solidFill>
            <a:srgbClr val="FFFFFF"/>
          </a:solidFill>
        </p:spPr>
        <p:txBody>
          <a:bodyPr anchor="ctr"/>
          <a:lstStyle/>
          <a:p>
            <a:pPr>
              <a:lnSpc>
                <a:spcPct val="120000"/>
              </a:lnSpc>
            </a:pPr>
            <a:endParaRPr/>
          </a:p>
        </p:txBody>
      </p:sp>
      <p:sp>
        <p:nvSpPr>
          <p:cNvPr id="378" name="Vorm"/>
          <p:cNvSpPr>
            <a:spLocks noGrp="1"/>
          </p:cNvSpPr>
          <p:nvPr>
            <p:ph type="body" sz="quarter" idx="18"/>
          </p:nvPr>
        </p:nvSpPr>
        <p:spPr>
          <a:xfrm>
            <a:off x="9530524" y="2739225"/>
            <a:ext cx="441393" cy="268584"/>
          </a:xfrm>
          <a:custGeom>
            <a:avLst/>
            <a:gdLst/>
            <a:ahLst/>
            <a:cxnLst>
              <a:cxn ang="0">
                <a:pos x="wd2" y="hd2"/>
              </a:cxn>
              <a:cxn ang="5400000">
                <a:pos x="wd2" y="hd2"/>
              </a:cxn>
              <a:cxn ang="10800000">
                <a:pos x="wd2" y="hd2"/>
              </a:cxn>
              <a:cxn ang="16200000">
                <a:pos x="wd2" y="hd2"/>
              </a:cxn>
            </a:cxnLst>
            <a:rect l="0" t="0" r="r" b="b"/>
            <a:pathLst>
              <a:path w="21600" h="21600" extrusionOk="0">
                <a:moveTo>
                  <a:pt x="14957" y="0"/>
                </a:moveTo>
                <a:cubicBezTo>
                  <a:pt x="16233" y="0"/>
                  <a:pt x="17369" y="646"/>
                  <a:pt x="18177" y="1708"/>
                </a:cubicBezTo>
                <a:cubicBezTo>
                  <a:pt x="18675" y="1591"/>
                  <a:pt x="19165" y="1420"/>
                  <a:pt x="19639" y="1199"/>
                </a:cubicBezTo>
                <a:cubicBezTo>
                  <a:pt x="20107" y="981"/>
                  <a:pt x="20558" y="714"/>
                  <a:pt x="20989" y="402"/>
                </a:cubicBezTo>
                <a:cubicBezTo>
                  <a:pt x="20823" y="1031"/>
                  <a:pt x="20566" y="1618"/>
                  <a:pt x="20230" y="2134"/>
                </a:cubicBezTo>
                <a:cubicBezTo>
                  <a:pt x="19896" y="2646"/>
                  <a:pt x="19491" y="3081"/>
                  <a:pt x="19032" y="3416"/>
                </a:cubicBezTo>
                <a:cubicBezTo>
                  <a:pt x="19479" y="3351"/>
                  <a:pt x="19921" y="3246"/>
                  <a:pt x="20355" y="3101"/>
                </a:cubicBezTo>
                <a:cubicBezTo>
                  <a:pt x="20780" y="2959"/>
                  <a:pt x="21204" y="2779"/>
                  <a:pt x="21600" y="2562"/>
                </a:cubicBezTo>
                <a:cubicBezTo>
                  <a:pt x="21305" y="3107"/>
                  <a:pt x="20970" y="3618"/>
                  <a:pt x="20601" y="4090"/>
                </a:cubicBezTo>
                <a:cubicBezTo>
                  <a:pt x="20232" y="4561"/>
                  <a:pt x="19830" y="4991"/>
                  <a:pt x="19399" y="5375"/>
                </a:cubicBezTo>
                <a:cubicBezTo>
                  <a:pt x="19404" y="5609"/>
                  <a:pt x="19399" y="5844"/>
                  <a:pt x="19399" y="6078"/>
                </a:cubicBezTo>
                <a:cubicBezTo>
                  <a:pt x="19395" y="13287"/>
                  <a:pt x="14949" y="21600"/>
                  <a:pt x="6806" y="21600"/>
                </a:cubicBezTo>
                <a:cubicBezTo>
                  <a:pt x="4306" y="21600"/>
                  <a:pt x="1957" y="20686"/>
                  <a:pt x="0" y="19139"/>
                </a:cubicBezTo>
                <a:cubicBezTo>
                  <a:pt x="346" y="19188"/>
                  <a:pt x="705" y="19238"/>
                  <a:pt x="1060" y="19239"/>
                </a:cubicBezTo>
                <a:cubicBezTo>
                  <a:pt x="3133" y="19244"/>
                  <a:pt x="5048" y="18340"/>
                  <a:pt x="6562" y="16878"/>
                </a:cubicBezTo>
                <a:cubicBezTo>
                  <a:pt x="5593" y="16857"/>
                  <a:pt x="4705" y="16456"/>
                  <a:pt x="3988" y="15790"/>
                </a:cubicBezTo>
                <a:cubicBezTo>
                  <a:pt x="3271" y="15125"/>
                  <a:pt x="2726" y="14193"/>
                  <a:pt x="2445" y="13111"/>
                </a:cubicBezTo>
                <a:cubicBezTo>
                  <a:pt x="2714" y="13176"/>
                  <a:pt x="2973" y="13210"/>
                  <a:pt x="3260" y="13211"/>
                </a:cubicBezTo>
                <a:cubicBezTo>
                  <a:pt x="3660" y="13212"/>
                  <a:pt x="4071" y="13134"/>
                  <a:pt x="4442" y="13010"/>
                </a:cubicBezTo>
                <a:cubicBezTo>
                  <a:pt x="2417" y="12505"/>
                  <a:pt x="897" y="10328"/>
                  <a:pt x="897" y="7686"/>
                </a:cubicBezTo>
                <a:cubicBezTo>
                  <a:pt x="897" y="7662"/>
                  <a:pt x="897" y="7609"/>
                  <a:pt x="897" y="7585"/>
                </a:cubicBezTo>
                <a:cubicBezTo>
                  <a:pt x="1196" y="7795"/>
                  <a:pt x="1515" y="7961"/>
                  <a:pt x="1846" y="8079"/>
                </a:cubicBezTo>
                <a:cubicBezTo>
                  <a:pt x="2187" y="8201"/>
                  <a:pt x="2531" y="8273"/>
                  <a:pt x="2894" y="8288"/>
                </a:cubicBezTo>
                <a:cubicBezTo>
                  <a:pt x="1708" y="7307"/>
                  <a:pt x="897" y="5659"/>
                  <a:pt x="897" y="3767"/>
                </a:cubicBezTo>
                <a:cubicBezTo>
                  <a:pt x="897" y="2766"/>
                  <a:pt x="1129" y="1812"/>
                  <a:pt x="1508" y="1005"/>
                </a:cubicBezTo>
                <a:cubicBezTo>
                  <a:pt x="2605" y="2662"/>
                  <a:pt x="3968" y="4020"/>
                  <a:pt x="5512" y="4995"/>
                </a:cubicBezTo>
                <a:cubicBezTo>
                  <a:pt x="7061" y="5974"/>
                  <a:pt x="8797" y="6568"/>
                  <a:pt x="10637" y="6681"/>
                </a:cubicBezTo>
                <a:cubicBezTo>
                  <a:pt x="10555" y="6287"/>
                  <a:pt x="10514" y="5902"/>
                  <a:pt x="10515" y="5475"/>
                </a:cubicBezTo>
                <a:cubicBezTo>
                  <a:pt x="10517" y="2469"/>
                  <a:pt x="12513" y="0"/>
                  <a:pt x="14957" y="0"/>
                </a:cubicBezTo>
                <a:close/>
              </a:path>
            </a:pathLst>
          </a:custGeom>
          <a:solidFill>
            <a:srgbClr val="FFFFFF"/>
          </a:solidFill>
        </p:spPr>
        <p:txBody>
          <a:bodyPr anchor="ctr"/>
          <a:lstStyle/>
          <a:p>
            <a:pPr>
              <a:lnSpc>
                <a:spcPct val="120000"/>
              </a:lnSpc>
            </a:pPr>
            <a:endParaRPr/>
          </a:p>
        </p:txBody>
      </p:sp>
      <p:sp>
        <p:nvSpPr>
          <p:cNvPr id="379" name="Vorm"/>
          <p:cNvSpPr>
            <a:spLocks noGrp="1"/>
          </p:cNvSpPr>
          <p:nvPr>
            <p:ph type="body" sz="quarter" idx="19"/>
          </p:nvPr>
        </p:nvSpPr>
        <p:spPr>
          <a:xfrm>
            <a:off x="2323886" y="2675171"/>
            <a:ext cx="233791" cy="372909"/>
          </a:xfrm>
          <a:custGeom>
            <a:avLst/>
            <a:gdLst/>
            <a:ahLst/>
            <a:cxnLst>
              <a:cxn ang="0">
                <a:pos x="wd2" y="hd2"/>
              </a:cxn>
              <a:cxn ang="5400000">
                <a:pos x="wd2" y="hd2"/>
              </a:cxn>
              <a:cxn ang="10800000">
                <a:pos x="wd2" y="hd2"/>
              </a:cxn>
              <a:cxn ang="16200000">
                <a:pos x="wd2" y="hd2"/>
              </a:cxn>
            </a:cxnLst>
            <a:rect l="0" t="0" r="r" b="b"/>
            <a:pathLst>
              <a:path w="21600" h="21600" extrusionOk="0">
                <a:moveTo>
                  <a:pt x="15135" y="0"/>
                </a:moveTo>
                <a:lnTo>
                  <a:pt x="21524" y="0"/>
                </a:lnTo>
                <a:lnTo>
                  <a:pt x="21524" y="3719"/>
                </a:lnTo>
                <a:lnTo>
                  <a:pt x="17569" y="3719"/>
                </a:lnTo>
                <a:cubicBezTo>
                  <a:pt x="16078" y="3719"/>
                  <a:pt x="15279" y="3852"/>
                  <a:pt x="14853" y="4106"/>
                </a:cubicBezTo>
                <a:cubicBezTo>
                  <a:pt x="14428" y="4360"/>
                  <a:pt x="14375" y="4735"/>
                  <a:pt x="14375" y="5221"/>
                </a:cubicBezTo>
                <a:lnTo>
                  <a:pt x="14375" y="7081"/>
                </a:lnTo>
                <a:lnTo>
                  <a:pt x="21600" y="7081"/>
                </a:lnTo>
                <a:lnTo>
                  <a:pt x="20763" y="10800"/>
                </a:lnTo>
                <a:cubicBezTo>
                  <a:pt x="19699" y="10800"/>
                  <a:pt x="18634" y="10800"/>
                  <a:pt x="17569" y="10800"/>
                </a:cubicBezTo>
                <a:cubicBezTo>
                  <a:pt x="16504" y="10800"/>
                  <a:pt x="15439" y="10800"/>
                  <a:pt x="14375" y="10800"/>
                </a:cubicBezTo>
                <a:lnTo>
                  <a:pt x="14375" y="21600"/>
                </a:lnTo>
                <a:lnTo>
                  <a:pt x="4792" y="21600"/>
                </a:lnTo>
                <a:lnTo>
                  <a:pt x="4792" y="10800"/>
                </a:lnTo>
                <a:lnTo>
                  <a:pt x="0" y="10800"/>
                </a:lnTo>
                <a:lnTo>
                  <a:pt x="0" y="7081"/>
                </a:lnTo>
                <a:lnTo>
                  <a:pt x="4792" y="7081"/>
                </a:lnTo>
                <a:lnTo>
                  <a:pt x="4792" y="4828"/>
                </a:lnTo>
                <a:cubicBezTo>
                  <a:pt x="4792" y="3308"/>
                  <a:pt x="5463" y="2101"/>
                  <a:pt x="7092" y="1274"/>
                </a:cubicBezTo>
                <a:cubicBezTo>
                  <a:pt x="8720" y="447"/>
                  <a:pt x="11306" y="0"/>
                  <a:pt x="15135" y="0"/>
                </a:cubicBezTo>
                <a:close/>
              </a:path>
            </a:pathLst>
          </a:custGeom>
          <a:solidFill>
            <a:srgbClr val="FFFFFF"/>
          </a:solidFill>
        </p:spPr>
        <p:txBody>
          <a:bodyPr anchor="ctr"/>
          <a:lstStyle/>
          <a:p>
            <a:pPr>
              <a:lnSpc>
                <a:spcPct val="120000"/>
              </a:lnSpc>
            </a:pPr>
            <a:endParaRPr/>
          </a:p>
        </p:txBody>
      </p:sp>
      <p:sp>
        <p:nvSpPr>
          <p:cNvPr id="380" name="facebook.com/companyname"/>
          <p:cNvSpPr>
            <a:spLocks noGrp="1"/>
          </p:cNvSpPr>
          <p:nvPr>
            <p:ph type="body" sz="quarter" idx="20"/>
          </p:nvPr>
        </p:nvSpPr>
        <p:spPr>
          <a:xfrm>
            <a:off x="952500" y="3445618"/>
            <a:ext cx="2976563" cy="224917"/>
          </a:xfrm>
          <a:prstGeom prst="rect">
            <a:avLst/>
          </a:prstGeom>
        </p:spPr>
        <p:txBody>
          <a:bodyPr/>
          <a:lstStyle>
            <a:lvl1pPr algn="ctr">
              <a:lnSpc>
                <a:spcPct val="120000"/>
              </a:lnSpc>
              <a:spcBef>
                <a:spcPts val="0"/>
              </a:spcBef>
              <a:defRPr>
                <a:latin typeface="Helvetica Neue Medium"/>
                <a:ea typeface="Helvetica Neue Medium"/>
                <a:cs typeface="Helvetica Neue Medium"/>
                <a:sym typeface="Helvetica Neue Medium"/>
              </a:defRPr>
            </a:lvl1pPr>
          </a:lstStyle>
          <a:p>
            <a:r>
              <a:t>facebook.com/companyname</a:t>
            </a:r>
          </a:p>
        </p:txBody>
      </p:sp>
      <p:sp>
        <p:nvSpPr>
          <p:cNvPr id="381" name="linkedin.com/companyname"/>
          <p:cNvSpPr>
            <a:spLocks noGrp="1"/>
          </p:cNvSpPr>
          <p:nvPr>
            <p:ph type="body" sz="quarter" idx="21"/>
          </p:nvPr>
        </p:nvSpPr>
        <p:spPr>
          <a:xfrm>
            <a:off x="4607719" y="3445618"/>
            <a:ext cx="2976563" cy="224917"/>
          </a:xfrm>
          <a:prstGeom prst="rect">
            <a:avLst/>
          </a:prstGeom>
        </p:spPr>
        <p:txBody>
          <a:bodyPr/>
          <a:lstStyle>
            <a:lvl1pPr algn="ctr">
              <a:lnSpc>
                <a:spcPct val="120000"/>
              </a:lnSpc>
              <a:spcBef>
                <a:spcPts val="0"/>
              </a:spcBef>
              <a:defRPr>
                <a:latin typeface="Helvetica Neue Medium"/>
                <a:ea typeface="Helvetica Neue Medium"/>
                <a:cs typeface="Helvetica Neue Medium"/>
                <a:sym typeface="Helvetica Neue Medium"/>
              </a:defRPr>
            </a:lvl1pPr>
          </a:lstStyle>
          <a:p>
            <a:r>
              <a:t>linkedin.com/companyname</a:t>
            </a:r>
          </a:p>
        </p:txBody>
      </p:sp>
      <p:sp>
        <p:nvSpPr>
          <p:cNvPr id="382" name="twitter.com/companyname"/>
          <p:cNvSpPr>
            <a:spLocks noGrp="1"/>
          </p:cNvSpPr>
          <p:nvPr>
            <p:ph type="body" sz="quarter" idx="22"/>
          </p:nvPr>
        </p:nvSpPr>
        <p:spPr>
          <a:xfrm>
            <a:off x="8262937" y="3445618"/>
            <a:ext cx="2976563" cy="224917"/>
          </a:xfrm>
          <a:prstGeom prst="rect">
            <a:avLst/>
          </a:prstGeom>
        </p:spPr>
        <p:txBody>
          <a:bodyPr/>
          <a:lstStyle>
            <a:lvl1pPr algn="ctr">
              <a:lnSpc>
                <a:spcPct val="120000"/>
              </a:lnSpc>
              <a:spcBef>
                <a:spcPts val="0"/>
              </a:spcBef>
              <a:defRPr>
                <a:latin typeface="Helvetica Neue Medium"/>
                <a:ea typeface="Helvetica Neue Medium"/>
                <a:cs typeface="Helvetica Neue Medium"/>
                <a:sym typeface="Helvetica Neue Medium"/>
              </a:defRPr>
            </a:lvl1pPr>
          </a:lstStyle>
          <a:p>
            <a:r>
              <a:t>twitter.com/companyname</a:t>
            </a:r>
          </a:p>
        </p:txBody>
      </p:sp>
      <p:sp>
        <p:nvSpPr>
          <p:cNvPr id="383" name="Thank You for Attention!"/>
          <p:cNvSpPr>
            <a:spLocks noGrp="1"/>
          </p:cNvSpPr>
          <p:nvPr>
            <p:ph type="body" sz="quarter" idx="23"/>
          </p:nvPr>
        </p:nvSpPr>
        <p:spPr>
          <a:xfrm>
            <a:off x="952500" y="4820291"/>
            <a:ext cx="10287000" cy="491133"/>
          </a:xfrm>
          <a:prstGeom prst="rect">
            <a:avLst/>
          </a:prstGeom>
        </p:spPr>
        <p:txBody>
          <a:bodyPr anchor="ctr"/>
          <a:lstStyle>
            <a:lvl1pPr algn="ctr">
              <a:lnSpc>
                <a:spcPct val="110000"/>
              </a:lnSpc>
              <a:spcBef>
                <a:spcPts val="0"/>
              </a:spcBef>
              <a:defRPr sz="1547">
                <a:latin typeface="Helvetica Neue Medium"/>
                <a:ea typeface="Helvetica Neue Medium"/>
                <a:cs typeface="Helvetica Neue Medium"/>
                <a:sym typeface="Helvetica Neue Medium"/>
              </a:defRPr>
            </a:lvl1pPr>
          </a:lstStyle>
          <a:p>
            <a:r>
              <a:t>Thank You for Attention!</a:t>
            </a:r>
          </a:p>
        </p:txBody>
      </p:sp>
    </p:spTree>
    <p:extLst>
      <p:ext uri="{BB962C8B-B14F-4D97-AF65-F5344CB8AC3E}">
        <p14:creationId xmlns:p14="http://schemas.microsoft.com/office/powerpoint/2010/main" val="190549851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3F3F3F"/>
        </a:solidFill>
        <a:effectLst/>
      </p:bgPr>
    </p:bg>
    <p:spTree>
      <p:nvGrpSpPr>
        <p:cNvPr id="1" name=""/>
        <p:cNvGrpSpPr/>
        <p:nvPr/>
      </p:nvGrpSpPr>
      <p:grpSpPr>
        <a:xfrm>
          <a:off x="0" y="0"/>
          <a:ext cx="0" cy="0"/>
          <a:chOff x="0" y="0"/>
          <a:chExt cx="0" cy="0"/>
        </a:xfrm>
      </p:grpSpPr>
      <p:sp>
        <p:nvSpPr>
          <p:cNvPr id="390" name="Titeltekst"/>
          <p:cNvSpPr txBox="1">
            <a:spLocks noGrp="1"/>
          </p:cNvSpPr>
          <p:nvPr>
            <p:ph type="title"/>
          </p:nvPr>
        </p:nvSpPr>
        <p:spPr>
          <a:xfrm>
            <a:off x="1524001" y="1122364"/>
            <a:ext cx="9144001" cy="2387601"/>
          </a:xfrm>
          <a:prstGeom prst="rect">
            <a:avLst/>
          </a:prstGeom>
        </p:spPr>
        <p:txBody>
          <a:bodyPr lIns="65023" tIns="65023" rIns="65023" bIns="65023">
            <a:normAutofit/>
          </a:bodyPr>
          <a:lstStyle>
            <a:lvl1pPr algn="ctr" defTabSz="914301">
              <a:lnSpc>
                <a:spcPct val="90000"/>
              </a:lnSpc>
              <a:defRPr b="1" cap="none">
                <a:solidFill>
                  <a:srgbClr val="FFFFFF"/>
                </a:solidFill>
                <a:latin typeface="Helvetica"/>
                <a:ea typeface="Helvetica"/>
                <a:cs typeface="Helvetica"/>
                <a:sym typeface="Helvetica"/>
              </a:defRPr>
            </a:lvl1pPr>
          </a:lstStyle>
          <a:p>
            <a:r>
              <a:t>Titeltekst</a:t>
            </a:r>
          </a:p>
        </p:txBody>
      </p:sp>
      <p:sp>
        <p:nvSpPr>
          <p:cNvPr id="391" name="Hoofdtekst - niveau één…"/>
          <p:cNvSpPr txBox="1">
            <a:spLocks noGrp="1"/>
          </p:cNvSpPr>
          <p:nvPr>
            <p:ph type="body" sz="quarter" idx="1"/>
          </p:nvPr>
        </p:nvSpPr>
        <p:spPr>
          <a:xfrm>
            <a:off x="1524001" y="3602037"/>
            <a:ext cx="9144001" cy="1655763"/>
          </a:xfrm>
          <a:prstGeom prst="rect">
            <a:avLst/>
          </a:prstGeom>
        </p:spPr>
        <p:txBody>
          <a:bodyPr lIns="65023" tIns="65023" rIns="65023" bIns="65023">
            <a:normAutofit/>
          </a:bodyPr>
          <a:lstStyle>
            <a:lvl1pPr algn="ctr" defTabSz="914301">
              <a:lnSpc>
                <a:spcPct val="90000"/>
              </a:lnSpc>
              <a:spcBef>
                <a:spcPts val="984"/>
              </a:spcBef>
              <a:defRPr sz="1688">
                <a:solidFill>
                  <a:srgbClr val="FFFFFF"/>
                </a:solidFill>
                <a:latin typeface="Helvetica"/>
                <a:ea typeface="Helvetica"/>
                <a:cs typeface="Helvetica"/>
                <a:sym typeface="Helvetica"/>
              </a:defRPr>
            </a:lvl1pPr>
            <a:lvl2pPr indent="241075" algn="ctr" defTabSz="914301">
              <a:lnSpc>
                <a:spcPct val="90000"/>
              </a:lnSpc>
              <a:spcBef>
                <a:spcPts val="984"/>
              </a:spcBef>
              <a:defRPr sz="1688">
                <a:solidFill>
                  <a:srgbClr val="FFFFFF"/>
                </a:solidFill>
                <a:latin typeface="Helvetica"/>
                <a:ea typeface="Helvetica"/>
                <a:cs typeface="Helvetica"/>
                <a:sym typeface="Helvetica"/>
              </a:defRPr>
            </a:lvl2pPr>
            <a:lvl3pPr indent="482151" algn="ctr" defTabSz="914301">
              <a:lnSpc>
                <a:spcPct val="90000"/>
              </a:lnSpc>
              <a:spcBef>
                <a:spcPts val="984"/>
              </a:spcBef>
              <a:defRPr sz="1688">
                <a:solidFill>
                  <a:srgbClr val="FFFFFF"/>
                </a:solidFill>
                <a:latin typeface="Helvetica"/>
                <a:ea typeface="Helvetica"/>
                <a:cs typeface="Helvetica"/>
                <a:sym typeface="Helvetica"/>
              </a:defRPr>
            </a:lvl3pPr>
            <a:lvl4pPr indent="723227" algn="ctr" defTabSz="914301">
              <a:lnSpc>
                <a:spcPct val="90000"/>
              </a:lnSpc>
              <a:spcBef>
                <a:spcPts val="984"/>
              </a:spcBef>
              <a:defRPr sz="1688">
                <a:solidFill>
                  <a:srgbClr val="FFFFFF"/>
                </a:solidFill>
                <a:latin typeface="Helvetica"/>
                <a:ea typeface="Helvetica"/>
                <a:cs typeface="Helvetica"/>
                <a:sym typeface="Helvetica"/>
              </a:defRPr>
            </a:lvl4pPr>
            <a:lvl5pPr indent="964303" algn="ctr" defTabSz="914301">
              <a:lnSpc>
                <a:spcPct val="90000"/>
              </a:lnSpc>
              <a:spcBef>
                <a:spcPts val="984"/>
              </a:spcBef>
              <a:defRPr sz="1688">
                <a:solidFill>
                  <a:srgbClr val="FFFFFF"/>
                </a:solidFill>
                <a:latin typeface="Helvetica"/>
                <a:ea typeface="Helvetica"/>
                <a:cs typeface="Helvetica"/>
                <a:sym typeface="Helvetica"/>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92" name="Afbeelding"/>
          <p:cNvSpPr>
            <a:spLocks noGrp="1"/>
          </p:cNvSpPr>
          <p:nvPr>
            <p:ph type="pic" idx="13"/>
          </p:nvPr>
        </p:nvSpPr>
        <p:spPr>
          <a:xfrm>
            <a:off x="-1" y="2"/>
            <a:ext cx="12192001" cy="6858001"/>
          </a:xfrm>
          <a:prstGeom prst="rect">
            <a:avLst/>
          </a:prstGeom>
        </p:spPr>
        <p:txBody>
          <a:bodyPr lIns="91439" tIns="45719" rIns="91439" bIns="45719"/>
          <a:lstStyle/>
          <a:p>
            <a:endParaRPr/>
          </a:p>
        </p:txBody>
      </p:sp>
      <p:sp>
        <p:nvSpPr>
          <p:cNvPr id="393" name="Dianummer"/>
          <p:cNvSpPr txBox="1">
            <a:spLocks noGrp="1"/>
          </p:cNvSpPr>
          <p:nvPr>
            <p:ph type="sldNum" sz="quarter" idx="2"/>
          </p:nvPr>
        </p:nvSpPr>
        <p:spPr>
          <a:xfrm>
            <a:off x="10877839" y="6386694"/>
            <a:ext cx="475962" cy="304440"/>
          </a:xfrm>
          <a:prstGeom prst="rect">
            <a:avLst/>
          </a:prstGeom>
        </p:spPr>
        <p:txBody>
          <a:bodyPr lIns="65023" tIns="65023" rIns="65023" bIns="65023" anchor="ctr"/>
          <a:lstStyle>
            <a:lvl1pPr algn="r" defTabSz="457151">
              <a:lnSpc>
                <a:spcPct val="100000"/>
              </a:lnSpc>
              <a:spcBef>
                <a:spcPts val="0"/>
              </a:spcBef>
              <a:defRPr sz="1125" cap="all">
                <a:solidFill>
                  <a:srgbClr val="FFFFFF"/>
                </a:solidFill>
                <a:latin typeface="Helvetica"/>
                <a:ea typeface="Helvetica"/>
                <a:cs typeface="Helvetica"/>
                <a:sym typeface="Helvetica"/>
              </a:defRPr>
            </a:lvl1pPr>
          </a:lstStyle>
          <a:p>
            <a:fld id="{86CB4B4D-7CA3-9044-876B-883B54F8677D}" type="slidenum">
              <a:t>‹nr.›</a:t>
            </a:fld>
            <a:endParaRPr/>
          </a:p>
        </p:txBody>
      </p:sp>
    </p:spTree>
    <p:extLst>
      <p:ext uri="{BB962C8B-B14F-4D97-AF65-F5344CB8AC3E}">
        <p14:creationId xmlns:p14="http://schemas.microsoft.com/office/powerpoint/2010/main" val="126737221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icture on Right">
    <p:spTree>
      <p:nvGrpSpPr>
        <p:cNvPr id="1" name=""/>
        <p:cNvGrpSpPr/>
        <p:nvPr/>
      </p:nvGrpSpPr>
      <p:grpSpPr>
        <a:xfrm>
          <a:off x="0" y="0"/>
          <a:ext cx="0" cy="0"/>
          <a:chOff x="0" y="0"/>
          <a:chExt cx="0" cy="0"/>
        </a:xfrm>
      </p:grpSpPr>
      <p:sp>
        <p:nvSpPr>
          <p:cNvPr id="420" name="Lijn"/>
          <p:cNvSpPr/>
          <p:nvPr/>
        </p:nvSpPr>
        <p:spPr>
          <a:xfrm>
            <a:off x="730941" y="2532217"/>
            <a:ext cx="932761" cy="1"/>
          </a:xfrm>
          <a:prstGeom prst="line">
            <a:avLst/>
          </a:prstGeom>
          <a:ln w="12700">
            <a:solidFill>
              <a:srgbClr val="3F3F3F"/>
            </a:solidFill>
            <a:miter lim="400000"/>
          </a:ln>
        </p:spPr>
        <p:txBody>
          <a:bodyPr lIns="0" tIns="0" rIns="0" bIns="0"/>
          <a:lstStyle/>
          <a:p>
            <a:pPr defTabSz="228576">
              <a:lnSpc>
                <a:spcPct val="100000"/>
              </a:lnSpc>
              <a:spcBef>
                <a:spcPts val="0"/>
              </a:spcBef>
              <a:defRPr sz="800">
                <a:solidFill>
                  <a:srgbClr val="000000"/>
                </a:solidFill>
                <a:latin typeface="Helvetica"/>
                <a:ea typeface="Helvetica"/>
                <a:cs typeface="Helvetica"/>
                <a:sym typeface="Helvetica"/>
              </a:defRPr>
            </a:pPr>
            <a:endParaRPr sz="563"/>
          </a:p>
        </p:txBody>
      </p:sp>
      <p:sp>
        <p:nvSpPr>
          <p:cNvPr id="421" name="Afbeelding"/>
          <p:cNvSpPr>
            <a:spLocks noGrp="1"/>
          </p:cNvSpPr>
          <p:nvPr>
            <p:ph type="pic" sz="half" idx="13"/>
          </p:nvPr>
        </p:nvSpPr>
        <p:spPr>
          <a:xfrm>
            <a:off x="7200900" y="857250"/>
            <a:ext cx="4991101" cy="5143501"/>
          </a:xfrm>
          <a:prstGeom prst="rect">
            <a:avLst/>
          </a:prstGeom>
        </p:spPr>
        <p:txBody>
          <a:bodyPr lIns="91439" tIns="45719" rIns="91439" bIns="45719"/>
          <a:lstStyle/>
          <a:p>
            <a:endParaRPr/>
          </a:p>
        </p:txBody>
      </p:sp>
      <p:sp>
        <p:nvSpPr>
          <p:cNvPr id="422" name="Titeltekst"/>
          <p:cNvSpPr txBox="1">
            <a:spLocks noGrp="1"/>
          </p:cNvSpPr>
          <p:nvPr>
            <p:ph type="title"/>
          </p:nvPr>
        </p:nvSpPr>
        <p:spPr>
          <a:xfrm>
            <a:off x="628649" y="1371601"/>
            <a:ext cx="6315077" cy="685801"/>
          </a:xfrm>
          <a:prstGeom prst="rect">
            <a:avLst/>
          </a:prstGeom>
        </p:spPr>
        <p:txBody>
          <a:bodyPr lIns="48767" tIns="48767" rIns="48767" bIns="48767" anchor="ctr">
            <a:normAutofit/>
          </a:bodyPr>
          <a:lstStyle>
            <a:lvl1pPr defTabSz="914301">
              <a:lnSpc>
                <a:spcPct val="90000"/>
              </a:lnSpc>
              <a:defRPr sz="4781" b="1" cap="none">
                <a:solidFill>
                  <a:srgbClr val="3F3F3F"/>
                </a:solidFill>
                <a:latin typeface="Helvetica"/>
                <a:ea typeface="Helvetica"/>
                <a:cs typeface="Helvetica"/>
                <a:sym typeface="Helvetica"/>
              </a:defRPr>
            </a:lvl1pPr>
          </a:lstStyle>
          <a:p>
            <a:r>
              <a:t>Titeltekst</a:t>
            </a:r>
          </a:p>
        </p:txBody>
      </p:sp>
      <p:sp>
        <p:nvSpPr>
          <p:cNvPr id="423" name="Hoofdtekst - niveau één…"/>
          <p:cNvSpPr txBox="1">
            <a:spLocks noGrp="1"/>
          </p:cNvSpPr>
          <p:nvPr>
            <p:ph type="body" sz="quarter" idx="1"/>
          </p:nvPr>
        </p:nvSpPr>
        <p:spPr>
          <a:xfrm>
            <a:off x="628650" y="1985963"/>
            <a:ext cx="5029201" cy="535781"/>
          </a:xfrm>
          <a:prstGeom prst="rect">
            <a:avLst/>
          </a:prstGeom>
        </p:spPr>
        <p:txBody>
          <a:bodyPr lIns="48767" tIns="48767" rIns="48767" bIns="48767">
            <a:normAutofit/>
          </a:bodyPr>
          <a:lstStyle>
            <a:lvl1pPr defTabSz="914301">
              <a:lnSpc>
                <a:spcPct val="90000"/>
              </a:lnSpc>
              <a:spcBef>
                <a:spcPts val="984"/>
              </a:spcBef>
              <a:defRPr>
                <a:solidFill>
                  <a:srgbClr val="3F3F3F"/>
                </a:solidFill>
                <a:latin typeface="Helvetica"/>
                <a:ea typeface="Helvetica"/>
                <a:cs typeface="Helvetica"/>
                <a:sym typeface="Helvetica"/>
              </a:defRPr>
            </a:lvl1pPr>
            <a:lvl2pPr marL="441972" indent="-120538" defTabSz="914301">
              <a:lnSpc>
                <a:spcPct val="90000"/>
              </a:lnSpc>
              <a:spcBef>
                <a:spcPts val="984"/>
              </a:spcBef>
              <a:buSzPct val="100000"/>
              <a:buChar char="•"/>
              <a:defRPr>
                <a:solidFill>
                  <a:srgbClr val="3F3F3F"/>
                </a:solidFill>
                <a:latin typeface="Helvetica"/>
                <a:ea typeface="Helvetica"/>
                <a:cs typeface="Helvetica"/>
                <a:sym typeface="Helvetica"/>
              </a:defRPr>
            </a:lvl2pPr>
            <a:lvl3pPr marL="787512" indent="-144644" defTabSz="914301">
              <a:lnSpc>
                <a:spcPct val="90000"/>
              </a:lnSpc>
              <a:spcBef>
                <a:spcPts val="984"/>
              </a:spcBef>
              <a:buSzPct val="100000"/>
              <a:buChar char="•"/>
              <a:defRPr>
                <a:solidFill>
                  <a:srgbClr val="3F3F3F"/>
                </a:solidFill>
                <a:latin typeface="Helvetica"/>
                <a:ea typeface="Helvetica"/>
                <a:cs typeface="Helvetica"/>
                <a:sym typeface="Helvetica"/>
              </a:defRPr>
            </a:lvl3pPr>
            <a:lvl4pPr marL="1125019" indent="-160717" defTabSz="914301">
              <a:lnSpc>
                <a:spcPct val="90000"/>
              </a:lnSpc>
              <a:spcBef>
                <a:spcPts val="984"/>
              </a:spcBef>
              <a:buSzPct val="100000"/>
              <a:buChar char="•"/>
              <a:defRPr>
                <a:solidFill>
                  <a:srgbClr val="3F3F3F"/>
                </a:solidFill>
                <a:latin typeface="Helvetica"/>
                <a:ea typeface="Helvetica"/>
                <a:cs typeface="Helvetica"/>
                <a:sym typeface="Helvetica"/>
              </a:defRPr>
            </a:lvl4pPr>
            <a:lvl5pPr marL="1446453" indent="-160717" defTabSz="914301">
              <a:lnSpc>
                <a:spcPct val="90000"/>
              </a:lnSpc>
              <a:spcBef>
                <a:spcPts val="984"/>
              </a:spcBef>
              <a:buSzPct val="100000"/>
              <a:buChar char="•"/>
              <a:defRPr>
                <a:solidFill>
                  <a:srgbClr val="3F3F3F"/>
                </a:solidFill>
                <a:latin typeface="Helvetica"/>
                <a:ea typeface="Helvetica"/>
                <a:cs typeface="Helvetica"/>
                <a:sym typeface="Helvetica"/>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24" name="Dianummer"/>
          <p:cNvSpPr txBox="1">
            <a:spLocks noGrp="1"/>
          </p:cNvSpPr>
          <p:nvPr>
            <p:ph type="sldNum" sz="quarter" idx="2"/>
          </p:nvPr>
        </p:nvSpPr>
        <p:spPr>
          <a:xfrm>
            <a:off x="11114737" y="5236402"/>
            <a:ext cx="239065" cy="790984"/>
          </a:xfrm>
          <a:prstGeom prst="rect">
            <a:avLst/>
          </a:prstGeom>
        </p:spPr>
        <p:txBody>
          <a:bodyPr wrap="square" lIns="48767" tIns="48767" rIns="48767" bIns="48767" anchor="ctr"/>
          <a:lstStyle>
            <a:lvl1pPr algn="r" defTabSz="914301">
              <a:lnSpc>
                <a:spcPct val="100000"/>
              </a:lnSpc>
              <a:spcBef>
                <a:spcPts val="0"/>
              </a:spcBef>
              <a:defRPr sz="1125" cap="all">
                <a:solidFill>
                  <a:srgbClr val="909090"/>
                </a:solidFill>
                <a:latin typeface="Helvetica"/>
                <a:ea typeface="Helvetica"/>
                <a:cs typeface="Helvetica"/>
                <a:sym typeface="Helvetica"/>
              </a:defRPr>
            </a:lvl1pPr>
          </a:lstStyle>
          <a:p>
            <a:fld id="{86CB4B4D-7CA3-9044-876B-883B54F8677D}" type="slidenum">
              <a:t>‹nr.›</a:t>
            </a:fld>
            <a:endParaRPr/>
          </a:p>
        </p:txBody>
      </p:sp>
    </p:spTree>
    <p:extLst>
      <p:ext uri="{BB962C8B-B14F-4D97-AF65-F5344CB8AC3E}">
        <p14:creationId xmlns:p14="http://schemas.microsoft.com/office/powerpoint/2010/main" val="27918803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31" name="Afbeelding"/>
          <p:cNvSpPr>
            <a:spLocks noGrp="1"/>
          </p:cNvSpPr>
          <p:nvPr>
            <p:ph type="pic" idx="13"/>
          </p:nvPr>
        </p:nvSpPr>
        <p:spPr>
          <a:xfrm>
            <a:off x="-1" y="857251"/>
            <a:ext cx="12192001" cy="5143501"/>
          </a:xfrm>
          <a:prstGeom prst="rect">
            <a:avLst/>
          </a:prstGeom>
        </p:spPr>
        <p:txBody>
          <a:bodyPr lIns="91439" tIns="45719" rIns="91439" bIns="45719"/>
          <a:lstStyle/>
          <a:p>
            <a:endParaRPr/>
          </a:p>
        </p:txBody>
      </p:sp>
      <p:sp>
        <p:nvSpPr>
          <p:cNvPr id="432" name="Titeltekst"/>
          <p:cNvSpPr txBox="1">
            <a:spLocks noGrp="1"/>
          </p:cNvSpPr>
          <p:nvPr>
            <p:ph type="title"/>
          </p:nvPr>
        </p:nvSpPr>
        <p:spPr>
          <a:xfrm>
            <a:off x="1524001" y="1699023"/>
            <a:ext cx="9144001" cy="1790700"/>
          </a:xfrm>
          <a:prstGeom prst="rect">
            <a:avLst/>
          </a:prstGeom>
        </p:spPr>
        <p:txBody>
          <a:bodyPr lIns="48767" tIns="48767" rIns="48767" bIns="48767">
            <a:normAutofit/>
          </a:bodyPr>
          <a:lstStyle>
            <a:lvl1pPr algn="ctr" defTabSz="914301">
              <a:lnSpc>
                <a:spcPct val="90000"/>
              </a:lnSpc>
              <a:defRPr sz="5905" b="1" cap="none">
                <a:solidFill>
                  <a:srgbClr val="3F3F3F"/>
                </a:solidFill>
                <a:latin typeface="Helvetica"/>
                <a:ea typeface="Helvetica"/>
                <a:cs typeface="Helvetica"/>
                <a:sym typeface="Helvetica"/>
              </a:defRPr>
            </a:lvl1pPr>
          </a:lstStyle>
          <a:p>
            <a:r>
              <a:t>Titeltekst</a:t>
            </a:r>
          </a:p>
        </p:txBody>
      </p:sp>
      <p:sp>
        <p:nvSpPr>
          <p:cNvPr id="433" name="Hoofdtekst - niveau één…"/>
          <p:cNvSpPr txBox="1">
            <a:spLocks noGrp="1"/>
          </p:cNvSpPr>
          <p:nvPr>
            <p:ph type="body" sz="quarter" idx="1"/>
          </p:nvPr>
        </p:nvSpPr>
        <p:spPr>
          <a:xfrm>
            <a:off x="1524001" y="3558778"/>
            <a:ext cx="9144001" cy="1241823"/>
          </a:xfrm>
          <a:prstGeom prst="rect">
            <a:avLst/>
          </a:prstGeom>
        </p:spPr>
        <p:txBody>
          <a:bodyPr lIns="48767" tIns="48767" rIns="48767" bIns="48767">
            <a:normAutofit/>
          </a:bodyPr>
          <a:lstStyle>
            <a:lvl1pPr algn="ctr" defTabSz="914301">
              <a:lnSpc>
                <a:spcPct val="90000"/>
              </a:lnSpc>
              <a:spcBef>
                <a:spcPts val="984"/>
              </a:spcBef>
              <a:defRPr sz="2391">
                <a:solidFill>
                  <a:srgbClr val="3F3F3F"/>
                </a:solidFill>
                <a:latin typeface="Helvetica"/>
                <a:ea typeface="Helvetica"/>
                <a:cs typeface="Helvetica"/>
                <a:sym typeface="Helvetica"/>
              </a:defRPr>
            </a:lvl1pPr>
            <a:lvl2pPr indent="321435" algn="ctr" defTabSz="914301">
              <a:lnSpc>
                <a:spcPct val="90000"/>
              </a:lnSpc>
              <a:spcBef>
                <a:spcPts val="984"/>
              </a:spcBef>
              <a:defRPr sz="2391">
                <a:solidFill>
                  <a:srgbClr val="3F3F3F"/>
                </a:solidFill>
                <a:latin typeface="Helvetica"/>
                <a:ea typeface="Helvetica"/>
                <a:cs typeface="Helvetica"/>
                <a:sym typeface="Helvetica"/>
              </a:defRPr>
            </a:lvl2pPr>
            <a:lvl3pPr indent="642868" algn="ctr" defTabSz="914301">
              <a:lnSpc>
                <a:spcPct val="90000"/>
              </a:lnSpc>
              <a:spcBef>
                <a:spcPts val="984"/>
              </a:spcBef>
              <a:defRPr sz="2391">
                <a:solidFill>
                  <a:srgbClr val="3F3F3F"/>
                </a:solidFill>
                <a:latin typeface="Helvetica"/>
                <a:ea typeface="Helvetica"/>
                <a:cs typeface="Helvetica"/>
                <a:sym typeface="Helvetica"/>
              </a:defRPr>
            </a:lvl3pPr>
            <a:lvl4pPr indent="964303" algn="ctr" defTabSz="914301">
              <a:lnSpc>
                <a:spcPct val="90000"/>
              </a:lnSpc>
              <a:spcBef>
                <a:spcPts val="984"/>
              </a:spcBef>
              <a:defRPr sz="2391">
                <a:solidFill>
                  <a:srgbClr val="3F3F3F"/>
                </a:solidFill>
                <a:latin typeface="Helvetica"/>
                <a:ea typeface="Helvetica"/>
                <a:cs typeface="Helvetica"/>
                <a:sym typeface="Helvetica"/>
              </a:defRPr>
            </a:lvl4pPr>
            <a:lvl5pPr indent="1285736" algn="ctr" defTabSz="914301">
              <a:lnSpc>
                <a:spcPct val="90000"/>
              </a:lnSpc>
              <a:spcBef>
                <a:spcPts val="984"/>
              </a:spcBef>
              <a:defRPr sz="2391">
                <a:solidFill>
                  <a:srgbClr val="3F3F3F"/>
                </a:solidFill>
                <a:latin typeface="Helvetica"/>
                <a:ea typeface="Helvetica"/>
                <a:cs typeface="Helvetica"/>
                <a:sym typeface="Helvetica"/>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34" name="Dianummer"/>
          <p:cNvSpPr txBox="1">
            <a:spLocks noGrp="1"/>
          </p:cNvSpPr>
          <p:nvPr>
            <p:ph type="sldNum" sz="quarter" idx="2"/>
          </p:nvPr>
        </p:nvSpPr>
        <p:spPr>
          <a:xfrm>
            <a:off x="11114737" y="5236402"/>
            <a:ext cx="239065" cy="790984"/>
          </a:xfrm>
          <a:prstGeom prst="rect">
            <a:avLst/>
          </a:prstGeom>
        </p:spPr>
        <p:txBody>
          <a:bodyPr wrap="square" lIns="48767" tIns="48767" rIns="48767" bIns="48767" anchor="ctr"/>
          <a:lstStyle>
            <a:lvl1pPr algn="r" defTabSz="914301">
              <a:lnSpc>
                <a:spcPct val="100000"/>
              </a:lnSpc>
              <a:spcBef>
                <a:spcPts val="0"/>
              </a:spcBef>
              <a:defRPr sz="1125" cap="all">
                <a:solidFill>
                  <a:srgbClr val="909090"/>
                </a:solidFill>
                <a:latin typeface="Helvetica"/>
                <a:ea typeface="Helvetica"/>
                <a:cs typeface="Helvetica"/>
                <a:sym typeface="Helvetica"/>
              </a:defRPr>
            </a:lvl1pPr>
          </a:lstStyle>
          <a:p>
            <a:fld id="{86CB4B4D-7CA3-9044-876B-883B54F8677D}" type="slidenum">
              <a:t>‹nr.›</a:t>
            </a:fld>
            <a:endParaRPr/>
          </a:p>
        </p:txBody>
      </p:sp>
    </p:spTree>
    <p:extLst>
      <p:ext uri="{BB962C8B-B14F-4D97-AF65-F5344CB8AC3E}">
        <p14:creationId xmlns:p14="http://schemas.microsoft.com/office/powerpoint/2010/main" val="213028335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441" name="Picture Placeholder 21"/>
          <p:cNvSpPr>
            <a:spLocks noGrp="1"/>
          </p:cNvSpPr>
          <p:nvPr>
            <p:ph type="pic" idx="13"/>
          </p:nvPr>
        </p:nvSpPr>
        <p:spPr>
          <a:xfrm>
            <a:off x="-1" y="857250"/>
            <a:ext cx="12192001" cy="5143501"/>
          </a:xfrm>
          <a:prstGeom prst="rect">
            <a:avLst/>
          </a:prstGeom>
        </p:spPr>
        <p:txBody>
          <a:bodyPr lIns="91439" tIns="45719" rIns="91439" bIns="45719"/>
          <a:lstStyle/>
          <a:p>
            <a:endParaRPr/>
          </a:p>
        </p:txBody>
      </p:sp>
      <p:sp>
        <p:nvSpPr>
          <p:cNvPr id="442" name="Hoofdtekst - niveau één…"/>
          <p:cNvSpPr txBox="1">
            <a:spLocks noGrp="1"/>
          </p:cNvSpPr>
          <p:nvPr>
            <p:ph type="body" sz="quarter" idx="1"/>
          </p:nvPr>
        </p:nvSpPr>
        <p:spPr>
          <a:xfrm>
            <a:off x="876299" y="1943101"/>
            <a:ext cx="4817920" cy="685801"/>
          </a:xfrm>
          <a:prstGeom prst="rect">
            <a:avLst/>
          </a:prstGeom>
        </p:spPr>
        <p:txBody>
          <a:bodyPr lIns="48767" tIns="48767" rIns="48767" bIns="48767" anchor="ctr">
            <a:normAutofit/>
          </a:bodyPr>
          <a:lstStyle>
            <a:lvl1pPr algn="ctr" defTabSz="914301">
              <a:lnSpc>
                <a:spcPct val="90000"/>
              </a:lnSpc>
              <a:spcBef>
                <a:spcPts val="984"/>
              </a:spcBef>
              <a:defRPr sz="4359">
                <a:solidFill>
                  <a:srgbClr val="5C5C5C"/>
                </a:solidFill>
                <a:latin typeface="Montserrat Medium"/>
                <a:ea typeface="Montserrat Medium"/>
                <a:cs typeface="Montserrat Medium"/>
                <a:sym typeface="Montserrat Medium"/>
              </a:defRPr>
            </a:lvl1pPr>
            <a:lvl2pPr marL="736620" indent="-415186" algn="ctr" defTabSz="914301">
              <a:lnSpc>
                <a:spcPct val="90000"/>
              </a:lnSpc>
              <a:spcBef>
                <a:spcPts val="984"/>
              </a:spcBef>
              <a:buSzPct val="100000"/>
              <a:buChar char="•"/>
              <a:defRPr sz="4359">
                <a:solidFill>
                  <a:srgbClr val="5C5C5C"/>
                </a:solidFill>
                <a:latin typeface="Montserrat Medium"/>
                <a:ea typeface="Montserrat Medium"/>
                <a:cs typeface="Montserrat Medium"/>
                <a:sym typeface="Montserrat Medium"/>
              </a:defRPr>
            </a:lvl2pPr>
            <a:lvl3pPr marL="1141091" indent="-498222" algn="ctr" defTabSz="914301">
              <a:lnSpc>
                <a:spcPct val="90000"/>
              </a:lnSpc>
              <a:spcBef>
                <a:spcPts val="984"/>
              </a:spcBef>
              <a:buSzPct val="100000"/>
              <a:buChar char="•"/>
              <a:defRPr sz="4359">
                <a:solidFill>
                  <a:srgbClr val="5C5C5C"/>
                </a:solidFill>
                <a:latin typeface="Montserrat Medium"/>
                <a:ea typeface="Montserrat Medium"/>
                <a:cs typeface="Montserrat Medium"/>
                <a:sym typeface="Montserrat Medium"/>
              </a:defRPr>
            </a:lvl3pPr>
            <a:lvl4pPr marL="1517883" indent="-553581" algn="ctr" defTabSz="914301">
              <a:lnSpc>
                <a:spcPct val="90000"/>
              </a:lnSpc>
              <a:spcBef>
                <a:spcPts val="984"/>
              </a:spcBef>
              <a:buSzPct val="100000"/>
              <a:buChar char="•"/>
              <a:defRPr sz="4359">
                <a:solidFill>
                  <a:srgbClr val="5C5C5C"/>
                </a:solidFill>
                <a:latin typeface="Montserrat Medium"/>
                <a:ea typeface="Montserrat Medium"/>
                <a:cs typeface="Montserrat Medium"/>
                <a:sym typeface="Montserrat Medium"/>
              </a:defRPr>
            </a:lvl4pPr>
            <a:lvl5pPr marL="1839317" indent="-553581" algn="ctr" defTabSz="914301">
              <a:lnSpc>
                <a:spcPct val="90000"/>
              </a:lnSpc>
              <a:spcBef>
                <a:spcPts val="984"/>
              </a:spcBef>
              <a:buSzPct val="100000"/>
              <a:buChar char="•"/>
              <a:defRPr sz="4359">
                <a:solidFill>
                  <a:srgbClr val="5C5C5C"/>
                </a:solidFill>
                <a:latin typeface="Montserrat Medium"/>
                <a:ea typeface="Montserrat Medium"/>
                <a:cs typeface="Montserrat Medium"/>
                <a:sym typeface="Montserrat Medium"/>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43" name="Text Placeholder 2"/>
          <p:cNvSpPr>
            <a:spLocks noGrp="1"/>
          </p:cNvSpPr>
          <p:nvPr>
            <p:ph type="body" sz="quarter" idx="14"/>
          </p:nvPr>
        </p:nvSpPr>
        <p:spPr>
          <a:xfrm>
            <a:off x="876300" y="2628899"/>
            <a:ext cx="4818065" cy="554108"/>
          </a:xfrm>
          <a:prstGeom prst="rect">
            <a:avLst/>
          </a:prstGeom>
        </p:spPr>
        <p:txBody>
          <a:bodyPr lIns="48767" tIns="48767" rIns="48767" bIns="48767" anchor="ctr">
            <a:normAutofit/>
          </a:bodyPr>
          <a:lstStyle>
            <a:lvl1pPr algn="ctr" defTabSz="1733930">
              <a:lnSpc>
                <a:spcPct val="90000"/>
              </a:lnSpc>
              <a:spcBef>
                <a:spcPts val="1867"/>
              </a:spcBef>
              <a:defRPr sz="3400">
                <a:solidFill>
                  <a:srgbClr val="5C5C5C"/>
                </a:solidFill>
                <a:latin typeface="Helvetica"/>
                <a:sym typeface="Helvetica"/>
              </a:defRPr>
            </a:lvl1pPr>
          </a:lstStyle>
          <a:p>
            <a:pPr algn="ctr" defTabSz="1300480">
              <a:lnSpc>
                <a:spcPct val="90000"/>
              </a:lnSpc>
              <a:spcBef>
                <a:spcPts val="1400"/>
              </a:spcBef>
              <a:defRPr sz="3400">
                <a:solidFill>
                  <a:srgbClr val="5C5C5C"/>
                </a:solidFill>
                <a:latin typeface="Helvetica"/>
                <a:ea typeface="Helvetica"/>
                <a:cs typeface="Helvetica"/>
                <a:sym typeface="Helvetica"/>
              </a:defRPr>
            </a:pPr>
            <a:endParaRPr/>
          </a:p>
        </p:txBody>
      </p:sp>
      <p:sp>
        <p:nvSpPr>
          <p:cNvPr id="444" name="Dianummer"/>
          <p:cNvSpPr txBox="1">
            <a:spLocks noGrp="1"/>
          </p:cNvSpPr>
          <p:nvPr>
            <p:ph type="sldNum" sz="quarter" idx="2"/>
          </p:nvPr>
        </p:nvSpPr>
        <p:spPr>
          <a:xfrm>
            <a:off x="8294470" y="5488708"/>
            <a:ext cx="443132" cy="271611"/>
          </a:xfrm>
          <a:prstGeom prst="rect">
            <a:avLst/>
          </a:prstGeom>
        </p:spPr>
        <p:txBody>
          <a:bodyPr lIns="48767" tIns="48767" rIns="48767" bIns="48767" anchor="ctr"/>
          <a:lstStyle>
            <a:lvl1pPr algn="r" defTabSz="914301">
              <a:lnSpc>
                <a:spcPct val="100000"/>
              </a:lnSpc>
              <a:spcBef>
                <a:spcPts val="0"/>
              </a:spcBef>
              <a:defRPr sz="1125" cap="all">
                <a:solidFill>
                  <a:srgbClr val="909090"/>
                </a:solidFill>
                <a:latin typeface="Helvetica"/>
                <a:ea typeface="Helvetica"/>
                <a:cs typeface="Helvetica"/>
                <a:sym typeface="Helvetica"/>
              </a:defRPr>
            </a:lvl1pPr>
          </a:lstStyle>
          <a:p>
            <a:fld id="{86CB4B4D-7CA3-9044-876B-883B54F8677D}" type="slidenum">
              <a:t>‹nr.›</a:t>
            </a:fld>
            <a:endParaRPr/>
          </a:p>
        </p:txBody>
      </p:sp>
    </p:spTree>
    <p:extLst>
      <p:ext uri="{BB962C8B-B14F-4D97-AF65-F5344CB8AC3E}">
        <p14:creationId xmlns:p14="http://schemas.microsoft.com/office/powerpoint/2010/main" val="194024546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Icon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1" name="Text Placeholder 6"/>
          <p:cNvSpPr>
            <a:spLocks noGrp="1"/>
          </p:cNvSpPr>
          <p:nvPr>
            <p:ph type="body" sz="quarter" idx="13"/>
          </p:nvPr>
        </p:nvSpPr>
        <p:spPr>
          <a:xfrm>
            <a:off x="883203" y="4198418"/>
            <a:ext cx="2495997" cy="251997"/>
          </a:xfrm>
          <a:prstGeom prst="rect">
            <a:avLst/>
          </a:prstGeom>
        </p:spPr>
        <p:txBody>
          <a:bodyPr>
            <a:normAutofit/>
          </a:bodyPr>
          <a:lstStyle>
            <a:lvl1pPr algn="ctr" defTabSz="609534">
              <a:lnSpc>
                <a:spcPct val="100000"/>
              </a:lnSpc>
              <a:spcBef>
                <a:spcPts val="0"/>
              </a:spcBef>
              <a:defRPr>
                <a:solidFill>
                  <a:srgbClr val="FFFFFF"/>
                </a:solidFill>
                <a:latin typeface="Helvetica"/>
                <a:ea typeface="Helvetica"/>
                <a:cs typeface="Helvetica"/>
                <a:sym typeface="Helvetica"/>
              </a:defRPr>
            </a:lvl1pPr>
          </a:lstStyle>
          <a:p>
            <a:r>
              <a:t>Click to add text</a:t>
            </a:r>
          </a:p>
        </p:txBody>
      </p:sp>
      <p:sp>
        <p:nvSpPr>
          <p:cNvPr id="452" name="Rounded Rectangle 10"/>
          <p:cNvSpPr/>
          <p:nvPr/>
        </p:nvSpPr>
        <p:spPr>
          <a:xfrm>
            <a:off x="815999" y="691199"/>
            <a:ext cx="239999" cy="1185451"/>
          </a:xfrm>
          <a:prstGeom prst="roundRect">
            <a:avLst>
              <a:gd name="adj" fmla="val 50000"/>
            </a:avLst>
          </a:prstGeom>
          <a:gradFill>
            <a:gsLst>
              <a:gs pos="0">
                <a:srgbClr val="FFED1F"/>
              </a:gs>
              <a:gs pos="100000">
                <a:srgbClr val="8EFFCB"/>
              </a:gs>
            </a:gsLst>
            <a:lin ang="16200000"/>
          </a:gradFill>
          <a:ln w="12700">
            <a:miter lim="400000"/>
          </a:ln>
        </p:spPr>
        <p:txBody>
          <a:bodyPr lIns="45719" tIns="45719" rIns="45719" bIns="45719" anchor="ctr"/>
          <a:lstStyle/>
          <a:p>
            <a:pPr algn="ctr" defTabSz="609534">
              <a:lnSpc>
                <a:spcPct val="125000"/>
              </a:lnSpc>
              <a:spcBef>
                <a:spcPts val="1547"/>
              </a:spcBef>
              <a:defRPr sz="4000">
                <a:solidFill>
                  <a:srgbClr val="FFFFFF"/>
                </a:solidFill>
                <a:latin typeface="Helvetica"/>
                <a:ea typeface="Helvetica"/>
                <a:cs typeface="Helvetica"/>
                <a:sym typeface="Helvetica"/>
              </a:defRPr>
            </a:pPr>
            <a:endParaRPr sz="2812"/>
          </a:p>
        </p:txBody>
      </p:sp>
      <p:sp>
        <p:nvSpPr>
          <p:cNvPr id="453" name="Text Placeholder 6"/>
          <p:cNvSpPr>
            <a:spLocks noGrp="1"/>
          </p:cNvSpPr>
          <p:nvPr>
            <p:ph type="body" sz="quarter" idx="14"/>
          </p:nvPr>
        </p:nvSpPr>
        <p:spPr>
          <a:xfrm>
            <a:off x="3523203" y="4198418"/>
            <a:ext cx="2495997" cy="251997"/>
          </a:xfrm>
          <a:prstGeom prst="rect">
            <a:avLst/>
          </a:prstGeom>
        </p:spPr>
        <p:txBody>
          <a:bodyPr>
            <a:normAutofit/>
          </a:bodyPr>
          <a:lstStyle>
            <a:lvl1pPr algn="ctr" defTabSz="609534">
              <a:lnSpc>
                <a:spcPct val="100000"/>
              </a:lnSpc>
              <a:spcBef>
                <a:spcPts val="0"/>
              </a:spcBef>
              <a:defRPr>
                <a:solidFill>
                  <a:srgbClr val="FFFFFF"/>
                </a:solidFill>
                <a:latin typeface="Helvetica"/>
                <a:ea typeface="Helvetica"/>
                <a:cs typeface="Helvetica"/>
                <a:sym typeface="Helvetica"/>
              </a:defRPr>
            </a:lvl1pPr>
          </a:lstStyle>
          <a:p>
            <a:r>
              <a:t>Click to add text</a:t>
            </a:r>
          </a:p>
        </p:txBody>
      </p:sp>
      <p:sp>
        <p:nvSpPr>
          <p:cNvPr id="454" name="Text Placeholder 6"/>
          <p:cNvSpPr>
            <a:spLocks noGrp="1"/>
          </p:cNvSpPr>
          <p:nvPr>
            <p:ph type="body" sz="quarter" idx="15"/>
          </p:nvPr>
        </p:nvSpPr>
        <p:spPr>
          <a:xfrm>
            <a:off x="6172804" y="4198418"/>
            <a:ext cx="2495997" cy="251997"/>
          </a:xfrm>
          <a:prstGeom prst="rect">
            <a:avLst/>
          </a:prstGeom>
        </p:spPr>
        <p:txBody>
          <a:bodyPr>
            <a:normAutofit/>
          </a:bodyPr>
          <a:lstStyle>
            <a:lvl1pPr algn="ctr" defTabSz="609534">
              <a:lnSpc>
                <a:spcPct val="100000"/>
              </a:lnSpc>
              <a:spcBef>
                <a:spcPts val="0"/>
              </a:spcBef>
              <a:defRPr>
                <a:solidFill>
                  <a:srgbClr val="FFFFFF"/>
                </a:solidFill>
                <a:latin typeface="Helvetica"/>
                <a:ea typeface="Helvetica"/>
                <a:cs typeface="Helvetica"/>
                <a:sym typeface="Helvetica"/>
              </a:defRPr>
            </a:lvl1pPr>
          </a:lstStyle>
          <a:p>
            <a:r>
              <a:t>Click to add text</a:t>
            </a:r>
          </a:p>
        </p:txBody>
      </p:sp>
      <p:sp>
        <p:nvSpPr>
          <p:cNvPr id="455" name="Text Placeholder 6"/>
          <p:cNvSpPr>
            <a:spLocks noGrp="1"/>
          </p:cNvSpPr>
          <p:nvPr>
            <p:ph type="body" sz="quarter" idx="16"/>
          </p:nvPr>
        </p:nvSpPr>
        <p:spPr>
          <a:xfrm>
            <a:off x="8812804" y="4198418"/>
            <a:ext cx="2495997" cy="251997"/>
          </a:xfrm>
          <a:prstGeom prst="rect">
            <a:avLst/>
          </a:prstGeom>
        </p:spPr>
        <p:txBody>
          <a:bodyPr>
            <a:normAutofit/>
          </a:bodyPr>
          <a:lstStyle>
            <a:lvl1pPr algn="ctr" defTabSz="609534">
              <a:lnSpc>
                <a:spcPct val="100000"/>
              </a:lnSpc>
              <a:spcBef>
                <a:spcPts val="0"/>
              </a:spcBef>
              <a:defRPr>
                <a:solidFill>
                  <a:srgbClr val="FFFFFF"/>
                </a:solidFill>
                <a:latin typeface="Helvetica"/>
                <a:ea typeface="Helvetica"/>
                <a:cs typeface="Helvetica"/>
                <a:sym typeface="Helvetica"/>
              </a:defRPr>
            </a:lvl1pPr>
          </a:lstStyle>
          <a:p>
            <a:r>
              <a:t>Click to add text</a:t>
            </a:r>
          </a:p>
        </p:txBody>
      </p:sp>
      <p:sp>
        <p:nvSpPr>
          <p:cNvPr id="456" name="Titeltekst"/>
          <p:cNvSpPr txBox="1">
            <a:spLocks noGrp="1"/>
          </p:cNvSpPr>
          <p:nvPr>
            <p:ph type="title"/>
          </p:nvPr>
        </p:nvSpPr>
        <p:spPr>
          <a:xfrm>
            <a:off x="1443367" y="1467943"/>
            <a:ext cx="8853717" cy="496023"/>
          </a:xfrm>
          <a:prstGeom prst="rect">
            <a:avLst/>
          </a:prstGeom>
        </p:spPr>
        <p:txBody>
          <a:bodyPr>
            <a:normAutofit/>
          </a:bodyPr>
          <a:lstStyle>
            <a:lvl1pPr defTabSz="609534">
              <a:lnSpc>
                <a:spcPct val="85000"/>
              </a:lnSpc>
              <a:defRPr sz="4077" b="1" cap="none">
                <a:solidFill>
                  <a:srgbClr val="FFFFFF"/>
                </a:solidFill>
                <a:latin typeface="Helvetica"/>
                <a:ea typeface="Helvetica"/>
                <a:cs typeface="Helvetica"/>
                <a:sym typeface="Helvetica"/>
              </a:defRPr>
            </a:lvl1pPr>
          </a:lstStyle>
          <a:p>
            <a:r>
              <a:t>Titeltekst</a:t>
            </a:r>
          </a:p>
        </p:txBody>
      </p:sp>
      <p:sp>
        <p:nvSpPr>
          <p:cNvPr id="457" name="Dianummer"/>
          <p:cNvSpPr txBox="1">
            <a:spLocks noGrp="1"/>
          </p:cNvSpPr>
          <p:nvPr>
            <p:ph type="sldNum" sz="quarter" idx="2"/>
          </p:nvPr>
        </p:nvSpPr>
        <p:spPr>
          <a:xfrm>
            <a:off x="10935723" y="1563272"/>
            <a:ext cx="294952" cy="194755"/>
          </a:xfrm>
          <a:prstGeom prst="rect">
            <a:avLst/>
          </a:prstGeom>
        </p:spPr>
        <p:txBody>
          <a:bodyPr anchor="ctr"/>
          <a:lstStyle>
            <a:lvl1pPr algn="ctr" defTabSz="609534">
              <a:lnSpc>
                <a:spcPct val="100000"/>
              </a:lnSpc>
              <a:spcBef>
                <a:spcPts val="0"/>
              </a:spcBef>
              <a:defRPr sz="1265">
                <a:solidFill>
                  <a:srgbClr val="FFFFFF"/>
                </a:solidFill>
                <a:latin typeface="Helvetica"/>
                <a:ea typeface="Helvetica"/>
                <a:cs typeface="Helvetica"/>
                <a:sym typeface="Helvetica"/>
              </a:defRPr>
            </a:lvl1pPr>
          </a:lstStyle>
          <a:p>
            <a:fld id="{86CB4B4D-7CA3-9044-876B-883B54F8677D}" type="slidenum">
              <a:t>‹nr.›</a:t>
            </a:fld>
            <a:endParaRPr/>
          </a:p>
        </p:txBody>
      </p:sp>
      <p:sp>
        <p:nvSpPr>
          <p:cNvPr id="458" name="Oval 16"/>
          <p:cNvSpPr/>
          <p:nvPr/>
        </p:nvSpPr>
        <p:spPr>
          <a:xfrm>
            <a:off x="10795198" y="1444649"/>
            <a:ext cx="576001" cy="432001"/>
          </a:xfrm>
          <a:prstGeom prst="ellipse">
            <a:avLst/>
          </a:prstGeom>
          <a:ln w="12700">
            <a:solidFill>
              <a:srgbClr val="FFFFFF"/>
            </a:solidFill>
          </a:ln>
        </p:spPr>
        <p:txBody>
          <a:bodyPr lIns="45719" tIns="45719" rIns="45719" bIns="45719" anchor="ctr"/>
          <a:lstStyle/>
          <a:p>
            <a:pPr algn="ctr" defTabSz="609534">
              <a:lnSpc>
                <a:spcPct val="125000"/>
              </a:lnSpc>
              <a:spcBef>
                <a:spcPts val="1547"/>
              </a:spcBef>
              <a:defRPr sz="4000">
                <a:solidFill>
                  <a:srgbClr val="FFFFFF"/>
                </a:solidFill>
                <a:latin typeface="Helvetica"/>
                <a:ea typeface="Helvetica"/>
                <a:cs typeface="Helvetica"/>
                <a:sym typeface="Helvetica"/>
              </a:defRPr>
            </a:pPr>
            <a:endParaRPr sz="2812"/>
          </a:p>
        </p:txBody>
      </p:sp>
      <p:sp>
        <p:nvSpPr>
          <p:cNvPr id="459" name="Afbeelding"/>
          <p:cNvSpPr>
            <a:spLocks noGrp="1"/>
          </p:cNvSpPr>
          <p:nvPr>
            <p:ph type="pic" sz="quarter" idx="17"/>
          </p:nvPr>
        </p:nvSpPr>
        <p:spPr>
          <a:xfrm>
            <a:off x="1555467" y="3069885"/>
            <a:ext cx="1151468" cy="870629"/>
          </a:xfrm>
          <a:prstGeom prst="rect">
            <a:avLst/>
          </a:prstGeom>
        </p:spPr>
        <p:txBody>
          <a:bodyPr lIns="91439" tIns="45719" rIns="91439" bIns="45719"/>
          <a:lstStyle/>
          <a:p>
            <a:endParaRPr/>
          </a:p>
        </p:txBody>
      </p:sp>
      <p:sp>
        <p:nvSpPr>
          <p:cNvPr id="460" name="Afbeelding"/>
          <p:cNvSpPr>
            <a:spLocks noGrp="1"/>
          </p:cNvSpPr>
          <p:nvPr>
            <p:ph type="pic" sz="quarter" idx="18"/>
          </p:nvPr>
        </p:nvSpPr>
        <p:spPr>
          <a:xfrm>
            <a:off x="9485069" y="3069885"/>
            <a:ext cx="1151468" cy="870629"/>
          </a:xfrm>
          <a:prstGeom prst="rect">
            <a:avLst/>
          </a:prstGeom>
        </p:spPr>
        <p:txBody>
          <a:bodyPr lIns="91439" tIns="45719" rIns="91439" bIns="45719"/>
          <a:lstStyle/>
          <a:p>
            <a:endParaRPr/>
          </a:p>
        </p:txBody>
      </p:sp>
      <p:sp>
        <p:nvSpPr>
          <p:cNvPr id="461" name="Afbeelding"/>
          <p:cNvSpPr>
            <a:spLocks noGrp="1"/>
          </p:cNvSpPr>
          <p:nvPr>
            <p:ph type="pic" sz="quarter" idx="19"/>
          </p:nvPr>
        </p:nvSpPr>
        <p:spPr>
          <a:xfrm>
            <a:off x="6845070" y="3069885"/>
            <a:ext cx="1151468" cy="870629"/>
          </a:xfrm>
          <a:prstGeom prst="rect">
            <a:avLst/>
          </a:prstGeom>
        </p:spPr>
        <p:txBody>
          <a:bodyPr lIns="91439" tIns="45719" rIns="91439" bIns="45719"/>
          <a:lstStyle/>
          <a:p>
            <a:endParaRPr/>
          </a:p>
        </p:txBody>
      </p:sp>
      <p:sp>
        <p:nvSpPr>
          <p:cNvPr id="462" name="Afbeelding"/>
          <p:cNvSpPr>
            <a:spLocks noGrp="1"/>
          </p:cNvSpPr>
          <p:nvPr>
            <p:ph type="pic" sz="quarter" idx="20"/>
          </p:nvPr>
        </p:nvSpPr>
        <p:spPr>
          <a:xfrm>
            <a:off x="4195467" y="3069885"/>
            <a:ext cx="1151468" cy="870629"/>
          </a:xfrm>
          <a:prstGeom prst="rect">
            <a:avLst/>
          </a:prstGeom>
        </p:spPr>
        <p:txBody>
          <a:bodyPr lIns="91439" tIns="45719" rIns="91439" bIns="45719"/>
          <a:lstStyle/>
          <a:p>
            <a:endParaRPr/>
          </a:p>
        </p:txBody>
      </p:sp>
    </p:spTree>
    <p:extLst>
      <p:ext uri="{BB962C8B-B14F-4D97-AF65-F5344CB8AC3E}">
        <p14:creationId xmlns:p14="http://schemas.microsoft.com/office/powerpoint/2010/main" val="319670163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2_Big Picture">
    <p:spTree>
      <p:nvGrpSpPr>
        <p:cNvPr id="1" name=""/>
        <p:cNvGrpSpPr/>
        <p:nvPr/>
      </p:nvGrpSpPr>
      <p:grpSpPr>
        <a:xfrm>
          <a:off x="0" y="0"/>
          <a:ext cx="0" cy="0"/>
          <a:chOff x="0" y="0"/>
          <a:chExt cx="0" cy="0"/>
        </a:xfrm>
      </p:grpSpPr>
      <p:sp>
        <p:nvSpPr>
          <p:cNvPr id="469" name="Afbeelding"/>
          <p:cNvSpPr>
            <a:spLocks noGrp="1"/>
          </p:cNvSpPr>
          <p:nvPr>
            <p:ph type="pic" idx="13"/>
          </p:nvPr>
        </p:nvSpPr>
        <p:spPr>
          <a:xfrm>
            <a:off x="6110130" y="-1"/>
            <a:ext cx="6081871" cy="6858001"/>
          </a:xfrm>
          <a:prstGeom prst="rect">
            <a:avLst/>
          </a:prstGeom>
        </p:spPr>
        <p:txBody>
          <a:bodyPr lIns="91439" tIns="45719" rIns="91439" bIns="45719"/>
          <a:lstStyle/>
          <a:p>
            <a:endParaRPr/>
          </a:p>
        </p:txBody>
      </p:sp>
      <p:sp>
        <p:nvSpPr>
          <p:cNvPr id="470" name="Dianummer"/>
          <p:cNvSpPr txBox="1">
            <a:spLocks noGrp="1"/>
          </p:cNvSpPr>
          <p:nvPr>
            <p:ph type="sldNum" sz="quarter" idx="2"/>
          </p:nvPr>
        </p:nvSpPr>
        <p:spPr>
          <a:xfrm>
            <a:off x="8261640" y="6204130"/>
            <a:ext cx="475962" cy="304440"/>
          </a:xfrm>
          <a:prstGeom prst="rect">
            <a:avLst/>
          </a:prstGeom>
        </p:spPr>
        <p:txBody>
          <a:bodyPr lIns="65023" tIns="65023" rIns="65023" bIns="65023" anchor="ctr"/>
          <a:lstStyle>
            <a:lvl1pPr algn="r" defTabSz="457151">
              <a:lnSpc>
                <a:spcPct val="100000"/>
              </a:lnSpc>
              <a:spcBef>
                <a:spcPts val="0"/>
              </a:spcBef>
              <a:defRPr sz="1125" cap="all">
                <a:solidFill>
                  <a:srgbClr val="909090"/>
                </a:solidFill>
                <a:latin typeface="Helvetica"/>
                <a:ea typeface="Helvetica"/>
                <a:cs typeface="Helvetica"/>
                <a:sym typeface="Helvetica"/>
              </a:defRPr>
            </a:lvl1pPr>
          </a:lstStyle>
          <a:p>
            <a:fld id="{86CB4B4D-7CA3-9044-876B-883B54F8677D}" type="slidenum">
              <a:t>‹nr.›</a:t>
            </a:fld>
            <a:endParaRPr/>
          </a:p>
        </p:txBody>
      </p:sp>
    </p:spTree>
    <p:extLst>
      <p:ext uri="{BB962C8B-B14F-4D97-AF65-F5344CB8AC3E}">
        <p14:creationId xmlns:p14="http://schemas.microsoft.com/office/powerpoint/2010/main" val="136931324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grpSp>
        <p:nvGrpSpPr>
          <p:cNvPr id="491" name="Group 6"/>
          <p:cNvGrpSpPr/>
          <p:nvPr/>
        </p:nvGrpSpPr>
        <p:grpSpPr>
          <a:xfrm>
            <a:off x="189581" y="967466"/>
            <a:ext cx="1133201" cy="743844"/>
            <a:chOff x="0" y="0"/>
            <a:chExt cx="1208746" cy="1057909"/>
          </a:xfrm>
        </p:grpSpPr>
        <p:sp>
          <p:nvSpPr>
            <p:cNvPr id="489" name="AutoShape 103"/>
            <p:cNvSpPr/>
            <p:nvPr/>
          </p:nvSpPr>
          <p:spPr>
            <a:xfrm>
              <a:off x="190093" y="188026"/>
              <a:ext cx="433911" cy="285142"/>
            </a:xfrm>
            <a:custGeom>
              <a:avLst/>
              <a:gdLst/>
              <a:ahLst/>
              <a:cxnLst>
                <a:cxn ang="0">
                  <a:pos x="wd2" y="hd2"/>
                </a:cxn>
                <a:cxn ang="5400000">
                  <a:pos x="wd2" y="hd2"/>
                </a:cxn>
                <a:cxn ang="10800000">
                  <a:pos x="wd2" y="hd2"/>
                </a:cxn>
                <a:cxn ang="16200000">
                  <a:pos x="wd2" y="hd2"/>
                </a:cxn>
              </a:cxnLst>
              <a:rect l="0" t="0" r="r" b="b"/>
              <a:pathLst>
                <a:path w="21600" h="21600" extrusionOk="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solidFill>
              <a:srgbClr val="F2F2F2"/>
            </a:solidFill>
            <a:ln w="12700" cap="flat">
              <a:noFill/>
              <a:miter lim="400000"/>
            </a:ln>
            <a:effectLst/>
          </p:spPr>
          <p:txBody>
            <a:bodyPr wrap="square" lIns="48767" tIns="48767" rIns="48767" bIns="48767" numCol="1" anchor="ctr">
              <a:noAutofit/>
            </a:bodyPr>
            <a:lstStyle/>
            <a:p>
              <a:pPr algn="ctr" defTabSz="228576">
                <a:lnSpc>
                  <a:spcPct val="100000"/>
                </a:lnSpc>
                <a:spcBef>
                  <a:spcPts val="0"/>
                </a:spcBef>
                <a:defRPr sz="2000">
                  <a:solidFill>
                    <a:srgbClr val="FFFFFF"/>
                  </a:solidFill>
                  <a:effectLst>
                    <a:outerShdw blurRad="38100" dist="38100" dir="2700000" rotWithShape="0">
                      <a:srgbClr val="000000"/>
                    </a:outerShdw>
                  </a:effectLst>
                  <a:latin typeface="Calibri"/>
                  <a:ea typeface="Calibri"/>
                  <a:cs typeface="Calibri"/>
                  <a:sym typeface="Calibri"/>
                </a:defRPr>
              </a:pPr>
              <a:endParaRPr sz="1407"/>
            </a:p>
          </p:txBody>
        </p:sp>
        <p:sp>
          <p:nvSpPr>
            <p:cNvPr id="490" name="AutoShape 104"/>
            <p:cNvSpPr/>
            <p:nvPr/>
          </p:nvSpPr>
          <p:spPr>
            <a:xfrm>
              <a:off x="-1" y="0"/>
              <a:ext cx="1208748" cy="1057910"/>
            </a:xfrm>
            <a:custGeom>
              <a:avLst/>
              <a:gdLst/>
              <a:ahLst/>
              <a:cxnLst>
                <a:cxn ang="0">
                  <a:pos x="wd2" y="hd2"/>
                </a:cxn>
                <a:cxn ang="5400000">
                  <a:pos x="wd2" y="hd2"/>
                </a:cxn>
                <a:cxn ang="10800000">
                  <a:pos x="wd2" y="hd2"/>
                </a:cxn>
                <a:cxn ang="16200000">
                  <a:pos x="wd2" y="hd2"/>
                </a:cxn>
              </a:cxnLst>
              <a:rect l="0" t="0" r="r" b="b"/>
              <a:pathLst>
                <a:path w="21600" h="21600" extrusionOk="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solidFill>
              <a:srgbClr val="F2F2F2"/>
            </a:solidFill>
            <a:ln w="12700" cap="flat">
              <a:noFill/>
              <a:miter lim="400000"/>
            </a:ln>
            <a:effectLst/>
          </p:spPr>
          <p:txBody>
            <a:bodyPr wrap="square" lIns="48767" tIns="48767" rIns="48767" bIns="48767" numCol="1" anchor="ctr">
              <a:noAutofit/>
            </a:bodyPr>
            <a:lstStyle/>
            <a:p>
              <a:pPr algn="ctr" defTabSz="228576">
                <a:lnSpc>
                  <a:spcPct val="100000"/>
                </a:lnSpc>
                <a:spcBef>
                  <a:spcPts val="0"/>
                </a:spcBef>
                <a:defRPr sz="2000">
                  <a:solidFill>
                    <a:srgbClr val="FFFFFF"/>
                  </a:solidFill>
                  <a:effectLst>
                    <a:outerShdw blurRad="38100" dist="38100" dir="2700000" rotWithShape="0">
                      <a:srgbClr val="000000"/>
                    </a:outerShdw>
                  </a:effectLst>
                  <a:latin typeface="Calibri"/>
                  <a:ea typeface="Calibri"/>
                  <a:cs typeface="Calibri"/>
                  <a:sym typeface="Calibri"/>
                </a:defRPr>
              </a:pPr>
              <a:endParaRPr sz="1407"/>
            </a:p>
          </p:txBody>
        </p:sp>
      </p:grpSp>
      <p:sp>
        <p:nvSpPr>
          <p:cNvPr id="492" name="TextBox 9"/>
          <p:cNvSpPr txBox="1"/>
          <p:nvPr/>
        </p:nvSpPr>
        <p:spPr>
          <a:xfrm>
            <a:off x="189581" y="5689392"/>
            <a:ext cx="1604925" cy="191589"/>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p>
            <a:pPr defTabSz="914301">
              <a:lnSpc>
                <a:spcPct val="100000"/>
              </a:lnSpc>
              <a:spcBef>
                <a:spcPts val="0"/>
              </a:spcBef>
              <a:defRPr b="1" cap="all">
                <a:solidFill>
                  <a:srgbClr val="A6A6A6"/>
                </a:solidFill>
                <a:latin typeface="Calibri"/>
                <a:ea typeface="Calibri"/>
                <a:cs typeface="Calibri"/>
                <a:sym typeface="Calibri"/>
              </a:defRPr>
            </a:pPr>
            <a:r>
              <a:rPr sz="795"/>
              <a:t>Creative</a:t>
            </a:r>
            <a:r>
              <a:rPr sz="795" b="0">
                <a:solidFill>
                  <a:srgbClr val="D9D9D9"/>
                </a:solidFill>
              </a:rPr>
              <a:t> presentation template</a:t>
            </a:r>
          </a:p>
        </p:txBody>
      </p:sp>
      <p:sp>
        <p:nvSpPr>
          <p:cNvPr id="493" name="TextBox 10"/>
          <p:cNvSpPr txBox="1"/>
          <p:nvPr/>
        </p:nvSpPr>
        <p:spPr>
          <a:xfrm rot="5400000">
            <a:off x="10336072" y="5154431"/>
            <a:ext cx="3076481" cy="191589"/>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lvl1pPr defTabSz="1300480">
              <a:lnSpc>
                <a:spcPct val="100000"/>
              </a:lnSpc>
              <a:spcBef>
                <a:spcPts val="0"/>
              </a:spcBef>
              <a:defRPr cap="all" spc="385">
                <a:solidFill>
                  <a:srgbClr val="F2F2F2"/>
                </a:solidFill>
                <a:latin typeface="Calibri"/>
                <a:ea typeface="Calibri"/>
                <a:cs typeface="Calibri"/>
                <a:sym typeface="Calibri"/>
              </a:defRPr>
            </a:lvl1pPr>
          </a:lstStyle>
          <a:p>
            <a:r>
              <a:rPr sz="795"/>
              <a:t>Creative presentation template</a:t>
            </a:r>
          </a:p>
        </p:txBody>
      </p:sp>
      <p:sp>
        <p:nvSpPr>
          <p:cNvPr id="494" name="Picture Placeholder 5"/>
          <p:cNvSpPr>
            <a:spLocks noGrp="1"/>
          </p:cNvSpPr>
          <p:nvPr>
            <p:ph type="pic" sz="half" idx="13"/>
          </p:nvPr>
        </p:nvSpPr>
        <p:spPr>
          <a:xfrm>
            <a:off x="1024128" y="857248"/>
            <a:ext cx="4754881" cy="5143501"/>
          </a:xfrm>
          <a:prstGeom prst="rect">
            <a:avLst/>
          </a:prstGeom>
        </p:spPr>
        <p:txBody>
          <a:bodyPr lIns="91439" tIns="45719" rIns="91439" bIns="45719"/>
          <a:lstStyle/>
          <a:p>
            <a:endParaRPr/>
          </a:p>
        </p:txBody>
      </p:sp>
      <p:sp>
        <p:nvSpPr>
          <p:cNvPr id="495" name="Dianummer"/>
          <p:cNvSpPr txBox="1">
            <a:spLocks noGrp="1"/>
          </p:cNvSpPr>
          <p:nvPr>
            <p:ph type="sldNum" sz="quarter" idx="2"/>
          </p:nvPr>
        </p:nvSpPr>
        <p:spPr>
          <a:xfrm>
            <a:off x="8334545" y="5488708"/>
            <a:ext cx="403057" cy="271611"/>
          </a:xfrm>
          <a:prstGeom prst="rect">
            <a:avLst/>
          </a:prstGeom>
        </p:spPr>
        <p:txBody>
          <a:bodyPr lIns="48767" tIns="48767" rIns="48767" bIns="48767" anchor="ctr"/>
          <a:lstStyle>
            <a:lvl1pPr algn="r" defTabSz="914301">
              <a:lnSpc>
                <a:spcPct val="100000"/>
              </a:lnSpc>
              <a:spcBef>
                <a:spcPts val="0"/>
              </a:spcBef>
              <a:defRPr sz="1125" cap="all">
                <a:solidFill>
                  <a:srgbClr val="FFFFFF"/>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90572347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8_Custom Layout">
    <p:spTree>
      <p:nvGrpSpPr>
        <p:cNvPr id="1" name=""/>
        <p:cNvGrpSpPr/>
        <p:nvPr/>
      </p:nvGrpSpPr>
      <p:grpSpPr>
        <a:xfrm>
          <a:off x="0" y="0"/>
          <a:ext cx="0" cy="0"/>
          <a:chOff x="0" y="0"/>
          <a:chExt cx="0" cy="0"/>
        </a:xfrm>
      </p:grpSpPr>
      <p:grpSp>
        <p:nvGrpSpPr>
          <p:cNvPr id="504" name="Group 6"/>
          <p:cNvGrpSpPr/>
          <p:nvPr/>
        </p:nvGrpSpPr>
        <p:grpSpPr>
          <a:xfrm>
            <a:off x="189581" y="967466"/>
            <a:ext cx="1133201" cy="743844"/>
            <a:chOff x="0" y="0"/>
            <a:chExt cx="1208746" cy="1057909"/>
          </a:xfrm>
        </p:grpSpPr>
        <p:sp>
          <p:nvSpPr>
            <p:cNvPr id="502" name="AutoShape 103"/>
            <p:cNvSpPr/>
            <p:nvPr/>
          </p:nvSpPr>
          <p:spPr>
            <a:xfrm>
              <a:off x="190093" y="188026"/>
              <a:ext cx="433911" cy="285142"/>
            </a:xfrm>
            <a:custGeom>
              <a:avLst/>
              <a:gdLst/>
              <a:ahLst/>
              <a:cxnLst>
                <a:cxn ang="0">
                  <a:pos x="wd2" y="hd2"/>
                </a:cxn>
                <a:cxn ang="5400000">
                  <a:pos x="wd2" y="hd2"/>
                </a:cxn>
                <a:cxn ang="10800000">
                  <a:pos x="wd2" y="hd2"/>
                </a:cxn>
                <a:cxn ang="16200000">
                  <a:pos x="wd2" y="hd2"/>
                </a:cxn>
              </a:cxnLst>
              <a:rect l="0" t="0" r="r" b="b"/>
              <a:pathLst>
                <a:path w="21600" h="21600" extrusionOk="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solidFill>
              <a:srgbClr val="F2F2F2"/>
            </a:solidFill>
            <a:ln w="12700" cap="flat">
              <a:noFill/>
              <a:miter lim="400000"/>
            </a:ln>
            <a:effectLst/>
          </p:spPr>
          <p:txBody>
            <a:bodyPr wrap="square" lIns="48767" tIns="48767" rIns="48767" bIns="48767" numCol="1" anchor="ctr">
              <a:noAutofit/>
            </a:bodyPr>
            <a:lstStyle/>
            <a:p>
              <a:pPr algn="ctr" defTabSz="228576">
                <a:lnSpc>
                  <a:spcPct val="100000"/>
                </a:lnSpc>
                <a:spcBef>
                  <a:spcPts val="0"/>
                </a:spcBef>
                <a:defRPr sz="2000">
                  <a:solidFill>
                    <a:srgbClr val="FFFFFF"/>
                  </a:solidFill>
                  <a:effectLst>
                    <a:outerShdw blurRad="38100" dist="38100" dir="2700000" rotWithShape="0">
                      <a:srgbClr val="000000"/>
                    </a:outerShdw>
                  </a:effectLst>
                  <a:latin typeface="Calibri"/>
                  <a:ea typeface="Calibri"/>
                  <a:cs typeface="Calibri"/>
                  <a:sym typeface="Calibri"/>
                </a:defRPr>
              </a:pPr>
              <a:endParaRPr sz="1407"/>
            </a:p>
          </p:txBody>
        </p:sp>
        <p:sp>
          <p:nvSpPr>
            <p:cNvPr id="503" name="AutoShape 104"/>
            <p:cNvSpPr/>
            <p:nvPr/>
          </p:nvSpPr>
          <p:spPr>
            <a:xfrm>
              <a:off x="-1" y="0"/>
              <a:ext cx="1208748" cy="1057910"/>
            </a:xfrm>
            <a:custGeom>
              <a:avLst/>
              <a:gdLst/>
              <a:ahLst/>
              <a:cxnLst>
                <a:cxn ang="0">
                  <a:pos x="wd2" y="hd2"/>
                </a:cxn>
                <a:cxn ang="5400000">
                  <a:pos x="wd2" y="hd2"/>
                </a:cxn>
                <a:cxn ang="10800000">
                  <a:pos x="wd2" y="hd2"/>
                </a:cxn>
                <a:cxn ang="16200000">
                  <a:pos x="wd2" y="hd2"/>
                </a:cxn>
              </a:cxnLst>
              <a:rect l="0" t="0" r="r" b="b"/>
              <a:pathLst>
                <a:path w="21600" h="21600" extrusionOk="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solidFill>
              <a:srgbClr val="F2F2F2"/>
            </a:solidFill>
            <a:ln w="12700" cap="flat">
              <a:noFill/>
              <a:miter lim="400000"/>
            </a:ln>
            <a:effectLst/>
          </p:spPr>
          <p:txBody>
            <a:bodyPr wrap="square" lIns="48767" tIns="48767" rIns="48767" bIns="48767" numCol="1" anchor="ctr">
              <a:noAutofit/>
            </a:bodyPr>
            <a:lstStyle/>
            <a:p>
              <a:pPr algn="ctr" defTabSz="228576">
                <a:lnSpc>
                  <a:spcPct val="100000"/>
                </a:lnSpc>
                <a:spcBef>
                  <a:spcPts val="0"/>
                </a:spcBef>
                <a:defRPr sz="2000">
                  <a:solidFill>
                    <a:srgbClr val="FFFFFF"/>
                  </a:solidFill>
                  <a:effectLst>
                    <a:outerShdw blurRad="38100" dist="38100" dir="2700000" rotWithShape="0">
                      <a:srgbClr val="000000"/>
                    </a:outerShdw>
                  </a:effectLst>
                  <a:latin typeface="Calibri"/>
                  <a:ea typeface="Calibri"/>
                  <a:cs typeface="Calibri"/>
                  <a:sym typeface="Calibri"/>
                </a:defRPr>
              </a:pPr>
              <a:endParaRPr sz="1407"/>
            </a:p>
          </p:txBody>
        </p:sp>
      </p:grpSp>
      <p:sp>
        <p:nvSpPr>
          <p:cNvPr id="505" name="TextBox 9"/>
          <p:cNvSpPr txBox="1"/>
          <p:nvPr/>
        </p:nvSpPr>
        <p:spPr>
          <a:xfrm>
            <a:off x="189581" y="5689392"/>
            <a:ext cx="1604925" cy="191589"/>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p>
            <a:pPr defTabSz="914301">
              <a:lnSpc>
                <a:spcPct val="100000"/>
              </a:lnSpc>
              <a:spcBef>
                <a:spcPts val="0"/>
              </a:spcBef>
              <a:defRPr b="1" cap="all">
                <a:solidFill>
                  <a:srgbClr val="A6A6A6"/>
                </a:solidFill>
                <a:latin typeface="Calibri"/>
                <a:ea typeface="Calibri"/>
                <a:cs typeface="Calibri"/>
                <a:sym typeface="Calibri"/>
              </a:defRPr>
            </a:pPr>
            <a:r>
              <a:rPr sz="795"/>
              <a:t>Creative</a:t>
            </a:r>
            <a:r>
              <a:rPr sz="795" b="0">
                <a:solidFill>
                  <a:srgbClr val="D9D9D9"/>
                </a:solidFill>
              </a:rPr>
              <a:t> presentation template</a:t>
            </a:r>
          </a:p>
        </p:txBody>
      </p:sp>
      <p:sp>
        <p:nvSpPr>
          <p:cNvPr id="506" name="TextBox 10"/>
          <p:cNvSpPr txBox="1"/>
          <p:nvPr/>
        </p:nvSpPr>
        <p:spPr>
          <a:xfrm rot="5400000">
            <a:off x="10336072" y="5154431"/>
            <a:ext cx="3076481" cy="191589"/>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lvl1pPr defTabSz="1300480">
              <a:lnSpc>
                <a:spcPct val="100000"/>
              </a:lnSpc>
              <a:spcBef>
                <a:spcPts val="0"/>
              </a:spcBef>
              <a:defRPr cap="all" spc="385">
                <a:solidFill>
                  <a:srgbClr val="F2F2F2"/>
                </a:solidFill>
                <a:latin typeface="Calibri"/>
                <a:ea typeface="Calibri"/>
                <a:cs typeface="Calibri"/>
                <a:sym typeface="Calibri"/>
              </a:defRPr>
            </a:lvl1pPr>
          </a:lstStyle>
          <a:p>
            <a:r>
              <a:rPr sz="795"/>
              <a:t>Creative presentation template</a:t>
            </a:r>
          </a:p>
        </p:txBody>
      </p:sp>
      <p:sp>
        <p:nvSpPr>
          <p:cNvPr id="507" name="Picture Placeholder 3"/>
          <p:cNvSpPr>
            <a:spLocks noGrp="1"/>
          </p:cNvSpPr>
          <p:nvPr>
            <p:ph type="pic" sz="half" idx="13"/>
          </p:nvPr>
        </p:nvSpPr>
        <p:spPr>
          <a:xfrm>
            <a:off x="4660901" y="857250"/>
            <a:ext cx="3619500" cy="5143501"/>
          </a:xfrm>
          <a:prstGeom prst="rect">
            <a:avLst/>
          </a:prstGeom>
        </p:spPr>
        <p:txBody>
          <a:bodyPr lIns="91439" tIns="45719" rIns="91439" bIns="45719"/>
          <a:lstStyle/>
          <a:p>
            <a:endParaRPr/>
          </a:p>
        </p:txBody>
      </p:sp>
      <p:sp>
        <p:nvSpPr>
          <p:cNvPr id="508" name="Dianummer"/>
          <p:cNvSpPr txBox="1">
            <a:spLocks noGrp="1"/>
          </p:cNvSpPr>
          <p:nvPr>
            <p:ph type="sldNum" sz="quarter" idx="2"/>
          </p:nvPr>
        </p:nvSpPr>
        <p:spPr>
          <a:xfrm>
            <a:off x="8334545" y="5488708"/>
            <a:ext cx="403057" cy="271611"/>
          </a:xfrm>
          <a:prstGeom prst="rect">
            <a:avLst/>
          </a:prstGeom>
        </p:spPr>
        <p:txBody>
          <a:bodyPr lIns="48767" tIns="48767" rIns="48767" bIns="48767" anchor="ctr"/>
          <a:lstStyle>
            <a:lvl1pPr algn="r" defTabSz="914301">
              <a:lnSpc>
                <a:spcPct val="100000"/>
              </a:lnSpc>
              <a:spcBef>
                <a:spcPts val="0"/>
              </a:spcBef>
              <a:defRPr sz="1125" cap="all">
                <a:solidFill>
                  <a:srgbClr val="FFFFFF"/>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60387611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71_Custom Layout">
    <p:spTree>
      <p:nvGrpSpPr>
        <p:cNvPr id="1" name=""/>
        <p:cNvGrpSpPr/>
        <p:nvPr/>
      </p:nvGrpSpPr>
      <p:grpSpPr>
        <a:xfrm>
          <a:off x="0" y="0"/>
          <a:ext cx="0" cy="0"/>
          <a:chOff x="0" y="0"/>
          <a:chExt cx="0" cy="0"/>
        </a:xfrm>
      </p:grpSpPr>
      <p:grpSp>
        <p:nvGrpSpPr>
          <p:cNvPr id="517" name="Group 6"/>
          <p:cNvGrpSpPr/>
          <p:nvPr/>
        </p:nvGrpSpPr>
        <p:grpSpPr>
          <a:xfrm>
            <a:off x="189581" y="967466"/>
            <a:ext cx="1133201" cy="743844"/>
            <a:chOff x="0" y="0"/>
            <a:chExt cx="1208746" cy="1057909"/>
          </a:xfrm>
        </p:grpSpPr>
        <p:sp>
          <p:nvSpPr>
            <p:cNvPr id="515" name="AutoShape 103"/>
            <p:cNvSpPr/>
            <p:nvPr/>
          </p:nvSpPr>
          <p:spPr>
            <a:xfrm>
              <a:off x="190093" y="188026"/>
              <a:ext cx="433911" cy="285142"/>
            </a:xfrm>
            <a:custGeom>
              <a:avLst/>
              <a:gdLst/>
              <a:ahLst/>
              <a:cxnLst>
                <a:cxn ang="0">
                  <a:pos x="wd2" y="hd2"/>
                </a:cxn>
                <a:cxn ang="5400000">
                  <a:pos x="wd2" y="hd2"/>
                </a:cxn>
                <a:cxn ang="10800000">
                  <a:pos x="wd2" y="hd2"/>
                </a:cxn>
                <a:cxn ang="16200000">
                  <a:pos x="wd2" y="hd2"/>
                </a:cxn>
              </a:cxnLst>
              <a:rect l="0" t="0" r="r" b="b"/>
              <a:pathLst>
                <a:path w="21600" h="21600" extrusionOk="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solidFill>
              <a:srgbClr val="F2F2F2"/>
            </a:solidFill>
            <a:ln w="12700" cap="flat">
              <a:noFill/>
              <a:miter lim="400000"/>
            </a:ln>
            <a:effectLst/>
          </p:spPr>
          <p:txBody>
            <a:bodyPr wrap="square" lIns="48767" tIns="48767" rIns="48767" bIns="48767" numCol="1" anchor="ctr">
              <a:noAutofit/>
            </a:bodyPr>
            <a:lstStyle/>
            <a:p>
              <a:pPr algn="ctr" defTabSz="228576">
                <a:lnSpc>
                  <a:spcPct val="100000"/>
                </a:lnSpc>
                <a:spcBef>
                  <a:spcPts val="0"/>
                </a:spcBef>
                <a:defRPr sz="2000">
                  <a:solidFill>
                    <a:srgbClr val="FFFFFF"/>
                  </a:solidFill>
                  <a:effectLst>
                    <a:outerShdw blurRad="38100" dist="38100" dir="2700000" rotWithShape="0">
                      <a:srgbClr val="000000"/>
                    </a:outerShdw>
                  </a:effectLst>
                  <a:latin typeface="Calibri"/>
                  <a:ea typeface="Calibri"/>
                  <a:cs typeface="Calibri"/>
                  <a:sym typeface="Calibri"/>
                </a:defRPr>
              </a:pPr>
              <a:endParaRPr sz="1407"/>
            </a:p>
          </p:txBody>
        </p:sp>
        <p:sp>
          <p:nvSpPr>
            <p:cNvPr id="516" name="AutoShape 104"/>
            <p:cNvSpPr/>
            <p:nvPr/>
          </p:nvSpPr>
          <p:spPr>
            <a:xfrm>
              <a:off x="-1" y="0"/>
              <a:ext cx="1208748" cy="1057910"/>
            </a:xfrm>
            <a:custGeom>
              <a:avLst/>
              <a:gdLst/>
              <a:ahLst/>
              <a:cxnLst>
                <a:cxn ang="0">
                  <a:pos x="wd2" y="hd2"/>
                </a:cxn>
                <a:cxn ang="5400000">
                  <a:pos x="wd2" y="hd2"/>
                </a:cxn>
                <a:cxn ang="10800000">
                  <a:pos x="wd2" y="hd2"/>
                </a:cxn>
                <a:cxn ang="16200000">
                  <a:pos x="wd2" y="hd2"/>
                </a:cxn>
              </a:cxnLst>
              <a:rect l="0" t="0" r="r" b="b"/>
              <a:pathLst>
                <a:path w="21600" h="21600" extrusionOk="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solidFill>
              <a:srgbClr val="F2F2F2"/>
            </a:solidFill>
            <a:ln w="12700" cap="flat">
              <a:noFill/>
              <a:miter lim="400000"/>
            </a:ln>
            <a:effectLst/>
          </p:spPr>
          <p:txBody>
            <a:bodyPr wrap="square" lIns="48767" tIns="48767" rIns="48767" bIns="48767" numCol="1" anchor="ctr">
              <a:noAutofit/>
            </a:bodyPr>
            <a:lstStyle/>
            <a:p>
              <a:pPr algn="ctr" defTabSz="228576">
                <a:lnSpc>
                  <a:spcPct val="100000"/>
                </a:lnSpc>
                <a:spcBef>
                  <a:spcPts val="0"/>
                </a:spcBef>
                <a:defRPr sz="2000">
                  <a:solidFill>
                    <a:srgbClr val="FFFFFF"/>
                  </a:solidFill>
                  <a:effectLst>
                    <a:outerShdw blurRad="38100" dist="38100" dir="2700000" rotWithShape="0">
                      <a:srgbClr val="000000"/>
                    </a:outerShdw>
                  </a:effectLst>
                  <a:latin typeface="Calibri"/>
                  <a:ea typeface="Calibri"/>
                  <a:cs typeface="Calibri"/>
                  <a:sym typeface="Calibri"/>
                </a:defRPr>
              </a:pPr>
              <a:endParaRPr sz="1407"/>
            </a:p>
          </p:txBody>
        </p:sp>
      </p:grpSp>
      <p:sp>
        <p:nvSpPr>
          <p:cNvPr id="518" name="TextBox 9"/>
          <p:cNvSpPr txBox="1"/>
          <p:nvPr/>
        </p:nvSpPr>
        <p:spPr>
          <a:xfrm>
            <a:off x="189581" y="5689392"/>
            <a:ext cx="1604925" cy="191589"/>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p>
            <a:pPr defTabSz="914301">
              <a:lnSpc>
                <a:spcPct val="100000"/>
              </a:lnSpc>
              <a:spcBef>
                <a:spcPts val="0"/>
              </a:spcBef>
              <a:defRPr b="1" cap="all">
                <a:solidFill>
                  <a:srgbClr val="A6A6A6"/>
                </a:solidFill>
                <a:latin typeface="Calibri"/>
                <a:ea typeface="Calibri"/>
                <a:cs typeface="Calibri"/>
                <a:sym typeface="Calibri"/>
              </a:defRPr>
            </a:pPr>
            <a:r>
              <a:rPr sz="795"/>
              <a:t>Creative</a:t>
            </a:r>
            <a:r>
              <a:rPr sz="795" b="0">
                <a:solidFill>
                  <a:srgbClr val="D9D9D9"/>
                </a:solidFill>
              </a:rPr>
              <a:t> presentation template</a:t>
            </a:r>
          </a:p>
        </p:txBody>
      </p:sp>
      <p:sp>
        <p:nvSpPr>
          <p:cNvPr id="519" name="TextBox 10"/>
          <p:cNvSpPr txBox="1"/>
          <p:nvPr/>
        </p:nvSpPr>
        <p:spPr>
          <a:xfrm rot="5400000">
            <a:off x="10336072" y="5154431"/>
            <a:ext cx="3076481" cy="191589"/>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lvl1pPr defTabSz="1300480">
              <a:lnSpc>
                <a:spcPct val="100000"/>
              </a:lnSpc>
              <a:spcBef>
                <a:spcPts val="0"/>
              </a:spcBef>
              <a:defRPr cap="all" spc="385">
                <a:solidFill>
                  <a:srgbClr val="F2F2F2"/>
                </a:solidFill>
                <a:latin typeface="Calibri"/>
                <a:ea typeface="Calibri"/>
                <a:cs typeface="Calibri"/>
                <a:sym typeface="Calibri"/>
              </a:defRPr>
            </a:lvl1pPr>
          </a:lstStyle>
          <a:p>
            <a:r>
              <a:rPr sz="795"/>
              <a:t>Creative presentation template</a:t>
            </a:r>
          </a:p>
        </p:txBody>
      </p:sp>
      <p:sp>
        <p:nvSpPr>
          <p:cNvPr id="520" name="Freeform 12"/>
          <p:cNvSpPr>
            <a:spLocks noGrp="1"/>
          </p:cNvSpPr>
          <p:nvPr>
            <p:ph type="pic" idx="13"/>
          </p:nvPr>
        </p:nvSpPr>
        <p:spPr>
          <a:xfrm>
            <a:off x="-249341" y="777615"/>
            <a:ext cx="8824953" cy="5655197"/>
          </a:xfrm>
          <a:prstGeom prst="rect">
            <a:avLst/>
          </a:prstGeom>
        </p:spPr>
        <p:txBody>
          <a:bodyPr lIns="91439" tIns="45719" rIns="91439" bIns="45719"/>
          <a:lstStyle/>
          <a:p>
            <a:endParaRPr/>
          </a:p>
        </p:txBody>
      </p:sp>
      <p:sp>
        <p:nvSpPr>
          <p:cNvPr id="521" name="Dianummer"/>
          <p:cNvSpPr txBox="1">
            <a:spLocks noGrp="1"/>
          </p:cNvSpPr>
          <p:nvPr>
            <p:ph type="sldNum" sz="quarter" idx="2"/>
          </p:nvPr>
        </p:nvSpPr>
        <p:spPr>
          <a:xfrm>
            <a:off x="8334545" y="5488708"/>
            <a:ext cx="403057" cy="271611"/>
          </a:xfrm>
          <a:prstGeom prst="rect">
            <a:avLst/>
          </a:prstGeom>
        </p:spPr>
        <p:txBody>
          <a:bodyPr lIns="48767" tIns="48767" rIns="48767" bIns="48767" anchor="ctr"/>
          <a:lstStyle>
            <a:lvl1pPr algn="r" defTabSz="914301">
              <a:lnSpc>
                <a:spcPct val="100000"/>
              </a:lnSpc>
              <a:spcBef>
                <a:spcPts val="0"/>
              </a:spcBef>
              <a:defRPr sz="1125" cap="all">
                <a:solidFill>
                  <a:srgbClr val="FFFFFF"/>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97884323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E5276D5D-E926-4970-A9DF-D23B0B36AC2F}" type="datetime1">
              <a:rPr lang="nl-BE" smtClean="0"/>
              <a:t>2/10/2021</a:t>
            </a:fld>
            <a:endParaRPr lang="nl-BE"/>
          </a:p>
        </p:txBody>
      </p:sp>
      <p:sp>
        <p:nvSpPr>
          <p:cNvPr id="6" name="Tijdelijke aanduiding voor voettekst 5"/>
          <p:cNvSpPr>
            <a:spLocks noGrp="1"/>
          </p:cNvSpPr>
          <p:nvPr>
            <p:ph type="ftr" sz="quarter" idx="11"/>
          </p:nvPr>
        </p:nvSpPr>
        <p:spPr/>
        <p:txBody>
          <a:bodyPr/>
          <a:lstStyle/>
          <a:p>
            <a:r>
              <a:rPr lang="en-US"/>
              <a:t> Kristin Verellen – Peel The Onion / Els Schepens – Better Minds At Work</a:t>
            </a:r>
            <a:endParaRPr lang="nl-BE"/>
          </a:p>
        </p:txBody>
      </p:sp>
      <p:sp>
        <p:nvSpPr>
          <p:cNvPr id="7" name="Tijdelijke aanduiding voor dianummer 6"/>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32796660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grpSp>
        <p:nvGrpSpPr>
          <p:cNvPr id="530" name="Group 6"/>
          <p:cNvGrpSpPr/>
          <p:nvPr/>
        </p:nvGrpSpPr>
        <p:grpSpPr>
          <a:xfrm>
            <a:off x="189581" y="967466"/>
            <a:ext cx="1133201" cy="743844"/>
            <a:chOff x="0" y="0"/>
            <a:chExt cx="1208746" cy="1057909"/>
          </a:xfrm>
        </p:grpSpPr>
        <p:sp>
          <p:nvSpPr>
            <p:cNvPr id="528" name="AutoShape 103"/>
            <p:cNvSpPr/>
            <p:nvPr/>
          </p:nvSpPr>
          <p:spPr>
            <a:xfrm>
              <a:off x="190093" y="188026"/>
              <a:ext cx="433911" cy="285142"/>
            </a:xfrm>
            <a:custGeom>
              <a:avLst/>
              <a:gdLst/>
              <a:ahLst/>
              <a:cxnLst>
                <a:cxn ang="0">
                  <a:pos x="wd2" y="hd2"/>
                </a:cxn>
                <a:cxn ang="5400000">
                  <a:pos x="wd2" y="hd2"/>
                </a:cxn>
                <a:cxn ang="10800000">
                  <a:pos x="wd2" y="hd2"/>
                </a:cxn>
                <a:cxn ang="16200000">
                  <a:pos x="wd2" y="hd2"/>
                </a:cxn>
              </a:cxnLst>
              <a:rect l="0" t="0" r="r" b="b"/>
              <a:pathLst>
                <a:path w="21600" h="21600" extrusionOk="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solidFill>
              <a:srgbClr val="F2F2F2"/>
            </a:solidFill>
            <a:ln w="12700" cap="flat">
              <a:noFill/>
              <a:miter lim="400000"/>
            </a:ln>
            <a:effectLst/>
          </p:spPr>
          <p:txBody>
            <a:bodyPr wrap="square" lIns="48767" tIns="48767" rIns="48767" bIns="48767" numCol="1" anchor="ctr">
              <a:noAutofit/>
            </a:bodyPr>
            <a:lstStyle/>
            <a:p>
              <a:pPr algn="ctr" defTabSz="228576">
                <a:lnSpc>
                  <a:spcPct val="100000"/>
                </a:lnSpc>
                <a:spcBef>
                  <a:spcPts val="0"/>
                </a:spcBef>
                <a:defRPr sz="2000">
                  <a:solidFill>
                    <a:srgbClr val="FFFFFF"/>
                  </a:solidFill>
                  <a:effectLst>
                    <a:outerShdw blurRad="38100" dist="38100" dir="2700000" rotWithShape="0">
                      <a:srgbClr val="000000"/>
                    </a:outerShdw>
                  </a:effectLst>
                  <a:latin typeface="Calibri"/>
                  <a:ea typeface="Calibri"/>
                  <a:cs typeface="Calibri"/>
                  <a:sym typeface="Calibri"/>
                </a:defRPr>
              </a:pPr>
              <a:endParaRPr sz="1407"/>
            </a:p>
          </p:txBody>
        </p:sp>
        <p:sp>
          <p:nvSpPr>
            <p:cNvPr id="529" name="AutoShape 104"/>
            <p:cNvSpPr/>
            <p:nvPr/>
          </p:nvSpPr>
          <p:spPr>
            <a:xfrm>
              <a:off x="-1" y="0"/>
              <a:ext cx="1208748" cy="1057910"/>
            </a:xfrm>
            <a:custGeom>
              <a:avLst/>
              <a:gdLst/>
              <a:ahLst/>
              <a:cxnLst>
                <a:cxn ang="0">
                  <a:pos x="wd2" y="hd2"/>
                </a:cxn>
                <a:cxn ang="5400000">
                  <a:pos x="wd2" y="hd2"/>
                </a:cxn>
                <a:cxn ang="10800000">
                  <a:pos x="wd2" y="hd2"/>
                </a:cxn>
                <a:cxn ang="16200000">
                  <a:pos x="wd2" y="hd2"/>
                </a:cxn>
              </a:cxnLst>
              <a:rect l="0" t="0" r="r" b="b"/>
              <a:pathLst>
                <a:path w="21600" h="21600" extrusionOk="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solidFill>
              <a:srgbClr val="F2F2F2"/>
            </a:solidFill>
            <a:ln w="12700" cap="flat">
              <a:noFill/>
              <a:miter lim="400000"/>
            </a:ln>
            <a:effectLst/>
          </p:spPr>
          <p:txBody>
            <a:bodyPr wrap="square" lIns="48767" tIns="48767" rIns="48767" bIns="48767" numCol="1" anchor="ctr">
              <a:noAutofit/>
            </a:bodyPr>
            <a:lstStyle/>
            <a:p>
              <a:pPr algn="ctr" defTabSz="228576">
                <a:lnSpc>
                  <a:spcPct val="100000"/>
                </a:lnSpc>
                <a:spcBef>
                  <a:spcPts val="0"/>
                </a:spcBef>
                <a:defRPr sz="2000">
                  <a:solidFill>
                    <a:srgbClr val="FFFFFF"/>
                  </a:solidFill>
                  <a:effectLst>
                    <a:outerShdw blurRad="38100" dist="38100" dir="2700000" rotWithShape="0">
                      <a:srgbClr val="000000"/>
                    </a:outerShdw>
                  </a:effectLst>
                  <a:latin typeface="Calibri"/>
                  <a:ea typeface="Calibri"/>
                  <a:cs typeface="Calibri"/>
                  <a:sym typeface="Calibri"/>
                </a:defRPr>
              </a:pPr>
              <a:endParaRPr sz="1407"/>
            </a:p>
          </p:txBody>
        </p:sp>
      </p:grpSp>
      <p:sp>
        <p:nvSpPr>
          <p:cNvPr id="531" name="TextBox 9"/>
          <p:cNvSpPr txBox="1"/>
          <p:nvPr/>
        </p:nvSpPr>
        <p:spPr>
          <a:xfrm>
            <a:off x="189581" y="5689392"/>
            <a:ext cx="1604925" cy="191589"/>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p>
            <a:pPr defTabSz="914301">
              <a:lnSpc>
                <a:spcPct val="100000"/>
              </a:lnSpc>
              <a:spcBef>
                <a:spcPts val="0"/>
              </a:spcBef>
              <a:defRPr b="1" cap="all">
                <a:solidFill>
                  <a:srgbClr val="A6A6A6"/>
                </a:solidFill>
                <a:latin typeface="Calibri"/>
                <a:ea typeface="Calibri"/>
                <a:cs typeface="Calibri"/>
                <a:sym typeface="Calibri"/>
              </a:defRPr>
            </a:pPr>
            <a:r>
              <a:rPr sz="795"/>
              <a:t>Creative</a:t>
            </a:r>
            <a:r>
              <a:rPr sz="795" b="0">
                <a:solidFill>
                  <a:srgbClr val="D9D9D9"/>
                </a:solidFill>
              </a:rPr>
              <a:t> presentation template</a:t>
            </a:r>
          </a:p>
        </p:txBody>
      </p:sp>
      <p:sp>
        <p:nvSpPr>
          <p:cNvPr id="532" name="TextBox 10"/>
          <p:cNvSpPr txBox="1"/>
          <p:nvPr/>
        </p:nvSpPr>
        <p:spPr>
          <a:xfrm rot="5400000">
            <a:off x="10336072" y="5154431"/>
            <a:ext cx="3076481" cy="191589"/>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lvl1pPr defTabSz="1300480">
              <a:lnSpc>
                <a:spcPct val="100000"/>
              </a:lnSpc>
              <a:spcBef>
                <a:spcPts val="0"/>
              </a:spcBef>
              <a:defRPr cap="all" spc="385">
                <a:solidFill>
                  <a:srgbClr val="F2F2F2"/>
                </a:solidFill>
                <a:latin typeface="Calibri"/>
                <a:ea typeface="Calibri"/>
                <a:cs typeface="Calibri"/>
                <a:sym typeface="Calibri"/>
              </a:defRPr>
            </a:lvl1pPr>
          </a:lstStyle>
          <a:p>
            <a:r>
              <a:rPr sz="795"/>
              <a:t>Creative presentation template</a:t>
            </a:r>
          </a:p>
        </p:txBody>
      </p:sp>
      <p:sp>
        <p:nvSpPr>
          <p:cNvPr id="533" name="Picture Placeholder 5"/>
          <p:cNvSpPr>
            <a:spLocks noGrp="1"/>
          </p:cNvSpPr>
          <p:nvPr>
            <p:ph type="pic" sz="half" idx="13"/>
          </p:nvPr>
        </p:nvSpPr>
        <p:spPr>
          <a:xfrm>
            <a:off x="6096000" y="857250"/>
            <a:ext cx="6096000" cy="5143501"/>
          </a:xfrm>
          <a:prstGeom prst="rect">
            <a:avLst/>
          </a:prstGeom>
        </p:spPr>
        <p:txBody>
          <a:bodyPr lIns="91439" tIns="45719" rIns="91439" bIns="45719"/>
          <a:lstStyle/>
          <a:p>
            <a:endParaRPr/>
          </a:p>
        </p:txBody>
      </p:sp>
      <p:sp>
        <p:nvSpPr>
          <p:cNvPr id="534" name="Dianummer"/>
          <p:cNvSpPr txBox="1">
            <a:spLocks noGrp="1"/>
          </p:cNvSpPr>
          <p:nvPr>
            <p:ph type="sldNum" sz="quarter" idx="2"/>
          </p:nvPr>
        </p:nvSpPr>
        <p:spPr>
          <a:xfrm>
            <a:off x="8334545" y="5488708"/>
            <a:ext cx="403057" cy="271611"/>
          </a:xfrm>
          <a:prstGeom prst="rect">
            <a:avLst/>
          </a:prstGeom>
        </p:spPr>
        <p:txBody>
          <a:bodyPr lIns="48767" tIns="48767" rIns="48767" bIns="48767" anchor="ctr"/>
          <a:lstStyle>
            <a:lvl1pPr algn="r" defTabSz="914301">
              <a:lnSpc>
                <a:spcPct val="100000"/>
              </a:lnSpc>
              <a:spcBef>
                <a:spcPts val="0"/>
              </a:spcBef>
              <a:defRPr sz="1125" cap="all">
                <a:solidFill>
                  <a:srgbClr val="FFFFFF"/>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5175897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Landscape Photo, Title &amp; Bullets">
    <p:spTree>
      <p:nvGrpSpPr>
        <p:cNvPr id="1" name=""/>
        <p:cNvGrpSpPr/>
        <p:nvPr/>
      </p:nvGrpSpPr>
      <p:grpSpPr>
        <a:xfrm>
          <a:off x="0" y="0"/>
          <a:ext cx="0" cy="0"/>
          <a:chOff x="0" y="0"/>
          <a:chExt cx="0" cy="0"/>
        </a:xfrm>
      </p:grpSpPr>
      <p:sp>
        <p:nvSpPr>
          <p:cNvPr id="541" name="Titeltekst"/>
          <p:cNvSpPr txBox="1">
            <a:spLocks noGrp="1"/>
          </p:cNvSpPr>
          <p:nvPr>
            <p:ph type="title"/>
          </p:nvPr>
        </p:nvSpPr>
        <p:spPr>
          <a:xfrm>
            <a:off x="1333500" y="4765981"/>
            <a:ext cx="9525000" cy="982267"/>
          </a:xfrm>
          <a:prstGeom prst="rect">
            <a:avLst/>
          </a:prstGeom>
        </p:spPr>
        <p:txBody>
          <a:bodyPr>
            <a:normAutofit/>
          </a:bodyPr>
          <a:lstStyle>
            <a:lvl1pPr>
              <a:lnSpc>
                <a:spcPct val="80000"/>
              </a:lnSpc>
              <a:defRPr sz="6328" b="1" cap="none">
                <a:solidFill>
                  <a:srgbClr val="3D424D"/>
                </a:solidFill>
                <a:latin typeface="Avenir Next"/>
                <a:ea typeface="Avenir Next"/>
                <a:cs typeface="Avenir Next"/>
                <a:sym typeface="Avenir Next"/>
              </a:defRPr>
            </a:lvl1pPr>
          </a:lstStyle>
          <a:p>
            <a:r>
              <a:t>Titeltekst</a:t>
            </a:r>
          </a:p>
        </p:txBody>
      </p:sp>
      <p:sp>
        <p:nvSpPr>
          <p:cNvPr id="542" name="Hoofdtekst - niveau één…"/>
          <p:cNvSpPr txBox="1">
            <a:spLocks noGrp="1"/>
          </p:cNvSpPr>
          <p:nvPr>
            <p:ph type="body" sz="quarter" idx="1"/>
          </p:nvPr>
        </p:nvSpPr>
        <p:spPr>
          <a:xfrm>
            <a:off x="1333500" y="5792896"/>
            <a:ext cx="9525000" cy="446485"/>
          </a:xfrm>
          <a:prstGeom prst="rect">
            <a:avLst/>
          </a:prstGeom>
        </p:spPr>
        <p:txBody>
          <a:bodyPr/>
          <a:lstStyle>
            <a:lvl1pPr>
              <a:lnSpc>
                <a:spcPct val="110000"/>
              </a:lnSpc>
              <a:spcBef>
                <a:spcPts val="1828"/>
              </a:spcBef>
              <a:defRPr sz="1828">
                <a:solidFill>
                  <a:srgbClr val="3E434E"/>
                </a:solidFill>
              </a:defRPr>
            </a:lvl1pPr>
            <a:lvl2pPr indent="160717">
              <a:lnSpc>
                <a:spcPct val="110000"/>
              </a:lnSpc>
              <a:spcBef>
                <a:spcPts val="1828"/>
              </a:spcBef>
              <a:defRPr sz="1828">
                <a:solidFill>
                  <a:srgbClr val="3E434E"/>
                </a:solidFill>
              </a:defRPr>
            </a:lvl2pPr>
            <a:lvl3pPr indent="321435">
              <a:lnSpc>
                <a:spcPct val="110000"/>
              </a:lnSpc>
              <a:spcBef>
                <a:spcPts val="1828"/>
              </a:spcBef>
              <a:defRPr sz="1828">
                <a:solidFill>
                  <a:srgbClr val="3E434E"/>
                </a:solidFill>
              </a:defRPr>
            </a:lvl3pPr>
            <a:lvl4pPr indent="482151">
              <a:lnSpc>
                <a:spcPct val="110000"/>
              </a:lnSpc>
              <a:spcBef>
                <a:spcPts val="1828"/>
              </a:spcBef>
              <a:defRPr sz="1828">
                <a:solidFill>
                  <a:srgbClr val="3E434E"/>
                </a:solidFill>
              </a:defRPr>
            </a:lvl4pPr>
            <a:lvl5pPr indent="642868">
              <a:lnSpc>
                <a:spcPct val="110000"/>
              </a:lnSpc>
              <a:spcBef>
                <a:spcPts val="1828"/>
              </a:spcBef>
              <a:defRPr sz="1828">
                <a:solidFill>
                  <a:srgbClr val="3E434E"/>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43" name="Rechthoek"/>
          <p:cNvSpPr/>
          <p:nvPr/>
        </p:nvSpPr>
        <p:spPr>
          <a:xfrm rot="16200000">
            <a:off x="4017703" y="-4028180"/>
            <a:ext cx="4156595" cy="12204373"/>
          </a:xfrm>
          <a:prstGeom prst="rect">
            <a:avLst/>
          </a:prstGeom>
          <a:gradFill>
            <a:gsLst>
              <a:gs pos="0">
                <a:srgbClr val="383E4A"/>
              </a:gs>
              <a:gs pos="100000">
                <a:srgbClr val="484B54"/>
              </a:gs>
            </a:gsLst>
          </a:gradFill>
          <a:ln w="12700">
            <a:miter lim="400000"/>
          </a:ln>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544" name="Afgeronde rechthoek"/>
          <p:cNvSpPr/>
          <p:nvPr/>
        </p:nvSpPr>
        <p:spPr>
          <a:xfrm rot="17784974">
            <a:off x="16211647" y="-2912566"/>
            <a:ext cx="7613812" cy="11358865"/>
          </a:xfrm>
          <a:prstGeom prst="roundRect">
            <a:avLst>
              <a:gd name="adj" fmla="val 15000"/>
            </a:avLst>
          </a:prstGeom>
          <a:solidFill>
            <a:srgbClr val="ABABAB"/>
          </a:solidFill>
          <a:ln w="12700">
            <a:miter lim="400000"/>
          </a:ln>
          <a:effectLst>
            <a:outerShdw blurRad="762000" dir="5400000" rotWithShape="0">
              <a:srgbClr val="000000">
                <a:alpha val="27535"/>
              </a:srgbClr>
            </a:outerShdw>
          </a:effectLst>
        </p:spPr>
        <p:txBody>
          <a:bodyPr lIns="0" tIns="0" rIns="0" bIns="0" anchor="ctr"/>
          <a:lstStyle/>
          <a:p>
            <a:pPr>
              <a:lnSpc>
                <a:spcPct val="100000"/>
              </a:lnSpc>
              <a:spcBef>
                <a:spcPts val="0"/>
              </a:spcBef>
              <a:defRPr sz="4000" b="1" cap="all">
                <a:solidFill>
                  <a:srgbClr val="FFFFFF"/>
                </a:solidFill>
                <a:latin typeface="Gill Sans"/>
                <a:ea typeface="Gill Sans"/>
                <a:cs typeface="Gill Sans"/>
                <a:sym typeface="Gill Sans"/>
              </a:defRPr>
            </a:pPr>
            <a:endParaRPr sz="2812"/>
          </a:p>
        </p:txBody>
      </p:sp>
      <p:sp>
        <p:nvSpPr>
          <p:cNvPr id="545" name="Vorm"/>
          <p:cNvSpPr/>
          <p:nvPr/>
        </p:nvSpPr>
        <p:spPr>
          <a:xfrm>
            <a:off x="1483807" y="-4111"/>
            <a:ext cx="10720807" cy="5541955"/>
          </a:xfrm>
          <a:custGeom>
            <a:avLst/>
            <a:gdLst/>
            <a:ahLst/>
            <a:cxnLst>
              <a:cxn ang="0">
                <a:pos x="wd2" y="hd2"/>
              </a:cxn>
              <a:cxn ang="5400000">
                <a:pos x="wd2" y="hd2"/>
              </a:cxn>
              <a:cxn ang="10800000">
                <a:pos x="wd2" y="hd2"/>
              </a:cxn>
              <a:cxn ang="16200000">
                <a:pos x="wd2" y="hd2"/>
              </a:cxn>
            </a:cxnLst>
            <a:rect l="0" t="0" r="r" b="b"/>
            <a:pathLst>
              <a:path w="21524" h="21490" extrusionOk="0">
                <a:moveTo>
                  <a:pt x="1803" y="0"/>
                </a:moveTo>
                <a:lnTo>
                  <a:pt x="1033" y="2246"/>
                </a:lnTo>
                <a:cubicBezTo>
                  <a:pt x="435" y="3991"/>
                  <a:pt x="134" y="4872"/>
                  <a:pt x="18" y="5951"/>
                </a:cubicBezTo>
                <a:cubicBezTo>
                  <a:pt x="-76" y="7163"/>
                  <a:pt x="204" y="8373"/>
                  <a:pt x="784" y="9256"/>
                </a:cubicBezTo>
                <a:cubicBezTo>
                  <a:pt x="1330" y="10019"/>
                  <a:pt x="1939" y="10457"/>
                  <a:pt x="3139" y="11321"/>
                </a:cubicBezTo>
                <a:lnTo>
                  <a:pt x="15173" y="19980"/>
                </a:lnTo>
                <a:cubicBezTo>
                  <a:pt x="16392" y="20857"/>
                  <a:pt x="17001" y="21295"/>
                  <a:pt x="17750" y="21464"/>
                </a:cubicBezTo>
                <a:cubicBezTo>
                  <a:pt x="18586" y="21600"/>
                  <a:pt x="19422" y="21193"/>
                  <a:pt x="20032" y="20352"/>
                </a:cubicBezTo>
                <a:cubicBezTo>
                  <a:pt x="20558" y="19563"/>
                  <a:pt x="20861" y="18680"/>
                  <a:pt x="21457" y="16942"/>
                </a:cubicBezTo>
                <a:lnTo>
                  <a:pt x="21524" y="16746"/>
                </a:lnTo>
                <a:lnTo>
                  <a:pt x="21524" y="0"/>
                </a:lnTo>
                <a:lnTo>
                  <a:pt x="1803" y="0"/>
                </a:lnTo>
                <a:close/>
              </a:path>
            </a:pathLst>
          </a:custGeom>
          <a:gradFill>
            <a:gsLst>
              <a:gs pos="0">
                <a:srgbClr val="02C1CB"/>
              </a:gs>
              <a:gs pos="100000">
                <a:srgbClr val="FFBA07"/>
              </a:gs>
            </a:gsLst>
            <a:path>
              <a:fillToRect l="778" t="95574" r="99221" b="4425"/>
            </a:path>
          </a:gradFill>
          <a:ln w="12700">
            <a:miter lim="400000"/>
          </a:ln>
          <a:effectLst>
            <a:outerShdw blurRad="762000" dir="5400000" rotWithShape="0">
              <a:srgbClr val="000000">
                <a:alpha val="31201"/>
              </a:srgbClr>
            </a:outerShdw>
          </a:effectLst>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546" name="Photo-Placeholder-5.jpg"/>
          <p:cNvSpPr>
            <a:spLocks noGrp="1"/>
          </p:cNvSpPr>
          <p:nvPr>
            <p:ph type="pic" idx="13"/>
          </p:nvPr>
        </p:nvSpPr>
        <p:spPr>
          <a:xfrm>
            <a:off x="1483779" y="-4110"/>
            <a:ext cx="10720807" cy="5541953"/>
          </a:xfrm>
          <a:prstGeom prst="rect">
            <a:avLst/>
          </a:prstGeom>
        </p:spPr>
        <p:txBody>
          <a:bodyPr lIns="91439" tIns="45719" rIns="91439" bIns="45719"/>
          <a:lstStyle/>
          <a:p>
            <a:endParaRPr/>
          </a:p>
        </p:txBody>
      </p:sp>
      <p:sp>
        <p:nvSpPr>
          <p:cNvPr id="547" name="Dianummer"/>
          <p:cNvSpPr txBox="1">
            <a:spLocks noGrp="1"/>
          </p:cNvSpPr>
          <p:nvPr>
            <p:ph type="sldNum" sz="quarter" idx="2"/>
          </p:nvPr>
        </p:nvSpPr>
        <p:spPr>
          <a:xfrm>
            <a:off x="6101954" y="6518673"/>
            <a:ext cx="346249" cy="173124"/>
          </a:xfrm>
          <a:prstGeom prst="rect">
            <a:avLst/>
          </a:prstGeom>
        </p:spPr>
        <p:txBody>
          <a:bodyPr/>
          <a:lstStyle>
            <a:lvl1pPr>
              <a:lnSpc>
                <a:spcPct val="100000"/>
              </a:lnSpc>
              <a:spcBef>
                <a:spcPts val="0"/>
              </a:spcBef>
              <a:defRPr sz="1125" b="1" cap="all">
                <a:solidFill>
                  <a:srgbClr val="FFFFFF"/>
                </a:solidFill>
                <a:latin typeface="Avenir Next"/>
                <a:ea typeface="Avenir Next"/>
                <a:cs typeface="Avenir Next"/>
                <a:sym typeface="Avenir Next"/>
              </a:defRPr>
            </a:lvl1pPr>
          </a:lstStyle>
          <a:p>
            <a:fld id="{86CB4B4D-7CA3-9044-876B-883B54F8677D}" type="slidenum">
              <a:t>‹nr.›</a:t>
            </a:fld>
            <a:endParaRPr/>
          </a:p>
        </p:txBody>
      </p:sp>
    </p:spTree>
    <p:extLst>
      <p:ext uri="{BB962C8B-B14F-4D97-AF65-F5344CB8AC3E}">
        <p14:creationId xmlns:p14="http://schemas.microsoft.com/office/powerpoint/2010/main" val="388494062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2 Photos, Title &amp; Bullets">
    <p:spTree>
      <p:nvGrpSpPr>
        <p:cNvPr id="1" name=""/>
        <p:cNvGrpSpPr/>
        <p:nvPr/>
      </p:nvGrpSpPr>
      <p:grpSpPr>
        <a:xfrm>
          <a:off x="0" y="0"/>
          <a:ext cx="0" cy="0"/>
          <a:chOff x="0" y="0"/>
          <a:chExt cx="0" cy="0"/>
        </a:xfrm>
      </p:grpSpPr>
      <p:sp>
        <p:nvSpPr>
          <p:cNvPr id="554" name="Afgeronde rechthoek"/>
          <p:cNvSpPr/>
          <p:nvPr/>
        </p:nvSpPr>
        <p:spPr>
          <a:xfrm rot="17784974">
            <a:off x="21057810" y="1850731"/>
            <a:ext cx="7613812" cy="7409239"/>
          </a:xfrm>
          <a:prstGeom prst="roundRect">
            <a:avLst>
              <a:gd name="adj" fmla="val 20552"/>
            </a:avLst>
          </a:prstGeom>
          <a:solidFill>
            <a:srgbClr val="ABABAB"/>
          </a:solidFill>
          <a:ln w="12700">
            <a:miter lim="400000"/>
          </a:ln>
          <a:effectLst>
            <a:outerShdw blurRad="762000" dir="5400000" rotWithShape="0">
              <a:srgbClr val="000000">
                <a:alpha val="27535"/>
              </a:srgbClr>
            </a:outerShdw>
          </a:effectLst>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555" name="Titeltekst"/>
          <p:cNvSpPr txBox="1">
            <a:spLocks noGrp="1"/>
          </p:cNvSpPr>
          <p:nvPr>
            <p:ph type="title"/>
          </p:nvPr>
        </p:nvSpPr>
        <p:spPr>
          <a:xfrm>
            <a:off x="1333500" y="4665565"/>
            <a:ext cx="9525000" cy="982267"/>
          </a:xfrm>
          <a:prstGeom prst="rect">
            <a:avLst/>
          </a:prstGeom>
        </p:spPr>
        <p:txBody>
          <a:bodyPr>
            <a:normAutofit/>
          </a:bodyPr>
          <a:lstStyle>
            <a:lvl1pPr>
              <a:lnSpc>
                <a:spcPct val="80000"/>
              </a:lnSpc>
              <a:defRPr sz="6328" b="1" cap="none">
                <a:solidFill>
                  <a:srgbClr val="3D424D"/>
                </a:solidFill>
                <a:latin typeface="Avenir Next"/>
                <a:ea typeface="Avenir Next"/>
                <a:cs typeface="Avenir Next"/>
                <a:sym typeface="Avenir Next"/>
              </a:defRPr>
            </a:lvl1pPr>
          </a:lstStyle>
          <a:p>
            <a:r>
              <a:t>Titeltekst</a:t>
            </a:r>
          </a:p>
        </p:txBody>
      </p:sp>
      <p:sp>
        <p:nvSpPr>
          <p:cNvPr id="556" name="Hoofdtekst - niveau één…"/>
          <p:cNvSpPr txBox="1">
            <a:spLocks noGrp="1"/>
          </p:cNvSpPr>
          <p:nvPr>
            <p:ph type="body" sz="quarter" idx="1"/>
          </p:nvPr>
        </p:nvSpPr>
        <p:spPr>
          <a:xfrm>
            <a:off x="1333500" y="5692479"/>
            <a:ext cx="9525000" cy="446485"/>
          </a:xfrm>
          <a:prstGeom prst="rect">
            <a:avLst/>
          </a:prstGeom>
        </p:spPr>
        <p:txBody>
          <a:bodyPr/>
          <a:lstStyle>
            <a:lvl1pPr>
              <a:lnSpc>
                <a:spcPct val="110000"/>
              </a:lnSpc>
              <a:spcBef>
                <a:spcPts val="1828"/>
              </a:spcBef>
              <a:defRPr sz="1828">
                <a:solidFill>
                  <a:srgbClr val="3E434E"/>
                </a:solidFill>
              </a:defRPr>
            </a:lvl1pPr>
            <a:lvl2pPr indent="160717">
              <a:lnSpc>
                <a:spcPct val="110000"/>
              </a:lnSpc>
              <a:spcBef>
                <a:spcPts val="1828"/>
              </a:spcBef>
              <a:defRPr sz="1828">
                <a:solidFill>
                  <a:srgbClr val="3E434E"/>
                </a:solidFill>
              </a:defRPr>
            </a:lvl2pPr>
            <a:lvl3pPr indent="321435">
              <a:lnSpc>
                <a:spcPct val="110000"/>
              </a:lnSpc>
              <a:spcBef>
                <a:spcPts val="1828"/>
              </a:spcBef>
              <a:defRPr sz="1828">
                <a:solidFill>
                  <a:srgbClr val="3E434E"/>
                </a:solidFill>
              </a:defRPr>
            </a:lvl3pPr>
            <a:lvl4pPr indent="482151">
              <a:lnSpc>
                <a:spcPct val="110000"/>
              </a:lnSpc>
              <a:spcBef>
                <a:spcPts val="1828"/>
              </a:spcBef>
              <a:defRPr sz="1828">
                <a:solidFill>
                  <a:srgbClr val="3E434E"/>
                </a:solidFill>
              </a:defRPr>
            </a:lvl4pPr>
            <a:lvl5pPr indent="642868">
              <a:lnSpc>
                <a:spcPct val="110000"/>
              </a:lnSpc>
              <a:spcBef>
                <a:spcPts val="1828"/>
              </a:spcBef>
              <a:defRPr sz="1828">
                <a:solidFill>
                  <a:srgbClr val="3E434E"/>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57" name="Rechthoek"/>
          <p:cNvSpPr>
            <a:spLocks noGrp="1"/>
          </p:cNvSpPr>
          <p:nvPr>
            <p:ph type="body" idx="13"/>
          </p:nvPr>
        </p:nvSpPr>
        <p:spPr>
          <a:xfrm rot="16200000">
            <a:off x="4017703" y="-4028180"/>
            <a:ext cx="4156595" cy="12204373"/>
          </a:xfrm>
          <a:prstGeom prst="rect">
            <a:avLst/>
          </a:prstGeom>
          <a:gradFill>
            <a:gsLst>
              <a:gs pos="0">
                <a:srgbClr val="383E4A"/>
              </a:gs>
              <a:gs pos="100000">
                <a:srgbClr val="484B54"/>
              </a:gs>
            </a:gsLst>
          </a:gradFill>
        </p:spPr>
        <p:txBody>
          <a:bodyPr anchor="ctr"/>
          <a:lstStyle>
            <a:lvl1pPr>
              <a:lnSpc>
                <a:spcPct val="100000"/>
              </a:lnSpc>
              <a:spcBef>
                <a:spcPts val="0"/>
              </a:spcBef>
              <a:defRPr sz="4200" b="1" cap="all">
                <a:solidFill>
                  <a:srgbClr val="FFFFFF"/>
                </a:solidFill>
                <a:latin typeface="Gill Sans"/>
                <a:cs typeface="Gill Sans"/>
                <a:sym typeface="Gill Sans"/>
              </a:defRPr>
            </a:lvl1pPr>
          </a:lstStyle>
          <a:p>
            <a:pPr>
              <a:lnSpc>
                <a:spcPct val="100000"/>
              </a:lnSpc>
              <a:spcBef>
                <a:spcPts val="0"/>
              </a:spcBef>
              <a:defRPr sz="4200" b="1" cap="all">
                <a:solidFill>
                  <a:srgbClr val="FFFFFF"/>
                </a:solidFill>
                <a:latin typeface="Gill Sans"/>
                <a:ea typeface="Gill Sans"/>
                <a:cs typeface="Gill Sans"/>
                <a:sym typeface="Gill Sans"/>
              </a:defRPr>
            </a:pPr>
            <a:endParaRPr/>
          </a:p>
        </p:txBody>
      </p:sp>
      <p:sp>
        <p:nvSpPr>
          <p:cNvPr id="558" name="Vorm"/>
          <p:cNvSpPr>
            <a:spLocks noGrp="1"/>
          </p:cNvSpPr>
          <p:nvPr>
            <p:ph type="body" sz="half" idx="14"/>
          </p:nvPr>
        </p:nvSpPr>
        <p:spPr>
          <a:xfrm>
            <a:off x="-10370" y="2372"/>
            <a:ext cx="6425655" cy="2942299"/>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gradFill>
            <a:gsLst>
              <a:gs pos="0">
                <a:srgbClr val="02C1CB"/>
              </a:gs>
              <a:gs pos="100000">
                <a:srgbClr val="FFBA07"/>
              </a:gs>
            </a:gsLst>
            <a:path>
              <a:fillToRect l="778" t="95574" r="99221" b="4425"/>
            </a:path>
          </a:gradFill>
          <a:effectLst>
            <a:outerShdw blurRad="762000" dir="5400000" rotWithShape="0">
              <a:srgbClr val="000000">
                <a:alpha val="31201"/>
              </a:srgbClr>
            </a:outerShdw>
          </a:effectLst>
        </p:spPr>
        <p:txBody>
          <a:bodyPr anchor="ctr"/>
          <a:lstStyle>
            <a:lvl1pPr>
              <a:lnSpc>
                <a:spcPct val="100000"/>
              </a:lnSpc>
              <a:spcBef>
                <a:spcPts val="0"/>
              </a:spcBef>
              <a:defRPr sz="4200" b="1" cap="all">
                <a:solidFill>
                  <a:srgbClr val="FFFFFF"/>
                </a:solidFill>
                <a:latin typeface="Gill Sans"/>
                <a:cs typeface="Gill Sans"/>
                <a:sym typeface="Gill Sans"/>
              </a:defRPr>
            </a:lvl1pPr>
          </a:lstStyle>
          <a:p>
            <a:pPr>
              <a:lnSpc>
                <a:spcPct val="100000"/>
              </a:lnSpc>
              <a:spcBef>
                <a:spcPts val="0"/>
              </a:spcBef>
              <a:defRPr sz="4200" b="1" cap="all">
                <a:solidFill>
                  <a:srgbClr val="FFFFFF"/>
                </a:solidFill>
                <a:latin typeface="Gill Sans"/>
                <a:ea typeface="Gill Sans"/>
                <a:cs typeface="Gill Sans"/>
                <a:sym typeface="Gill Sans"/>
              </a:defRPr>
            </a:pPr>
            <a:endParaRPr/>
          </a:p>
        </p:txBody>
      </p:sp>
      <p:sp>
        <p:nvSpPr>
          <p:cNvPr id="559" name="Vorm"/>
          <p:cNvSpPr>
            <a:spLocks noGrp="1"/>
          </p:cNvSpPr>
          <p:nvPr>
            <p:ph type="body" idx="15"/>
          </p:nvPr>
        </p:nvSpPr>
        <p:spPr>
          <a:xfrm>
            <a:off x="5019163" y="-15243"/>
            <a:ext cx="7183535" cy="5541953"/>
          </a:xfrm>
          <a:custGeom>
            <a:avLst/>
            <a:gdLst/>
            <a:ahLst/>
            <a:cxnLst>
              <a:cxn ang="0">
                <a:pos x="wd2" y="hd2"/>
              </a:cxn>
              <a:cxn ang="5400000">
                <a:pos x="wd2" y="hd2"/>
              </a:cxn>
              <a:cxn ang="10800000">
                <a:pos x="wd2" y="hd2"/>
              </a:cxn>
              <a:cxn ang="16200000">
                <a:pos x="wd2" y="hd2"/>
              </a:cxn>
            </a:cxnLst>
            <a:rect l="0" t="0" r="r" b="b"/>
            <a:pathLst>
              <a:path w="21487" h="21490" extrusionOk="0">
                <a:moveTo>
                  <a:pt x="5297" y="0"/>
                </a:moveTo>
                <a:lnTo>
                  <a:pt x="1540" y="7356"/>
                </a:lnTo>
                <a:cubicBezTo>
                  <a:pt x="648" y="9101"/>
                  <a:pt x="200" y="9983"/>
                  <a:pt x="27" y="11062"/>
                </a:cubicBezTo>
                <a:cubicBezTo>
                  <a:pt x="-113" y="12273"/>
                  <a:pt x="305" y="13482"/>
                  <a:pt x="1169" y="14365"/>
                </a:cubicBezTo>
                <a:cubicBezTo>
                  <a:pt x="1981" y="15128"/>
                  <a:pt x="2889" y="15568"/>
                  <a:pt x="4677" y="16431"/>
                </a:cubicBezTo>
                <a:lnTo>
                  <a:pt x="12025" y="19980"/>
                </a:lnTo>
                <a:cubicBezTo>
                  <a:pt x="13841" y="20857"/>
                  <a:pt x="14749" y="21295"/>
                  <a:pt x="15865" y="21464"/>
                </a:cubicBezTo>
                <a:cubicBezTo>
                  <a:pt x="17111" y="21600"/>
                  <a:pt x="18355" y="21193"/>
                  <a:pt x="19263" y="20352"/>
                </a:cubicBezTo>
                <a:cubicBezTo>
                  <a:pt x="20048" y="19563"/>
                  <a:pt x="20499" y="18680"/>
                  <a:pt x="21387" y="16942"/>
                </a:cubicBezTo>
                <a:lnTo>
                  <a:pt x="21487" y="16746"/>
                </a:lnTo>
                <a:lnTo>
                  <a:pt x="21487" y="0"/>
                </a:lnTo>
                <a:lnTo>
                  <a:pt x="5297" y="0"/>
                </a:lnTo>
                <a:close/>
              </a:path>
            </a:pathLst>
          </a:custGeom>
          <a:gradFill>
            <a:gsLst>
              <a:gs pos="0">
                <a:srgbClr val="02C1CB"/>
              </a:gs>
              <a:gs pos="100000">
                <a:srgbClr val="FFBA07"/>
              </a:gs>
            </a:gsLst>
            <a:path>
              <a:fillToRect l="778" t="95574" r="99221" b="4425"/>
            </a:path>
          </a:gradFill>
          <a:effectLst>
            <a:outerShdw blurRad="762000" dir="5400000" rotWithShape="0">
              <a:srgbClr val="000000">
                <a:alpha val="31201"/>
              </a:srgbClr>
            </a:outerShdw>
          </a:effectLst>
        </p:spPr>
        <p:txBody>
          <a:bodyPr anchor="ctr"/>
          <a:lstStyle>
            <a:lvl1pPr>
              <a:lnSpc>
                <a:spcPct val="100000"/>
              </a:lnSpc>
              <a:spcBef>
                <a:spcPts val="0"/>
              </a:spcBef>
              <a:defRPr sz="4200" b="1" cap="all">
                <a:solidFill>
                  <a:srgbClr val="FFFFFF"/>
                </a:solidFill>
                <a:latin typeface="Gill Sans"/>
                <a:cs typeface="Gill Sans"/>
                <a:sym typeface="Gill Sans"/>
              </a:defRPr>
            </a:lvl1pPr>
          </a:lstStyle>
          <a:p>
            <a:pPr>
              <a:lnSpc>
                <a:spcPct val="100000"/>
              </a:lnSpc>
              <a:spcBef>
                <a:spcPts val="0"/>
              </a:spcBef>
              <a:defRPr sz="4200" b="1" cap="all">
                <a:solidFill>
                  <a:srgbClr val="FFFFFF"/>
                </a:solidFill>
                <a:latin typeface="Gill Sans"/>
                <a:ea typeface="Gill Sans"/>
                <a:cs typeface="Gill Sans"/>
                <a:sym typeface="Gill Sans"/>
              </a:defRPr>
            </a:pPr>
            <a:endParaRPr/>
          </a:p>
        </p:txBody>
      </p:sp>
      <p:sp>
        <p:nvSpPr>
          <p:cNvPr id="560" name="Photo-Placeholder-56jpg"/>
          <p:cNvSpPr>
            <a:spLocks noGrp="1"/>
          </p:cNvSpPr>
          <p:nvPr>
            <p:ph type="pic" sz="half" idx="16"/>
          </p:nvPr>
        </p:nvSpPr>
        <p:spPr>
          <a:xfrm>
            <a:off x="1374" y="2372"/>
            <a:ext cx="6425655" cy="2942299"/>
          </a:xfrm>
          <a:prstGeom prst="rect">
            <a:avLst/>
          </a:prstGeom>
        </p:spPr>
        <p:txBody>
          <a:bodyPr lIns="91439" tIns="45719" rIns="91439" bIns="45719"/>
          <a:lstStyle/>
          <a:p>
            <a:endParaRPr/>
          </a:p>
        </p:txBody>
      </p:sp>
      <p:sp>
        <p:nvSpPr>
          <p:cNvPr id="561" name="Photo-Placeholder-5.jpg"/>
          <p:cNvSpPr>
            <a:spLocks noGrp="1"/>
          </p:cNvSpPr>
          <p:nvPr>
            <p:ph type="pic" idx="17"/>
          </p:nvPr>
        </p:nvSpPr>
        <p:spPr>
          <a:xfrm>
            <a:off x="5019001" y="-15243"/>
            <a:ext cx="7183535" cy="5541953"/>
          </a:xfrm>
          <a:prstGeom prst="rect">
            <a:avLst/>
          </a:prstGeom>
        </p:spPr>
        <p:txBody>
          <a:bodyPr lIns="91439" tIns="45719" rIns="91439" bIns="45719"/>
          <a:lstStyle/>
          <a:p>
            <a:endParaRPr/>
          </a:p>
        </p:txBody>
      </p:sp>
      <p:sp>
        <p:nvSpPr>
          <p:cNvPr id="562" name="Dianummer"/>
          <p:cNvSpPr txBox="1">
            <a:spLocks noGrp="1"/>
          </p:cNvSpPr>
          <p:nvPr>
            <p:ph type="sldNum" sz="quarter" idx="2"/>
          </p:nvPr>
        </p:nvSpPr>
        <p:spPr>
          <a:xfrm>
            <a:off x="6101954" y="6518673"/>
            <a:ext cx="346249" cy="173124"/>
          </a:xfrm>
          <a:prstGeom prst="rect">
            <a:avLst/>
          </a:prstGeom>
        </p:spPr>
        <p:txBody>
          <a:bodyPr/>
          <a:lstStyle>
            <a:lvl1pPr>
              <a:lnSpc>
                <a:spcPct val="100000"/>
              </a:lnSpc>
              <a:spcBef>
                <a:spcPts val="0"/>
              </a:spcBef>
              <a:defRPr sz="1125" b="1" cap="all">
                <a:solidFill>
                  <a:srgbClr val="FFFFFF"/>
                </a:solidFill>
                <a:latin typeface="Avenir Next"/>
                <a:ea typeface="Avenir Next"/>
                <a:cs typeface="Avenir Next"/>
                <a:sym typeface="Avenir Next"/>
              </a:defRPr>
            </a:lvl1pPr>
          </a:lstStyle>
          <a:p>
            <a:fld id="{86CB4B4D-7CA3-9044-876B-883B54F8677D}" type="slidenum">
              <a:t>‹nr.›</a:t>
            </a:fld>
            <a:endParaRPr/>
          </a:p>
        </p:txBody>
      </p:sp>
    </p:spTree>
    <p:extLst>
      <p:ext uri="{BB962C8B-B14F-4D97-AF65-F5344CB8AC3E}">
        <p14:creationId xmlns:p14="http://schemas.microsoft.com/office/powerpoint/2010/main" val="186998686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Bullets, Title &amp; Photo">
    <p:spTree>
      <p:nvGrpSpPr>
        <p:cNvPr id="1" name=""/>
        <p:cNvGrpSpPr/>
        <p:nvPr/>
      </p:nvGrpSpPr>
      <p:grpSpPr>
        <a:xfrm>
          <a:off x="0" y="0"/>
          <a:ext cx="0" cy="0"/>
          <a:chOff x="0" y="0"/>
          <a:chExt cx="0" cy="0"/>
        </a:xfrm>
      </p:grpSpPr>
      <p:sp>
        <p:nvSpPr>
          <p:cNvPr id="569" name="Titeltekst"/>
          <p:cNvSpPr txBox="1">
            <a:spLocks noGrp="1"/>
          </p:cNvSpPr>
          <p:nvPr>
            <p:ph type="title"/>
          </p:nvPr>
        </p:nvSpPr>
        <p:spPr>
          <a:xfrm>
            <a:off x="1333500" y="3437930"/>
            <a:ext cx="4524375" cy="2098476"/>
          </a:xfrm>
          <a:prstGeom prst="rect">
            <a:avLst/>
          </a:prstGeom>
        </p:spPr>
        <p:txBody>
          <a:bodyPr anchor="t">
            <a:normAutofit/>
          </a:bodyPr>
          <a:lstStyle>
            <a:lvl1pPr algn="ctr">
              <a:lnSpc>
                <a:spcPct val="80000"/>
              </a:lnSpc>
              <a:defRPr sz="6328" b="1" cap="none">
                <a:solidFill>
                  <a:srgbClr val="3D424D"/>
                </a:solidFill>
                <a:latin typeface="Avenir Next"/>
                <a:ea typeface="Avenir Next"/>
                <a:cs typeface="Avenir Next"/>
                <a:sym typeface="Avenir Next"/>
              </a:defRPr>
            </a:lvl1pPr>
          </a:lstStyle>
          <a:p>
            <a:r>
              <a:t>Titeltekst</a:t>
            </a:r>
          </a:p>
        </p:txBody>
      </p:sp>
      <p:sp>
        <p:nvSpPr>
          <p:cNvPr id="570" name="Hoofdtekst - niveau één…"/>
          <p:cNvSpPr txBox="1">
            <a:spLocks noGrp="1"/>
          </p:cNvSpPr>
          <p:nvPr>
            <p:ph type="body" sz="quarter" idx="1"/>
          </p:nvPr>
        </p:nvSpPr>
        <p:spPr>
          <a:xfrm>
            <a:off x="1333500" y="982266"/>
            <a:ext cx="4524375" cy="2321719"/>
          </a:xfrm>
          <a:prstGeom prst="rect">
            <a:avLst/>
          </a:prstGeom>
        </p:spPr>
        <p:txBody>
          <a:bodyPr anchor="b">
            <a:normAutofit/>
          </a:bodyPr>
          <a:lstStyle>
            <a:lvl1pPr marL="312506" indent="-312506">
              <a:lnSpc>
                <a:spcPct val="110000"/>
              </a:lnSpc>
              <a:spcBef>
                <a:spcPts val="1828"/>
              </a:spcBef>
              <a:buSzPct val="125000"/>
              <a:buChar char="•"/>
              <a:defRPr sz="1828">
                <a:solidFill>
                  <a:srgbClr val="3E434E"/>
                </a:solidFill>
              </a:defRPr>
            </a:lvl1pPr>
            <a:lvl2pPr marL="625011" indent="-312506">
              <a:lnSpc>
                <a:spcPct val="110000"/>
              </a:lnSpc>
              <a:spcBef>
                <a:spcPts val="1828"/>
              </a:spcBef>
              <a:buSzPct val="125000"/>
              <a:buChar char="•"/>
              <a:defRPr sz="1828">
                <a:solidFill>
                  <a:srgbClr val="3E434E"/>
                </a:solidFill>
              </a:defRPr>
            </a:lvl2pPr>
            <a:lvl3pPr marL="937517" indent="-312506">
              <a:lnSpc>
                <a:spcPct val="110000"/>
              </a:lnSpc>
              <a:spcBef>
                <a:spcPts val="1828"/>
              </a:spcBef>
              <a:buSzPct val="125000"/>
              <a:buChar char="•"/>
              <a:defRPr sz="1828">
                <a:solidFill>
                  <a:srgbClr val="3E434E"/>
                </a:solidFill>
              </a:defRPr>
            </a:lvl3pPr>
            <a:lvl4pPr marL="1250021" indent="-312506">
              <a:lnSpc>
                <a:spcPct val="110000"/>
              </a:lnSpc>
              <a:spcBef>
                <a:spcPts val="1828"/>
              </a:spcBef>
              <a:buSzPct val="125000"/>
              <a:buChar char="•"/>
              <a:defRPr sz="1828">
                <a:solidFill>
                  <a:srgbClr val="3E434E"/>
                </a:solidFill>
              </a:defRPr>
            </a:lvl4pPr>
            <a:lvl5pPr marL="1562526" indent="-312506">
              <a:lnSpc>
                <a:spcPct val="110000"/>
              </a:lnSpc>
              <a:spcBef>
                <a:spcPts val="1828"/>
              </a:spcBef>
              <a:buSzPct val="125000"/>
              <a:buChar char="•"/>
              <a:defRPr sz="1828">
                <a:solidFill>
                  <a:srgbClr val="3E434E"/>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71" name="Rechthoek"/>
          <p:cNvSpPr/>
          <p:nvPr/>
        </p:nvSpPr>
        <p:spPr>
          <a:xfrm rot="10800000" flipH="1">
            <a:off x="8076408" y="-6606"/>
            <a:ext cx="4135816" cy="6871211"/>
          </a:xfrm>
          <a:prstGeom prst="rect">
            <a:avLst/>
          </a:prstGeom>
          <a:gradFill>
            <a:gsLst>
              <a:gs pos="0">
                <a:srgbClr val="383E4A"/>
              </a:gs>
              <a:gs pos="100000">
                <a:srgbClr val="484B54"/>
              </a:gs>
            </a:gsLst>
          </a:gradFill>
          <a:ln w="12700">
            <a:miter lim="400000"/>
          </a:ln>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572" name="Vorm"/>
          <p:cNvSpPr/>
          <p:nvPr/>
        </p:nvSpPr>
        <p:spPr>
          <a:xfrm rot="5400000">
            <a:off x="5848980" y="519361"/>
            <a:ext cx="6608265" cy="6072959"/>
          </a:xfrm>
          <a:custGeom>
            <a:avLst/>
            <a:gdLst/>
            <a:ahLst/>
            <a:cxnLst>
              <a:cxn ang="0">
                <a:pos x="wd2" y="hd2"/>
              </a:cxn>
              <a:cxn ang="5400000">
                <a:pos x="wd2" y="hd2"/>
              </a:cxn>
              <a:cxn ang="10800000">
                <a:pos x="wd2" y="hd2"/>
              </a:cxn>
              <a:cxn ang="16200000">
                <a:pos x="wd2" y="hd2"/>
              </a:cxn>
            </a:cxnLst>
            <a:rect l="0" t="0" r="r" b="b"/>
            <a:pathLst>
              <a:path w="21524" h="21490" extrusionOk="0">
                <a:moveTo>
                  <a:pt x="1803" y="0"/>
                </a:moveTo>
                <a:lnTo>
                  <a:pt x="1033" y="2246"/>
                </a:lnTo>
                <a:cubicBezTo>
                  <a:pt x="435" y="3991"/>
                  <a:pt x="134" y="4872"/>
                  <a:pt x="18" y="5951"/>
                </a:cubicBezTo>
                <a:cubicBezTo>
                  <a:pt x="-76" y="7163"/>
                  <a:pt x="204" y="8373"/>
                  <a:pt x="784" y="9256"/>
                </a:cubicBezTo>
                <a:cubicBezTo>
                  <a:pt x="1330" y="10019"/>
                  <a:pt x="1939" y="10457"/>
                  <a:pt x="3139" y="11321"/>
                </a:cubicBezTo>
                <a:lnTo>
                  <a:pt x="15173" y="19980"/>
                </a:lnTo>
                <a:cubicBezTo>
                  <a:pt x="16392" y="20857"/>
                  <a:pt x="17001" y="21295"/>
                  <a:pt x="17750" y="21464"/>
                </a:cubicBezTo>
                <a:cubicBezTo>
                  <a:pt x="18586" y="21600"/>
                  <a:pt x="19422" y="21193"/>
                  <a:pt x="20032" y="20352"/>
                </a:cubicBezTo>
                <a:cubicBezTo>
                  <a:pt x="20558" y="19563"/>
                  <a:pt x="20861" y="18680"/>
                  <a:pt x="21457" y="16942"/>
                </a:cubicBezTo>
                <a:lnTo>
                  <a:pt x="21524" y="16746"/>
                </a:lnTo>
                <a:lnTo>
                  <a:pt x="21524" y="0"/>
                </a:lnTo>
                <a:lnTo>
                  <a:pt x="1803" y="0"/>
                </a:lnTo>
                <a:close/>
              </a:path>
            </a:pathLst>
          </a:custGeom>
          <a:gradFill>
            <a:gsLst>
              <a:gs pos="0">
                <a:srgbClr val="02C1CB"/>
              </a:gs>
              <a:gs pos="100000">
                <a:srgbClr val="FFBA07"/>
              </a:gs>
            </a:gsLst>
            <a:path>
              <a:fillToRect l="778" t="95574" r="99221" b="4425"/>
            </a:path>
          </a:gradFill>
          <a:ln w="12700">
            <a:miter lim="400000"/>
          </a:ln>
          <a:effectLst>
            <a:outerShdw blurRad="762000" dir="5400000" rotWithShape="0">
              <a:srgbClr val="000000">
                <a:alpha val="31201"/>
              </a:srgbClr>
            </a:outerShdw>
          </a:effectLst>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573" name="Photo-Placeholder-5.jpg"/>
          <p:cNvSpPr>
            <a:spLocks noGrp="1"/>
          </p:cNvSpPr>
          <p:nvPr>
            <p:ph type="pic" idx="13"/>
          </p:nvPr>
        </p:nvSpPr>
        <p:spPr>
          <a:xfrm rot="5400000">
            <a:off x="5848978" y="519361"/>
            <a:ext cx="6608265" cy="6072959"/>
          </a:xfrm>
          <a:prstGeom prst="rect">
            <a:avLst/>
          </a:prstGeom>
        </p:spPr>
        <p:txBody>
          <a:bodyPr lIns="91439" tIns="45719" rIns="91439" bIns="45719"/>
          <a:lstStyle/>
          <a:p>
            <a:endParaRPr/>
          </a:p>
        </p:txBody>
      </p:sp>
      <p:sp>
        <p:nvSpPr>
          <p:cNvPr id="574" name="Dianummer"/>
          <p:cNvSpPr txBox="1">
            <a:spLocks noGrp="1"/>
          </p:cNvSpPr>
          <p:nvPr>
            <p:ph type="sldNum" sz="quarter" idx="2"/>
          </p:nvPr>
        </p:nvSpPr>
        <p:spPr>
          <a:xfrm>
            <a:off x="6101954" y="6518673"/>
            <a:ext cx="346249" cy="173124"/>
          </a:xfrm>
          <a:prstGeom prst="rect">
            <a:avLst/>
          </a:prstGeom>
        </p:spPr>
        <p:txBody>
          <a:bodyPr/>
          <a:lstStyle>
            <a:lvl1pPr>
              <a:lnSpc>
                <a:spcPct val="100000"/>
              </a:lnSpc>
              <a:spcBef>
                <a:spcPts val="0"/>
              </a:spcBef>
              <a:defRPr sz="1125" b="1" cap="all">
                <a:solidFill>
                  <a:srgbClr val="FFFFFF"/>
                </a:solidFill>
                <a:latin typeface="Avenir Next"/>
                <a:ea typeface="Avenir Next"/>
                <a:cs typeface="Avenir Next"/>
                <a:sym typeface="Avenir Next"/>
              </a:defRPr>
            </a:lvl1pPr>
          </a:lstStyle>
          <a:p>
            <a:fld id="{86CB4B4D-7CA3-9044-876B-883B54F8677D}" type="slidenum">
              <a:t>‹nr.›</a:t>
            </a:fld>
            <a:endParaRPr/>
          </a:p>
        </p:txBody>
      </p:sp>
    </p:spTree>
    <p:extLst>
      <p:ext uri="{BB962C8B-B14F-4D97-AF65-F5344CB8AC3E}">
        <p14:creationId xmlns:p14="http://schemas.microsoft.com/office/powerpoint/2010/main" val="152007970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Bullets &amp; 2 Photos">
    <p:spTree>
      <p:nvGrpSpPr>
        <p:cNvPr id="1" name=""/>
        <p:cNvGrpSpPr/>
        <p:nvPr/>
      </p:nvGrpSpPr>
      <p:grpSpPr>
        <a:xfrm>
          <a:off x="0" y="0"/>
          <a:ext cx="0" cy="0"/>
          <a:chOff x="0" y="0"/>
          <a:chExt cx="0" cy="0"/>
        </a:xfrm>
      </p:grpSpPr>
      <p:sp>
        <p:nvSpPr>
          <p:cNvPr id="581" name="Hoofdtekst - niveau één…"/>
          <p:cNvSpPr txBox="1">
            <a:spLocks noGrp="1"/>
          </p:cNvSpPr>
          <p:nvPr>
            <p:ph type="body" sz="half" idx="1"/>
          </p:nvPr>
        </p:nvSpPr>
        <p:spPr>
          <a:xfrm>
            <a:off x="1333500" y="982266"/>
            <a:ext cx="4524375" cy="4554140"/>
          </a:xfrm>
          <a:prstGeom prst="rect">
            <a:avLst/>
          </a:prstGeom>
        </p:spPr>
        <p:txBody>
          <a:bodyPr anchor="ctr">
            <a:normAutofit/>
          </a:bodyPr>
          <a:lstStyle>
            <a:lvl1pPr marL="312506" indent="-312506">
              <a:lnSpc>
                <a:spcPct val="110000"/>
              </a:lnSpc>
              <a:spcBef>
                <a:spcPts val="1828"/>
              </a:spcBef>
              <a:buSzPct val="125000"/>
              <a:buChar char="•"/>
              <a:defRPr sz="1828">
                <a:solidFill>
                  <a:srgbClr val="3E434E"/>
                </a:solidFill>
              </a:defRPr>
            </a:lvl1pPr>
            <a:lvl2pPr marL="625011" indent="-312506">
              <a:lnSpc>
                <a:spcPct val="110000"/>
              </a:lnSpc>
              <a:spcBef>
                <a:spcPts val="1828"/>
              </a:spcBef>
              <a:buSzPct val="125000"/>
              <a:buChar char="•"/>
              <a:defRPr sz="1828">
                <a:solidFill>
                  <a:srgbClr val="3E434E"/>
                </a:solidFill>
              </a:defRPr>
            </a:lvl2pPr>
            <a:lvl3pPr marL="937517" indent="-312506">
              <a:lnSpc>
                <a:spcPct val="110000"/>
              </a:lnSpc>
              <a:spcBef>
                <a:spcPts val="1828"/>
              </a:spcBef>
              <a:buSzPct val="125000"/>
              <a:buChar char="•"/>
              <a:defRPr sz="1828">
                <a:solidFill>
                  <a:srgbClr val="3E434E"/>
                </a:solidFill>
              </a:defRPr>
            </a:lvl3pPr>
            <a:lvl4pPr marL="1250021" indent="-312506">
              <a:lnSpc>
                <a:spcPct val="110000"/>
              </a:lnSpc>
              <a:spcBef>
                <a:spcPts val="1828"/>
              </a:spcBef>
              <a:buSzPct val="125000"/>
              <a:buChar char="•"/>
              <a:defRPr sz="1828">
                <a:solidFill>
                  <a:srgbClr val="3E434E"/>
                </a:solidFill>
              </a:defRPr>
            </a:lvl4pPr>
            <a:lvl5pPr marL="1562526" indent="-312506">
              <a:lnSpc>
                <a:spcPct val="110000"/>
              </a:lnSpc>
              <a:spcBef>
                <a:spcPts val="1828"/>
              </a:spcBef>
              <a:buSzPct val="125000"/>
              <a:buChar char="•"/>
              <a:defRPr sz="1828">
                <a:solidFill>
                  <a:srgbClr val="3E434E"/>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82" name="Rechthoek"/>
          <p:cNvSpPr/>
          <p:nvPr/>
        </p:nvSpPr>
        <p:spPr>
          <a:xfrm rot="10800000" flipH="1">
            <a:off x="8076408" y="-6606"/>
            <a:ext cx="4135816" cy="6871211"/>
          </a:xfrm>
          <a:prstGeom prst="rect">
            <a:avLst/>
          </a:prstGeom>
          <a:gradFill>
            <a:gsLst>
              <a:gs pos="0">
                <a:srgbClr val="383E4A"/>
              </a:gs>
              <a:gs pos="100000">
                <a:srgbClr val="484B54"/>
              </a:gs>
            </a:gsLst>
          </a:gradFill>
          <a:ln w="12700">
            <a:miter lim="400000"/>
          </a:ln>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583" name="Vorm"/>
          <p:cNvSpPr/>
          <p:nvPr/>
        </p:nvSpPr>
        <p:spPr>
          <a:xfrm rot="5400000" flipH="1">
            <a:off x="8928047" y="3583888"/>
            <a:ext cx="3614544" cy="2942392"/>
          </a:xfrm>
          <a:custGeom>
            <a:avLst/>
            <a:gdLst/>
            <a:ahLst/>
            <a:cxnLst>
              <a:cxn ang="0">
                <a:pos x="wd2" y="hd2"/>
              </a:cxn>
              <a:cxn ang="5400000">
                <a:pos x="wd2" y="hd2"/>
              </a:cxn>
              <a:cxn ang="10800000">
                <a:pos x="wd2" y="hd2"/>
              </a:cxn>
              <a:cxn ang="16200000">
                <a:pos x="wd2" y="hd2"/>
              </a:cxn>
            </a:cxnLst>
            <a:rect l="0" t="0" r="r" b="b"/>
            <a:pathLst>
              <a:path w="21600" h="21393" extrusionOk="0">
                <a:moveTo>
                  <a:pt x="0" y="0"/>
                </a:moveTo>
                <a:lnTo>
                  <a:pt x="0" y="12809"/>
                </a:lnTo>
                <a:lnTo>
                  <a:pt x="7139" y="18563"/>
                </a:lnTo>
                <a:cubicBezTo>
                  <a:pt x="9179" y="20207"/>
                  <a:pt x="10200" y="21028"/>
                  <a:pt x="11454" y="21345"/>
                </a:cubicBezTo>
                <a:cubicBezTo>
                  <a:pt x="12854" y="21600"/>
                  <a:pt x="14252" y="20837"/>
                  <a:pt x="15273" y="19261"/>
                </a:cubicBezTo>
                <a:cubicBezTo>
                  <a:pt x="16154" y="17780"/>
                  <a:pt x="16662" y="16125"/>
                  <a:pt x="17660" y="12866"/>
                </a:cubicBezTo>
                <a:lnTo>
                  <a:pt x="21600" y="0"/>
                </a:lnTo>
                <a:lnTo>
                  <a:pt x="0" y="0"/>
                </a:lnTo>
                <a:close/>
              </a:path>
            </a:pathLst>
          </a:custGeom>
          <a:gradFill>
            <a:gsLst>
              <a:gs pos="0">
                <a:srgbClr val="02C1CB"/>
              </a:gs>
              <a:gs pos="100000">
                <a:srgbClr val="FFBA07"/>
              </a:gs>
            </a:gsLst>
            <a:path>
              <a:fillToRect l="778" t="95574" r="99221" b="4425"/>
            </a:path>
          </a:gradFill>
          <a:ln w="12700">
            <a:miter lim="400000"/>
          </a:ln>
          <a:effectLst>
            <a:outerShdw blurRad="762000" dir="5400000" rotWithShape="0">
              <a:srgbClr val="000000">
                <a:alpha val="31201"/>
              </a:srgbClr>
            </a:outerShdw>
          </a:effectLst>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584" name="Vorm"/>
          <p:cNvSpPr/>
          <p:nvPr/>
        </p:nvSpPr>
        <p:spPr>
          <a:xfrm rot="5400000" flipH="1">
            <a:off x="7432635" y="-758340"/>
            <a:ext cx="4040864" cy="5542128"/>
          </a:xfrm>
          <a:custGeom>
            <a:avLst/>
            <a:gdLst/>
            <a:ahLst/>
            <a:cxnLst>
              <a:cxn ang="0">
                <a:pos x="wd2" y="hd2"/>
              </a:cxn>
              <a:cxn ang="5400000">
                <a:pos x="wd2" y="hd2"/>
              </a:cxn>
              <a:cxn ang="10800000">
                <a:pos x="wd2" y="hd2"/>
              </a:cxn>
              <a:cxn ang="16200000">
                <a:pos x="wd2" y="hd2"/>
              </a:cxn>
            </a:cxnLst>
            <a:rect l="0" t="0" r="r" b="b"/>
            <a:pathLst>
              <a:path w="21487" h="21490" extrusionOk="0">
                <a:moveTo>
                  <a:pt x="5297" y="0"/>
                </a:moveTo>
                <a:lnTo>
                  <a:pt x="1540" y="7356"/>
                </a:lnTo>
                <a:cubicBezTo>
                  <a:pt x="648" y="9101"/>
                  <a:pt x="200" y="9983"/>
                  <a:pt x="27" y="11062"/>
                </a:cubicBezTo>
                <a:cubicBezTo>
                  <a:pt x="-113" y="12273"/>
                  <a:pt x="305" y="13482"/>
                  <a:pt x="1169" y="14365"/>
                </a:cubicBezTo>
                <a:cubicBezTo>
                  <a:pt x="1981" y="15128"/>
                  <a:pt x="2889" y="15568"/>
                  <a:pt x="4677" y="16431"/>
                </a:cubicBezTo>
                <a:lnTo>
                  <a:pt x="12025" y="19980"/>
                </a:lnTo>
                <a:cubicBezTo>
                  <a:pt x="13841" y="20857"/>
                  <a:pt x="14749" y="21295"/>
                  <a:pt x="15865" y="21464"/>
                </a:cubicBezTo>
                <a:cubicBezTo>
                  <a:pt x="17111" y="21600"/>
                  <a:pt x="18355" y="21193"/>
                  <a:pt x="19263" y="20352"/>
                </a:cubicBezTo>
                <a:cubicBezTo>
                  <a:pt x="20048" y="19563"/>
                  <a:pt x="20499" y="18680"/>
                  <a:pt x="21387" y="16942"/>
                </a:cubicBezTo>
                <a:lnTo>
                  <a:pt x="21487" y="16746"/>
                </a:lnTo>
                <a:lnTo>
                  <a:pt x="21487" y="0"/>
                </a:lnTo>
                <a:lnTo>
                  <a:pt x="5297" y="0"/>
                </a:lnTo>
                <a:close/>
              </a:path>
            </a:pathLst>
          </a:custGeom>
          <a:gradFill>
            <a:gsLst>
              <a:gs pos="0">
                <a:srgbClr val="02C1CB"/>
              </a:gs>
              <a:gs pos="100000">
                <a:srgbClr val="FFBA07"/>
              </a:gs>
            </a:gsLst>
            <a:path>
              <a:fillToRect l="778" t="95574" r="99221" b="4425"/>
            </a:path>
          </a:gradFill>
          <a:ln w="12700">
            <a:miter lim="400000"/>
          </a:ln>
          <a:effectLst>
            <a:outerShdw blurRad="762000" dir="5400000" rotWithShape="0">
              <a:srgbClr val="000000">
                <a:alpha val="31201"/>
              </a:srgbClr>
            </a:outerShdw>
          </a:effectLst>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585" name="Photo-Placeholder-56jpg"/>
          <p:cNvSpPr>
            <a:spLocks noGrp="1"/>
          </p:cNvSpPr>
          <p:nvPr>
            <p:ph type="pic" sz="quarter" idx="13"/>
          </p:nvPr>
        </p:nvSpPr>
        <p:spPr>
          <a:xfrm rot="5400000" flipH="1">
            <a:off x="8928047" y="3585565"/>
            <a:ext cx="3614544" cy="2942392"/>
          </a:xfrm>
          <a:prstGeom prst="rect">
            <a:avLst/>
          </a:prstGeom>
        </p:spPr>
        <p:txBody>
          <a:bodyPr lIns="91439" tIns="45719" rIns="91439" bIns="45719"/>
          <a:lstStyle/>
          <a:p>
            <a:endParaRPr/>
          </a:p>
        </p:txBody>
      </p:sp>
      <p:sp>
        <p:nvSpPr>
          <p:cNvPr id="586" name="Photo-Placeholder-5.jpg"/>
          <p:cNvSpPr>
            <a:spLocks noGrp="1"/>
          </p:cNvSpPr>
          <p:nvPr>
            <p:ph type="pic" sz="half" idx="14"/>
          </p:nvPr>
        </p:nvSpPr>
        <p:spPr>
          <a:xfrm rot="5400000" flipH="1">
            <a:off x="7432635" y="-756664"/>
            <a:ext cx="4040864" cy="5542128"/>
          </a:xfrm>
          <a:prstGeom prst="rect">
            <a:avLst/>
          </a:prstGeom>
        </p:spPr>
        <p:txBody>
          <a:bodyPr lIns="91439" tIns="45719" rIns="91439" bIns="45719"/>
          <a:lstStyle/>
          <a:p>
            <a:endParaRPr/>
          </a:p>
        </p:txBody>
      </p:sp>
      <p:sp>
        <p:nvSpPr>
          <p:cNvPr id="587" name="Dianummer"/>
          <p:cNvSpPr txBox="1">
            <a:spLocks noGrp="1"/>
          </p:cNvSpPr>
          <p:nvPr>
            <p:ph type="sldNum" sz="quarter" idx="2"/>
          </p:nvPr>
        </p:nvSpPr>
        <p:spPr>
          <a:xfrm>
            <a:off x="6101954" y="6518673"/>
            <a:ext cx="346249" cy="173124"/>
          </a:xfrm>
          <a:prstGeom prst="rect">
            <a:avLst/>
          </a:prstGeom>
        </p:spPr>
        <p:txBody>
          <a:bodyPr/>
          <a:lstStyle>
            <a:lvl1pPr>
              <a:lnSpc>
                <a:spcPct val="100000"/>
              </a:lnSpc>
              <a:spcBef>
                <a:spcPts val="0"/>
              </a:spcBef>
              <a:defRPr sz="1125" b="1" cap="all">
                <a:solidFill>
                  <a:srgbClr val="FFFFFF"/>
                </a:solidFill>
                <a:latin typeface="Avenir Next"/>
                <a:ea typeface="Avenir Next"/>
                <a:cs typeface="Avenir Next"/>
                <a:sym typeface="Avenir Next"/>
              </a:defRPr>
            </a:lvl1pPr>
          </a:lstStyle>
          <a:p>
            <a:fld id="{86CB4B4D-7CA3-9044-876B-883B54F8677D}" type="slidenum">
              <a:t>‹nr.›</a:t>
            </a:fld>
            <a:endParaRPr/>
          </a:p>
        </p:txBody>
      </p:sp>
    </p:spTree>
    <p:extLst>
      <p:ext uri="{BB962C8B-B14F-4D97-AF65-F5344CB8AC3E}">
        <p14:creationId xmlns:p14="http://schemas.microsoft.com/office/powerpoint/2010/main" val="272968929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594" name="Titeltekst"/>
          <p:cNvSpPr txBox="1">
            <a:spLocks noGrp="1"/>
          </p:cNvSpPr>
          <p:nvPr>
            <p:ph type="title"/>
          </p:nvPr>
        </p:nvSpPr>
        <p:spPr>
          <a:xfrm>
            <a:off x="1333501" y="982266"/>
            <a:ext cx="4642448" cy="1785937"/>
          </a:xfrm>
          <a:prstGeom prst="rect">
            <a:avLst/>
          </a:prstGeom>
        </p:spPr>
        <p:txBody>
          <a:bodyPr anchor="ctr">
            <a:normAutofit/>
          </a:bodyPr>
          <a:lstStyle>
            <a:lvl1pPr>
              <a:lnSpc>
                <a:spcPct val="80000"/>
              </a:lnSpc>
              <a:defRPr sz="6328" b="1" cap="none">
                <a:solidFill>
                  <a:srgbClr val="3D424D"/>
                </a:solidFill>
                <a:latin typeface="Avenir Next"/>
                <a:ea typeface="Avenir Next"/>
                <a:cs typeface="Avenir Next"/>
                <a:sym typeface="Avenir Next"/>
              </a:defRPr>
            </a:lvl1pPr>
          </a:lstStyle>
          <a:p>
            <a:r>
              <a:t>Titeltekst</a:t>
            </a:r>
          </a:p>
        </p:txBody>
      </p:sp>
      <p:sp>
        <p:nvSpPr>
          <p:cNvPr id="595" name="Hoofdtekst - niveau één…"/>
          <p:cNvSpPr txBox="1">
            <a:spLocks noGrp="1"/>
          </p:cNvSpPr>
          <p:nvPr>
            <p:ph type="body" sz="quarter" idx="1"/>
          </p:nvPr>
        </p:nvSpPr>
        <p:spPr>
          <a:xfrm>
            <a:off x="1333500" y="2678907"/>
            <a:ext cx="4524375" cy="3303984"/>
          </a:xfrm>
          <a:prstGeom prst="rect">
            <a:avLst/>
          </a:prstGeom>
        </p:spPr>
        <p:txBody>
          <a:bodyPr anchor="ctr">
            <a:normAutofit/>
          </a:bodyPr>
          <a:lstStyle>
            <a:lvl1pPr marL="312504" indent="-312504">
              <a:lnSpc>
                <a:spcPct val="110000"/>
              </a:lnSpc>
              <a:spcBef>
                <a:spcPts val="1828"/>
              </a:spcBef>
              <a:buSzPct val="125000"/>
              <a:buChar char="•"/>
              <a:defRPr sz="1828">
                <a:solidFill>
                  <a:srgbClr val="3E434E"/>
                </a:solidFill>
              </a:defRPr>
            </a:lvl1pPr>
            <a:lvl2pPr marL="625011" indent="-312506">
              <a:lnSpc>
                <a:spcPct val="110000"/>
              </a:lnSpc>
              <a:spcBef>
                <a:spcPts val="1828"/>
              </a:spcBef>
              <a:buSzPct val="125000"/>
              <a:buChar char="•"/>
              <a:defRPr sz="1828">
                <a:solidFill>
                  <a:srgbClr val="3E434E"/>
                </a:solidFill>
              </a:defRPr>
            </a:lvl2pPr>
            <a:lvl3pPr marL="937517" indent="-312506">
              <a:lnSpc>
                <a:spcPct val="110000"/>
              </a:lnSpc>
              <a:spcBef>
                <a:spcPts val="1828"/>
              </a:spcBef>
              <a:buSzPct val="125000"/>
              <a:buChar char="•"/>
              <a:defRPr sz="1828">
                <a:solidFill>
                  <a:srgbClr val="3E434E"/>
                </a:solidFill>
              </a:defRPr>
            </a:lvl3pPr>
            <a:lvl4pPr marL="1250021" indent="-312506">
              <a:lnSpc>
                <a:spcPct val="110000"/>
              </a:lnSpc>
              <a:spcBef>
                <a:spcPts val="1828"/>
              </a:spcBef>
              <a:buSzPct val="125000"/>
              <a:buChar char="•"/>
              <a:defRPr sz="1828">
                <a:solidFill>
                  <a:srgbClr val="3E434E"/>
                </a:solidFill>
              </a:defRPr>
            </a:lvl4pPr>
            <a:lvl5pPr marL="1562526" indent="-312506">
              <a:lnSpc>
                <a:spcPct val="110000"/>
              </a:lnSpc>
              <a:spcBef>
                <a:spcPts val="1828"/>
              </a:spcBef>
              <a:buSzPct val="125000"/>
              <a:buChar char="•"/>
              <a:defRPr sz="1828">
                <a:solidFill>
                  <a:srgbClr val="3E434E"/>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96" name="Rechthoek"/>
          <p:cNvSpPr/>
          <p:nvPr/>
        </p:nvSpPr>
        <p:spPr>
          <a:xfrm rot="10800000" flipH="1">
            <a:off x="8076408" y="-6606"/>
            <a:ext cx="4135816" cy="6871211"/>
          </a:xfrm>
          <a:prstGeom prst="rect">
            <a:avLst/>
          </a:prstGeom>
          <a:gradFill>
            <a:gsLst>
              <a:gs pos="0">
                <a:srgbClr val="383E4A"/>
              </a:gs>
              <a:gs pos="100000">
                <a:srgbClr val="484B54"/>
              </a:gs>
            </a:gsLst>
          </a:gradFill>
          <a:ln w="12700">
            <a:miter lim="400000"/>
          </a:ln>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597" name="Vorm"/>
          <p:cNvSpPr/>
          <p:nvPr/>
        </p:nvSpPr>
        <p:spPr>
          <a:xfrm rot="5400000">
            <a:off x="7400872" y="2101244"/>
            <a:ext cx="4040864" cy="5542128"/>
          </a:xfrm>
          <a:custGeom>
            <a:avLst/>
            <a:gdLst/>
            <a:ahLst/>
            <a:cxnLst>
              <a:cxn ang="0">
                <a:pos x="wd2" y="hd2"/>
              </a:cxn>
              <a:cxn ang="5400000">
                <a:pos x="wd2" y="hd2"/>
              </a:cxn>
              <a:cxn ang="10800000">
                <a:pos x="wd2" y="hd2"/>
              </a:cxn>
              <a:cxn ang="16200000">
                <a:pos x="wd2" y="hd2"/>
              </a:cxn>
            </a:cxnLst>
            <a:rect l="0" t="0" r="r" b="b"/>
            <a:pathLst>
              <a:path w="21487" h="21490" extrusionOk="0">
                <a:moveTo>
                  <a:pt x="5297" y="0"/>
                </a:moveTo>
                <a:lnTo>
                  <a:pt x="1540" y="7356"/>
                </a:lnTo>
                <a:cubicBezTo>
                  <a:pt x="648" y="9101"/>
                  <a:pt x="200" y="9983"/>
                  <a:pt x="27" y="11062"/>
                </a:cubicBezTo>
                <a:cubicBezTo>
                  <a:pt x="-113" y="12273"/>
                  <a:pt x="305" y="13482"/>
                  <a:pt x="1169" y="14365"/>
                </a:cubicBezTo>
                <a:cubicBezTo>
                  <a:pt x="1981" y="15128"/>
                  <a:pt x="2889" y="15568"/>
                  <a:pt x="4677" y="16431"/>
                </a:cubicBezTo>
                <a:lnTo>
                  <a:pt x="12025" y="19980"/>
                </a:lnTo>
                <a:cubicBezTo>
                  <a:pt x="13841" y="20857"/>
                  <a:pt x="14749" y="21295"/>
                  <a:pt x="15865" y="21464"/>
                </a:cubicBezTo>
                <a:cubicBezTo>
                  <a:pt x="17111" y="21600"/>
                  <a:pt x="18355" y="21193"/>
                  <a:pt x="19263" y="20352"/>
                </a:cubicBezTo>
                <a:cubicBezTo>
                  <a:pt x="20048" y="19563"/>
                  <a:pt x="20499" y="18680"/>
                  <a:pt x="21387" y="16942"/>
                </a:cubicBezTo>
                <a:lnTo>
                  <a:pt x="21487" y="16746"/>
                </a:lnTo>
                <a:lnTo>
                  <a:pt x="21487" y="0"/>
                </a:lnTo>
                <a:lnTo>
                  <a:pt x="5297" y="0"/>
                </a:lnTo>
                <a:close/>
              </a:path>
            </a:pathLst>
          </a:custGeom>
          <a:gradFill>
            <a:gsLst>
              <a:gs pos="0">
                <a:srgbClr val="02C1CB"/>
              </a:gs>
              <a:gs pos="100000">
                <a:srgbClr val="FFBA07"/>
              </a:gs>
            </a:gsLst>
            <a:path>
              <a:fillToRect l="778" t="95574" r="99221" b="4425"/>
            </a:path>
          </a:gradFill>
          <a:ln w="12700">
            <a:miter lim="400000"/>
          </a:ln>
          <a:effectLst>
            <a:outerShdw blurRad="762000" dir="5400000" rotWithShape="0">
              <a:srgbClr val="000000">
                <a:alpha val="31201"/>
              </a:srgbClr>
            </a:outerShdw>
          </a:effectLst>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598" name="Photo-Placeholder-5.jpg"/>
          <p:cNvSpPr>
            <a:spLocks noGrp="1"/>
          </p:cNvSpPr>
          <p:nvPr>
            <p:ph type="pic" sz="half" idx="13"/>
          </p:nvPr>
        </p:nvSpPr>
        <p:spPr>
          <a:xfrm rot="5400000">
            <a:off x="7400872" y="2101244"/>
            <a:ext cx="4040864" cy="5542128"/>
          </a:xfrm>
          <a:prstGeom prst="rect">
            <a:avLst/>
          </a:prstGeom>
        </p:spPr>
        <p:txBody>
          <a:bodyPr lIns="91439" tIns="45719" rIns="91439" bIns="45719"/>
          <a:lstStyle/>
          <a:p>
            <a:endParaRPr/>
          </a:p>
        </p:txBody>
      </p:sp>
      <p:sp>
        <p:nvSpPr>
          <p:cNvPr id="599" name="Dianummer"/>
          <p:cNvSpPr txBox="1">
            <a:spLocks noGrp="1"/>
          </p:cNvSpPr>
          <p:nvPr>
            <p:ph type="sldNum" sz="quarter" idx="2"/>
          </p:nvPr>
        </p:nvSpPr>
        <p:spPr>
          <a:xfrm>
            <a:off x="6101954" y="6518673"/>
            <a:ext cx="346249" cy="173124"/>
          </a:xfrm>
          <a:prstGeom prst="rect">
            <a:avLst/>
          </a:prstGeom>
        </p:spPr>
        <p:txBody>
          <a:bodyPr/>
          <a:lstStyle>
            <a:lvl1pPr>
              <a:lnSpc>
                <a:spcPct val="100000"/>
              </a:lnSpc>
              <a:spcBef>
                <a:spcPts val="0"/>
              </a:spcBef>
              <a:defRPr sz="1125" b="1" cap="all">
                <a:solidFill>
                  <a:srgbClr val="FFFFFF"/>
                </a:solidFill>
                <a:latin typeface="Avenir Next"/>
                <a:ea typeface="Avenir Next"/>
                <a:cs typeface="Avenir Next"/>
                <a:sym typeface="Avenir Next"/>
              </a:defRPr>
            </a:lvl1pPr>
          </a:lstStyle>
          <a:p>
            <a:fld id="{86CB4B4D-7CA3-9044-876B-883B54F8677D}" type="slidenum">
              <a:t>‹nr.›</a:t>
            </a:fld>
            <a:endParaRPr/>
          </a:p>
        </p:txBody>
      </p:sp>
    </p:spTree>
    <p:extLst>
      <p:ext uri="{BB962C8B-B14F-4D97-AF65-F5344CB8AC3E}">
        <p14:creationId xmlns:p14="http://schemas.microsoft.com/office/powerpoint/2010/main" val="408816778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Photo &amp; Bullets">
    <p:spTree>
      <p:nvGrpSpPr>
        <p:cNvPr id="1" name=""/>
        <p:cNvGrpSpPr/>
        <p:nvPr/>
      </p:nvGrpSpPr>
      <p:grpSpPr>
        <a:xfrm>
          <a:off x="0" y="0"/>
          <a:ext cx="0" cy="0"/>
          <a:chOff x="0" y="0"/>
          <a:chExt cx="0" cy="0"/>
        </a:xfrm>
      </p:grpSpPr>
      <p:sp>
        <p:nvSpPr>
          <p:cNvPr id="606" name="Rechthoek"/>
          <p:cNvSpPr/>
          <p:nvPr/>
        </p:nvSpPr>
        <p:spPr>
          <a:xfrm rot="10800000">
            <a:off x="-11439" y="-6606"/>
            <a:ext cx="4135817" cy="6871211"/>
          </a:xfrm>
          <a:prstGeom prst="rect">
            <a:avLst/>
          </a:prstGeom>
          <a:gradFill>
            <a:gsLst>
              <a:gs pos="0">
                <a:srgbClr val="383E4A"/>
              </a:gs>
              <a:gs pos="100000">
                <a:srgbClr val="484B54"/>
              </a:gs>
            </a:gsLst>
          </a:gradFill>
          <a:ln w="12700">
            <a:miter lim="400000"/>
          </a:ln>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607" name="Vorm"/>
          <p:cNvSpPr/>
          <p:nvPr/>
        </p:nvSpPr>
        <p:spPr>
          <a:xfrm rot="16200000" flipH="1">
            <a:off x="759049" y="2101244"/>
            <a:ext cx="4040864" cy="5542128"/>
          </a:xfrm>
          <a:custGeom>
            <a:avLst/>
            <a:gdLst/>
            <a:ahLst/>
            <a:cxnLst>
              <a:cxn ang="0">
                <a:pos x="wd2" y="hd2"/>
              </a:cxn>
              <a:cxn ang="5400000">
                <a:pos x="wd2" y="hd2"/>
              </a:cxn>
              <a:cxn ang="10800000">
                <a:pos x="wd2" y="hd2"/>
              </a:cxn>
              <a:cxn ang="16200000">
                <a:pos x="wd2" y="hd2"/>
              </a:cxn>
            </a:cxnLst>
            <a:rect l="0" t="0" r="r" b="b"/>
            <a:pathLst>
              <a:path w="21487" h="21490" extrusionOk="0">
                <a:moveTo>
                  <a:pt x="5297" y="0"/>
                </a:moveTo>
                <a:lnTo>
                  <a:pt x="1540" y="7356"/>
                </a:lnTo>
                <a:cubicBezTo>
                  <a:pt x="648" y="9101"/>
                  <a:pt x="200" y="9983"/>
                  <a:pt x="27" y="11062"/>
                </a:cubicBezTo>
                <a:cubicBezTo>
                  <a:pt x="-113" y="12273"/>
                  <a:pt x="305" y="13482"/>
                  <a:pt x="1169" y="14365"/>
                </a:cubicBezTo>
                <a:cubicBezTo>
                  <a:pt x="1981" y="15128"/>
                  <a:pt x="2889" y="15568"/>
                  <a:pt x="4677" y="16431"/>
                </a:cubicBezTo>
                <a:lnTo>
                  <a:pt x="12025" y="19980"/>
                </a:lnTo>
                <a:cubicBezTo>
                  <a:pt x="13841" y="20857"/>
                  <a:pt x="14749" y="21295"/>
                  <a:pt x="15865" y="21464"/>
                </a:cubicBezTo>
                <a:cubicBezTo>
                  <a:pt x="17111" y="21600"/>
                  <a:pt x="18355" y="21193"/>
                  <a:pt x="19263" y="20352"/>
                </a:cubicBezTo>
                <a:cubicBezTo>
                  <a:pt x="20048" y="19563"/>
                  <a:pt x="20499" y="18680"/>
                  <a:pt x="21387" y="16942"/>
                </a:cubicBezTo>
                <a:lnTo>
                  <a:pt x="21487" y="16746"/>
                </a:lnTo>
                <a:lnTo>
                  <a:pt x="21487" y="0"/>
                </a:lnTo>
                <a:lnTo>
                  <a:pt x="5297" y="0"/>
                </a:lnTo>
                <a:close/>
              </a:path>
            </a:pathLst>
          </a:custGeom>
          <a:gradFill>
            <a:gsLst>
              <a:gs pos="0">
                <a:srgbClr val="02C1CB"/>
              </a:gs>
              <a:gs pos="100000">
                <a:srgbClr val="FFBA07"/>
              </a:gs>
            </a:gsLst>
            <a:path>
              <a:fillToRect l="778" t="95574" r="99221" b="4425"/>
            </a:path>
          </a:gradFill>
          <a:ln w="12700">
            <a:miter lim="400000"/>
          </a:ln>
          <a:effectLst>
            <a:outerShdw blurRad="762000" dir="5400000" rotWithShape="0">
              <a:srgbClr val="000000">
                <a:alpha val="31201"/>
              </a:srgbClr>
            </a:outerShdw>
          </a:effectLst>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608" name="Titeltekst"/>
          <p:cNvSpPr txBox="1">
            <a:spLocks noGrp="1"/>
          </p:cNvSpPr>
          <p:nvPr>
            <p:ph type="title"/>
          </p:nvPr>
        </p:nvSpPr>
        <p:spPr>
          <a:xfrm>
            <a:off x="6334126" y="982266"/>
            <a:ext cx="4524375" cy="1785937"/>
          </a:xfrm>
          <a:prstGeom prst="rect">
            <a:avLst/>
          </a:prstGeom>
        </p:spPr>
        <p:txBody>
          <a:bodyPr anchor="ctr">
            <a:normAutofit/>
          </a:bodyPr>
          <a:lstStyle>
            <a:lvl1pPr>
              <a:lnSpc>
                <a:spcPct val="80000"/>
              </a:lnSpc>
              <a:defRPr sz="6328" b="1" cap="none">
                <a:solidFill>
                  <a:srgbClr val="3D424D"/>
                </a:solidFill>
                <a:latin typeface="Avenir Next"/>
                <a:ea typeface="Avenir Next"/>
                <a:cs typeface="Avenir Next"/>
                <a:sym typeface="Avenir Next"/>
              </a:defRPr>
            </a:lvl1pPr>
          </a:lstStyle>
          <a:p>
            <a:r>
              <a:t>Titeltekst</a:t>
            </a:r>
          </a:p>
        </p:txBody>
      </p:sp>
      <p:sp>
        <p:nvSpPr>
          <p:cNvPr id="609" name="Hoofdtekst - niveau één…"/>
          <p:cNvSpPr txBox="1">
            <a:spLocks noGrp="1"/>
          </p:cNvSpPr>
          <p:nvPr>
            <p:ph type="body" sz="quarter" idx="1"/>
          </p:nvPr>
        </p:nvSpPr>
        <p:spPr>
          <a:xfrm>
            <a:off x="6334126" y="2678907"/>
            <a:ext cx="4524375" cy="3303984"/>
          </a:xfrm>
          <a:prstGeom prst="rect">
            <a:avLst/>
          </a:prstGeom>
        </p:spPr>
        <p:txBody>
          <a:bodyPr anchor="ctr">
            <a:normAutofit/>
          </a:bodyPr>
          <a:lstStyle>
            <a:lvl1pPr marL="312504" indent="-312504">
              <a:lnSpc>
                <a:spcPct val="110000"/>
              </a:lnSpc>
              <a:spcBef>
                <a:spcPts val="1828"/>
              </a:spcBef>
              <a:buSzPct val="125000"/>
              <a:buChar char="•"/>
              <a:defRPr sz="1828">
                <a:solidFill>
                  <a:srgbClr val="3E434E"/>
                </a:solidFill>
              </a:defRPr>
            </a:lvl1pPr>
            <a:lvl2pPr marL="625011" indent="-312506">
              <a:lnSpc>
                <a:spcPct val="110000"/>
              </a:lnSpc>
              <a:spcBef>
                <a:spcPts val="1828"/>
              </a:spcBef>
              <a:buSzPct val="125000"/>
              <a:buChar char="•"/>
              <a:defRPr sz="1828">
                <a:solidFill>
                  <a:srgbClr val="3E434E"/>
                </a:solidFill>
              </a:defRPr>
            </a:lvl2pPr>
            <a:lvl3pPr marL="937517" indent="-312506">
              <a:lnSpc>
                <a:spcPct val="110000"/>
              </a:lnSpc>
              <a:spcBef>
                <a:spcPts val="1828"/>
              </a:spcBef>
              <a:buSzPct val="125000"/>
              <a:buChar char="•"/>
              <a:defRPr sz="1828">
                <a:solidFill>
                  <a:srgbClr val="3E434E"/>
                </a:solidFill>
              </a:defRPr>
            </a:lvl3pPr>
            <a:lvl4pPr marL="1250021" indent="-312506">
              <a:lnSpc>
                <a:spcPct val="110000"/>
              </a:lnSpc>
              <a:spcBef>
                <a:spcPts val="1828"/>
              </a:spcBef>
              <a:buSzPct val="125000"/>
              <a:buChar char="•"/>
              <a:defRPr sz="1828">
                <a:solidFill>
                  <a:srgbClr val="3E434E"/>
                </a:solidFill>
              </a:defRPr>
            </a:lvl4pPr>
            <a:lvl5pPr marL="1562526" indent="-312506">
              <a:lnSpc>
                <a:spcPct val="110000"/>
              </a:lnSpc>
              <a:spcBef>
                <a:spcPts val="1828"/>
              </a:spcBef>
              <a:buSzPct val="125000"/>
              <a:buChar char="•"/>
              <a:defRPr sz="1828">
                <a:solidFill>
                  <a:srgbClr val="3E434E"/>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10" name="Photo-Placeholder-5.jpg"/>
          <p:cNvSpPr>
            <a:spLocks noGrp="1"/>
          </p:cNvSpPr>
          <p:nvPr>
            <p:ph type="pic" sz="half" idx="13"/>
          </p:nvPr>
        </p:nvSpPr>
        <p:spPr>
          <a:xfrm rot="16200000" flipH="1">
            <a:off x="759049" y="2101244"/>
            <a:ext cx="4040864" cy="5542128"/>
          </a:xfrm>
          <a:prstGeom prst="rect">
            <a:avLst/>
          </a:prstGeom>
        </p:spPr>
        <p:txBody>
          <a:bodyPr lIns="91439" tIns="45719" rIns="91439" bIns="45719"/>
          <a:lstStyle/>
          <a:p>
            <a:endParaRPr/>
          </a:p>
        </p:txBody>
      </p:sp>
      <p:sp>
        <p:nvSpPr>
          <p:cNvPr id="611" name="Dianummer"/>
          <p:cNvSpPr txBox="1">
            <a:spLocks noGrp="1"/>
          </p:cNvSpPr>
          <p:nvPr>
            <p:ph type="sldNum" sz="quarter" idx="2"/>
          </p:nvPr>
        </p:nvSpPr>
        <p:spPr>
          <a:xfrm>
            <a:off x="6101954" y="6518673"/>
            <a:ext cx="346249" cy="173124"/>
          </a:xfrm>
          <a:prstGeom prst="rect">
            <a:avLst/>
          </a:prstGeom>
        </p:spPr>
        <p:txBody>
          <a:bodyPr/>
          <a:lstStyle>
            <a:lvl1pPr>
              <a:lnSpc>
                <a:spcPct val="100000"/>
              </a:lnSpc>
              <a:spcBef>
                <a:spcPts val="0"/>
              </a:spcBef>
              <a:defRPr sz="1125" b="1" cap="all">
                <a:solidFill>
                  <a:srgbClr val="FFFFFF"/>
                </a:solidFill>
                <a:latin typeface="Avenir Next"/>
                <a:ea typeface="Avenir Next"/>
                <a:cs typeface="Avenir Next"/>
                <a:sym typeface="Avenir Next"/>
              </a:defRPr>
            </a:lvl1pPr>
          </a:lstStyle>
          <a:p>
            <a:fld id="{86CB4B4D-7CA3-9044-876B-883B54F8677D}" type="slidenum">
              <a:t>‹nr.›</a:t>
            </a:fld>
            <a:endParaRPr/>
          </a:p>
        </p:txBody>
      </p:sp>
    </p:spTree>
    <p:extLst>
      <p:ext uri="{BB962C8B-B14F-4D97-AF65-F5344CB8AC3E}">
        <p14:creationId xmlns:p14="http://schemas.microsoft.com/office/powerpoint/2010/main" val="266365734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Bullets &amp; Photo">
    <p:spTree>
      <p:nvGrpSpPr>
        <p:cNvPr id="1" name=""/>
        <p:cNvGrpSpPr/>
        <p:nvPr/>
      </p:nvGrpSpPr>
      <p:grpSpPr>
        <a:xfrm>
          <a:off x="0" y="0"/>
          <a:ext cx="0" cy="0"/>
          <a:chOff x="0" y="0"/>
          <a:chExt cx="0" cy="0"/>
        </a:xfrm>
      </p:grpSpPr>
      <p:sp>
        <p:nvSpPr>
          <p:cNvPr id="630" name="Hoofdtekst - niveau één…"/>
          <p:cNvSpPr txBox="1">
            <a:spLocks noGrp="1"/>
          </p:cNvSpPr>
          <p:nvPr>
            <p:ph type="body" sz="half" idx="1"/>
          </p:nvPr>
        </p:nvSpPr>
        <p:spPr>
          <a:xfrm>
            <a:off x="1333500" y="982266"/>
            <a:ext cx="4524375" cy="4554140"/>
          </a:xfrm>
          <a:prstGeom prst="rect">
            <a:avLst/>
          </a:prstGeom>
        </p:spPr>
        <p:txBody>
          <a:bodyPr anchor="ctr">
            <a:normAutofit/>
          </a:bodyPr>
          <a:lstStyle>
            <a:lvl1pPr marL="312506" indent="-312506">
              <a:lnSpc>
                <a:spcPct val="110000"/>
              </a:lnSpc>
              <a:spcBef>
                <a:spcPts val="1828"/>
              </a:spcBef>
              <a:buSzPct val="125000"/>
              <a:buChar char="•"/>
              <a:defRPr sz="1828">
                <a:solidFill>
                  <a:srgbClr val="3E434E"/>
                </a:solidFill>
              </a:defRPr>
            </a:lvl1pPr>
            <a:lvl2pPr marL="625011" indent="-312506">
              <a:lnSpc>
                <a:spcPct val="110000"/>
              </a:lnSpc>
              <a:spcBef>
                <a:spcPts val="1828"/>
              </a:spcBef>
              <a:buSzPct val="125000"/>
              <a:buChar char="•"/>
              <a:defRPr sz="1828">
                <a:solidFill>
                  <a:srgbClr val="3E434E"/>
                </a:solidFill>
              </a:defRPr>
            </a:lvl2pPr>
            <a:lvl3pPr marL="937517" indent="-312506">
              <a:lnSpc>
                <a:spcPct val="110000"/>
              </a:lnSpc>
              <a:spcBef>
                <a:spcPts val="1828"/>
              </a:spcBef>
              <a:buSzPct val="125000"/>
              <a:buChar char="•"/>
              <a:defRPr sz="1828">
                <a:solidFill>
                  <a:srgbClr val="3E434E"/>
                </a:solidFill>
              </a:defRPr>
            </a:lvl3pPr>
            <a:lvl4pPr marL="1250021" indent="-312506">
              <a:lnSpc>
                <a:spcPct val="110000"/>
              </a:lnSpc>
              <a:spcBef>
                <a:spcPts val="1828"/>
              </a:spcBef>
              <a:buSzPct val="125000"/>
              <a:buChar char="•"/>
              <a:defRPr sz="1828">
                <a:solidFill>
                  <a:srgbClr val="3E434E"/>
                </a:solidFill>
              </a:defRPr>
            </a:lvl4pPr>
            <a:lvl5pPr marL="1562526" indent="-312506">
              <a:lnSpc>
                <a:spcPct val="110000"/>
              </a:lnSpc>
              <a:spcBef>
                <a:spcPts val="1828"/>
              </a:spcBef>
              <a:buSzPct val="125000"/>
              <a:buChar char="•"/>
              <a:defRPr sz="1828">
                <a:solidFill>
                  <a:srgbClr val="3E434E"/>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31" name="Rechthoek"/>
          <p:cNvSpPr/>
          <p:nvPr/>
        </p:nvSpPr>
        <p:spPr>
          <a:xfrm rot="10800000" flipH="1">
            <a:off x="8076408" y="-6606"/>
            <a:ext cx="4135816" cy="6871211"/>
          </a:xfrm>
          <a:prstGeom prst="rect">
            <a:avLst/>
          </a:prstGeom>
          <a:gradFill>
            <a:gsLst>
              <a:gs pos="0">
                <a:srgbClr val="383E4A"/>
              </a:gs>
              <a:gs pos="100000">
                <a:srgbClr val="484B54"/>
              </a:gs>
            </a:gsLst>
          </a:gradFill>
          <a:ln w="12700">
            <a:miter lim="400000"/>
          </a:ln>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632" name="Vorm"/>
          <p:cNvSpPr/>
          <p:nvPr/>
        </p:nvSpPr>
        <p:spPr>
          <a:xfrm rot="5400000" flipH="1">
            <a:off x="5868094" y="261305"/>
            <a:ext cx="6608265" cy="6072959"/>
          </a:xfrm>
          <a:custGeom>
            <a:avLst/>
            <a:gdLst/>
            <a:ahLst/>
            <a:cxnLst>
              <a:cxn ang="0">
                <a:pos x="wd2" y="hd2"/>
              </a:cxn>
              <a:cxn ang="5400000">
                <a:pos x="wd2" y="hd2"/>
              </a:cxn>
              <a:cxn ang="10800000">
                <a:pos x="wd2" y="hd2"/>
              </a:cxn>
              <a:cxn ang="16200000">
                <a:pos x="wd2" y="hd2"/>
              </a:cxn>
            </a:cxnLst>
            <a:rect l="0" t="0" r="r" b="b"/>
            <a:pathLst>
              <a:path w="21524" h="21490" extrusionOk="0">
                <a:moveTo>
                  <a:pt x="1803" y="0"/>
                </a:moveTo>
                <a:lnTo>
                  <a:pt x="1033" y="2246"/>
                </a:lnTo>
                <a:cubicBezTo>
                  <a:pt x="435" y="3991"/>
                  <a:pt x="134" y="4872"/>
                  <a:pt x="18" y="5951"/>
                </a:cubicBezTo>
                <a:cubicBezTo>
                  <a:pt x="-76" y="7163"/>
                  <a:pt x="204" y="8373"/>
                  <a:pt x="784" y="9256"/>
                </a:cubicBezTo>
                <a:cubicBezTo>
                  <a:pt x="1330" y="10019"/>
                  <a:pt x="1939" y="10457"/>
                  <a:pt x="3139" y="11321"/>
                </a:cubicBezTo>
                <a:lnTo>
                  <a:pt x="15173" y="19980"/>
                </a:lnTo>
                <a:cubicBezTo>
                  <a:pt x="16392" y="20857"/>
                  <a:pt x="17001" y="21295"/>
                  <a:pt x="17750" y="21464"/>
                </a:cubicBezTo>
                <a:cubicBezTo>
                  <a:pt x="18586" y="21600"/>
                  <a:pt x="19422" y="21193"/>
                  <a:pt x="20032" y="20352"/>
                </a:cubicBezTo>
                <a:cubicBezTo>
                  <a:pt x="20558" y="19563"/>
                  <a:pt x="20861" y="18680"/>
                  <a:pt x="21457" y="16942"/>
                </a:cubicBezTo>
                <a:lnTo>
                  <a:pt x="21524" y="16746"/>
                </a:lnTo>
                <a:lnTo>
                  <a:pt x="21524" y="0"/>
                </a:lnTo>
                <a:lnTo>
                  <a:pt x="1803" y="0"/>
                </a:lnTo>
                <a:close/>
              </a:path>
            </a:pathLst>
          </a:custGeom>
          <a:gradFill>
            <a:gsLst>
              <a:gs pos="0">
                <a:srgbClr val="02C1CB"/>
              </a:gs>
              <a:gs pos="100000">
                <a:srgbClr val="FFBA07"/>
              </a:gs>
            </a:gsLst>
            <a:path>
              <a:fillToRect l="778" t="95574" r="99221" b="4425"/>
            </a:path>
          </a:gradFill>
          <a:ln w="12700">
            <a:miter lim="400000"/>
          </a:ln>
          <a:effectLst>
            <a:outerShdw blurRad="762000" dir="5400000" rotWithShape="0">
              <a:srgbClr val="000000">
                <a:alpha val="31201"/>
              </a:srgbClr>
            </a:outerShdw>
          </a:effectLst>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633" name="Photo-Placeholder-5.jpg"/>
          <p:cNvSpPr>
            <a:spLocks noGrp="1"/>
          </p:cNvSpPr>
          <p:nvPr>
            <p:ph type="pic" idx="13"/>
          </p:nvPr>
        </p:nvSpPr>
        <p:spPr>
          <a:xfrm rot="5400000" flipH="1">
            <a:off x="5868094" y="261305"/>
            <a:ext cx="6608265" cy="6072959"/>
          </a:xfrm>
          <a:prstGeom prst="rect">
            <a:avLst/>
          </a:prstGeom>
        </p:spPr>
        <p:txBody>
          <a:bodyPr lIns="91439" tIns="45719" rIns="91439" bIns="45719"/>
          <a:lstStyle/>
          <a:p>
            <a:endParaRPr/>
          </a:p>
        </p:txBody>
      </p:sp>
      <p:sp>
        <p:nvSpPr>
          <p:cNvPr id="634" name="Dianummer"/>
          <p:cNvSpPr txBox="1">
            <a:spLocks noGrp="1"/>
          </p:cNvSpPr>
          <p:nvPr>
            <p:ph type="sldNum" sz="quarter" idx="2"/>
          </p:nvPr>
        </p:nvSpPr>
        <p:spPr>
          <a:xfrm>
            <a:off x="6101954" y="6518673"/>
            <a:ext cx="346249" cy="173124"/>
          </a:xfrm>
          <a:prstGeom prst="rect">
            <a:avLst/>
          </a:prstGeom>
        </p:spPr>
        <p:txBody>
          <a:bodyPr/>
          <a:lstStyle>
            <a:lvl1pPr>
              <a:lnSpc>
                <a:spcPct val="100000"/>
              </a:lnSpc>
              <a:spcBef>
                <a:spcPts val="0"/>
              </a:spcBef>
              <a:defRPr sz="1125" b="1" cap="all">
                <a:solidFill>
                  <a:srgbClr val="FFFFFF"/>
                </a:solidFill>
                <a:latin typeface="Avenir Next"/>
                <a:ea typeface="Avenir Next"/>
                <a:cs typeface="Avenir Next"/>
                <a:sym typeface="Avenir Next"/>
              </a:defRPr>
            </a:lvl1pPr>
          </a:lstStyle>
          <a:p>
            <a:fld id="{86CB4B4D-7CA3-9044-876B-883B54F8677D}" type="slidenum">
              <a:t>‹nr.›</a:t>
            </a:fld>
            <a:endParaRPr/>
          </a:p>
        </p:txBody>
      </p:sp>
    </p:spTree>
    <p:extLst>
      <p:ext uri="{BB962C8B-B14F-4D97-AF65-F5344CB8AC3E}">
        <p14:creationId xmlns:p14="http://schemas.microsoft.com/office/powerpoint/2010/main" val="236855204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1">
    <p:spTree>
      <p:nvGrpSpPr>
        <p:cNvPr id="1" name=""/>
        <p:cNvGrpSpPr/>
        <p:nvPr/>
      </p:nvGrpSpPr>
      <p:grpSpPr>
        <a:xfrm>
          <a:off x="0" y="0"/>
          <a:ext cx="0" cy="0"/>
          <a:chOff x="0" y="0"/>
          <a:chExt cx="0" cy="0"/>
        </a:xfrm>
      </p:grpSpPr>
      <p:sp>
        <p:nvSpPr>
          <p:cNvPr id="641" name="Photo-Placeholder.jpg"/>
          <p:cNvSpPr>
            <a:spLocks noGrp="1"/>
          </p:cNvSpPr>
          <p:nvPr>
            <p:ph type="pic" sz="half" idx="13"/>
          </p:nvPr>
        </p:nvSpPr>
        <p:spPr>
          <a:xfrm>
            <a:off x="1" y="2978187"/>
            <a:ext cx="6315241" cy="3128045"/>
          </a:xfrm>
          <a:prstGeom prst="rect">
            <a:avLst/>
          </a:prstGeom>
        </p:spPr>
        <p:txBody>
          <a:bodyPr lIns="91439" tIns="45719" rIns="91439" bIns="45719"/>
          <a:lstStyle/>
          <a:p>
            <a:endParaRPr/>
          </a:p>
        </p:txBody>
      </p:sp>
      <p:sp>
        <p:nvSpPr>
          <p:cNvPr id="642" name="Dianummer"/>
          <p:cNvSpPr>
            <a:spLocks noGrp="1"/>
          </p:cNvSpPr>
          <p:nvPr>
            <p:ph type="sldNum" sz="quarter" idx="2"/>
          </p:nvPr>
        </p:nvSpPr>
        <p:spPr>
          <a:xfrm>
            <a:off x="11127667" y="6370041"/>
            <a:ext cx="549509" cy="297261"/>
          </a:xfrm>
          <a:prstGeom prst="rect">
            <a:avLst/>
          </a:prstGeom>
        </p:spPr>
        <p:txBody>
          <a:bodyPr lIns="50800" tIns="50800" rIns="50800" bIns="50800" anchor="ctr"/>
          <a:lstStyle>
            <a:lvl1pPr algn="r">
              <a:lnSpc>
                <a:spcPct val="100000"/>
              </a:lnSpc>
              <a:spcBef>
                <a:spcPts val="0"/>
              </a:spcBef>
              <a:defRPr sz="1265" cap="all" spc="127">
                <a:solidFill>
                  <a:srgbClr val="C8CCCE"/>
                </a:solidFill>
                <a:latin typeface="Avenir Next"/>
                <a:ea typeface="Avenir Next"/>
                <a:cs typeface="Avenir Next"/>
                <a:sym typeface="Avenir Next"/>
              </a:defRPr>
            </a:lvl1pPr>
          </a:lstStyle>
          <a:p>
            <a:fld id="{86CB4B4D-7CA3-9044-876B-883B54F8677D}" type="slidenum">
              <a:t>‹nr.›</a:t>
            </a:fld>
            <a:endParaRPr/>
          </a:p>
        </p:txBody>
      </p:sp>
      <p:sp>
        <p:nvSpPr>
          <p:cNvPr id="643" name="Presentation template, page #"/>
          <p:cNvSpPr>
            <a:spLocks noGrp="1"/>
          </p:cNvSpPr>
          <p:nvPr>
            <p:ph type="body" sz="quarter" idx="14"/>
          </p:nvPr>
        </p:nvSpPr>
        <p:spPr>
          <a:xfrm>
            <a:off x="6074623" y="6354962"/>
            <a:ext cx="5237387" cy="264717"/>
          </a:xfrm>
          <a:prstGeom prst="rect">
            <a:avLst/>
          </a:prstGeom>
        </p:spPr>
        <p:txBody>
          <a:bodyPr anchor="b"/>
          <a:lstStyle>
            <a:lvl1pPr algn="r">
              <a:lnSpc>
                <a:spcPct val="100000"/>
              </a:lnSpc>
              <a:spcBef>
                <a:spcPts val="0"/>
              </a:spcBef>
              <a:defRPr cap="all" spc="127">
                <a:solidFill>
                  <a:srgbClr val="C8CCCE"/>
                </a:solidFill>
              </a:defRPr>
            </a:lvl1pPr>
          </a:lstStyle>
          <a:p>
            <a:r>
              <a:t>Presentation template, page #</a:t>
            </a:r>
          </a:p>
        </p:txBody>
      </p:sp>
      <p:sp>
        <p:nvSpPr>
          <p:cNvPr id="644" name="Photo-Placeholder.jpg"/>
          <p:cNvSpPr>
            <a:spLocks noGrp="1"/>
          </p:cNvSpPr>
          <p:nvPr>
            <p:ph type="pic" sz="quarter" idx="15"/>
          </p:nvPr>
        </p:nvSpPr>
        <p:spPr>
          <a:xfrm>
            <a:off x="0" y="751769"/>
            <a:ext cx="4309771" cy="2146844"/>
          </a:xfrm>
          <a:prstGeom prst="rect">
            <a:avLst/>
          </a:prstGeom>
        </p:spPr>
        <p:txBody>
          <a:bodyPr lIns="91439" tIns="45719" rIns="91439" bIns="45719"/>
          <a:lstStyle/>
          <a:p>
            <a:endParaRPr/>
          </a:p>
        </p:txBody>
      </p:sp>
      <p:sp>
        <p:nvSpPr>
          <p:cNvPr id="645" name="Photo-Placeholder.jpg"/>
          <p:cNvSpPr>
            <a:spLocks noGrp="1"/>
          </p:cNvSpPr>
          <p:nvPr>
            <p:ph type="pic" sz="quarter" idx="16"/>
          </p:nvPr>
        </p:nvSpPr>
        <p:spPr>
          <a:xfrm>
            <a:off x="4419264" y="751769"/>
            <a:ext cx="7772736" cy="2146844"/>
          </a:xfrm>
          <a:prstGeom prst="rect">
            <a:avLst/>
          </a:prstGeom>
        </p:spPr>
        <p:txBody>
          <a:bodyPr lIns="91439" tIns="45719" rIns="91439" bIns="45719"/>
          <a:lstStyle/>
          <a:p>
            <a:endParaRPr/>
          </a:p>
        </p:txBody>
      </p:sp>
      <p:sp>
        <p:nvSpPr>
          <p:cNvPr id="646" name="Photo-Placeholder.jpg"/>
          <p:cNvSpPr>
            <a:spLocks noGrp="1"/>
          </p:cNvSpPr>
          <p:nvPr>
            <p:ph type="pic" sz="quarter" idx="17"/>
          </p:nvPr>
        </p:nvSpPr>
        <p:spPr>
          <a:xfrm>
            <a:off x="6417468" y="2978187"/>
            <a:ext cx="2833688" cy="3128045"/>
          </a:xfrm>
          <a:prstGeom prst="rect">
            <a:avLst/>
          </a:prstGeom>
        </p:spPr>
        <p:txBody>
          <a:bodyPr lIns="91439" tIns="45719" rIns="91439" bIns="45719"/>
          <a:lstStyle/>
          <a:p>
            <a:endParaRPr/>
          </a:p>
        </p:txBody>
      </p:sp>
      <p:sp>
        <p:nvSpPr>
          <p:cNvPr id="647" name="Photo-Placeholder.jpg"/>
          <p:cNvSpPr>
            <a:spLocks noGrp="1"/>
          </p:cNvSpPr>
          <p:nvPr>
            <p:ph type="pic" sz="quarter" idx="18"/>
          </p:nvPr>
        </p:nvSpPr>
        <p:spPr>
          <a:xfrm>
            <a:off x="9358313" y="2978051"/>
            <a:ext cx="2833688" cy="3128045"/>
          </a:xfrm>
          <a:prstGeom prst="rect">
            <a:avLst/>
          </a:prstGeom>
        </p:spPr>
        <p:txBody>
          <a:bodyPr lIns="91439" tIns="45719" rIns="91439" bIns="45719"/>
          <a:lstStyle/>
          <a:p>
            <a:endParaRPr/>
          </a:p>
        </p:txBody>
      </p:sp>
      <p:sp>
        <p:nvSpPr>
          <p:cNvPr id="648" name="Curabitur blandit tempus porttitor."/>
          <p:cNvSpPr>
            <a:spLocks noGrp="1"/>
          </p:cNvSpPr>
          <p:nvPr>
            <p:ph type="body" sz="quarter" idx="19"/>
          </p:nvPr>
        </p:nvSpPr>
        <p:spPr>
          <a:xfrm>
            <a:off x="0" y="5570587"/>
            <a:ext cx="6315151" cy="535781"/>
          </a:xfrm>
          <a:prstGeom prst="rect">
            <a:avLst/>
          </a:prstGeom>
          <a:solidFill>
            <a:srgbClr val="BE22BA"/>
          </a:solidFill>
        </p:spPr>
        <p:txBody>
          <a:bodyPr anchor="ctr"/>
          <a:lstStyle>
            <a:lvl1pPr algn="ctr">
              <a:lnSpc>
                <a:spcPct val="100000"/>
              </a:lnSpc>
              <a:spcBef>
                <a:spcPts val="0"/>
              </a:spcBef>
              <a:defRPr>
                <a:solidFill>
                  <a:srgbClr val="FFFFFF"/>
                </a:solidFill>
              </a:defRPr>
            </a:lvl1pPr>
          </a:lstStyle>
          <a:p>
            <a:r>
              <a:t>Curabitur blandit tempus porttitor.</a:t>
            </a:r>
          </a:p>
        </p:txBody>
      </p:sp>
      <p:sp>
        <p:nvSpPr>
          <p:cNvPr id="649" name="Praesent commodo cursus magna, vel scelerisque nisl. Etiam porta sem malesuada magna mollis euismod."/>
          <p:cNvSpPr>
            <a:spLocks noGrp="1"/>
          </p:cNvSpPr>
          <p:nvPr>
            <p:ph type="body" sz="quarter" idx="20"/>
          </p:nvPr>
        </p:nvSpPr>
        <p:spPr>
          <a:xfrm>
            <a:off x="4419264" y="2362831"/>
            <a:ext cx="7772923" cy="535781"/>
          </a:xfrm>
          <a:prstGeom prst="rect">
            <a:avLst/>
          </a:prstGeom>
          <a:solidFill>
            <a:srgbClr val="1DC8C1"/>
          </a:solidFill>
        </p:spPr>
        <p:txBody>
          <a:bodyPr anchor="ctr"/>
          <a:lstStyle>
            <a:lvl1pPr algn="ctr">
              <a:lnSpc>
                <a:spcPct val="100000"/>
              </a:lnSpc>
              <a:spcBef>
                <a:spcPts val="0"/>
              </a:spcBef>
              <a:defRPr>
                <a:solidFill>
                  <a:srgbClr val="FFFFFF"/>
                </a:solidFill>
              </a:defRPr>
            </a:lvl1pPr>
          </a:lstStyle>
          <a:p>
            <a:r>
              <a:t>Praesent commodo cursus magna, vel scelerisque nisl. Etiam porta sem malesuada magna mollis euismod.</a:t>
            </a:r>
          </a:p>
        </p:txBody>
      </p:sp>
      <p:sp>
        <p:nvSpPr>
          <p:cNvPr id="650" name="Fusce dapibus, tellus ac, fermentum massa justo sit amet."/>
          <p:cNvSpPr>
            <a:spLocks noGrp="1"/>
          </p:cNvSpPr>
          <p:nvPr>
            <p:ph type="body" sz="quarter" idx="21"/>
          </p:nvPr>
        </p:nvSpPr>
        <p:spPr>
          <a:xfrm>
            <a:off x="0" y="2362831"/>
            <a:ext cx="4309771" cy="535781"/>
          </a:xfrm>
          <a:prstGeom prst="rect">
            <a:avLst/>
          </a:prstGeom>
          <a:solidFill>
            <a:srgbClr val="1C2BE5"/>
          </a:solidFill>
        </p:spPr>
        <p:txBody>
          <a:bodyPr anchor="ctr"/>
          <a:lstStyle>
            <a:lvl1pPr marL="178574" marR="178574" algn="ctr">
              <a:lnSpc>
                <a:spcPct val="100000"/>
              </a:lnSpc>
              <a:spcBef>
                <a:spcPts val="0"/>
              </a:spcBef>
              <a:defRPr>
                <a:solidFill>
                  <a:srgbClr val="FFFFFF"/>
                </a:solidFill>
              </a:defRPr>
            </a:lvl1pPr>
          </a:lstStyle>
          <a:p>
            <a:r>
              <a:t>Fusce dapibus, tellus ac, fermentum massa justo sit amet.</a:t>
            </a:r>
          </a:p>
        </p:txBody>
      </p:sp>
      <p:sp>
        <p:nvSpPr>
          <p:cNvPr id="651" name="Vestibulum mauris condimentum nibh."/>
          <p:cNvSpPr>
            <a:spLocks noGrp="1"/>
          </p:cNvSpPr>
          <p:nvPr>
            <p:ph type="body" sz="quarter" idx="22"/>
          </p:nvPr>
        </p:nvSpPr>
        <p:spPr>
          <a:xfrm>
            <a:off x="6417468" y="5570587"/>
            <a:ext cx="2833688" cy="535781"/>
          </a:xfrm>
          <a:prstGeom prst="rect">
            <a:avLst/>
          </a:prstGeom>
          <a:solidFill>
            <a:srgbClr val="FF579E"/>
          </a:solidFill>
        </p:spPr>
        <p:txBody>
          <a:bodyPr anchor="ctr"/>
          <a:lstStyle>
            <a:lvl1pPr algn="ctr">
              <a:lnSpc>
                <a:spcPct val="100000"/>
              </a:lnSpc>
              <a:spcBef>
                <a:spcPts val="0"/>
              </a:spcBef>
              <a:defRPr>
                <a:solidFill>
                  <a:srgbClr val="FFFFFF"/>
                </a:solidFill>
              </a:defRPr>
            </a:lvl1pPr>
          </a:lstStyle>
          <a:p>
            <a:r>
              <a:t>Vestibulum mauris condimentum nibh.</a:t>
            </a:r>
          </a:p>
        </p:txBody>
      </p:sp>
      <p:sp>
        <p:nvSpPr>
          <p:cNvPr id="652" name="Donec sed odio dui."/>
          <p:cNvSpPr>
            <a:spLocks noGrp="1"/>
          </p:cNvSpPr>
          <p:nvPr>
            <p:ph type="body" sz="quarter" idx="23"/>
          </p:nvPr>
        </p:nvSpPr>
        <p:spPr>
          <a:xfrm>
            <a:off x="9358312" y="5570587"/>
            <a:ext cx="2833688" cy="535781"/>
          </a:xfrm>
          <a:prstGeom prst="rect">
            <a:avLst/>
          </a:prstGeom>
          <a:solidFill>
            <a:srgbClr val="00BCFF"/>
          </a:solidFill>
        </p:spPr>
        <p:txBody>
          <a:bodyPr anchor="ctr"/>
          <a:lstStyle>
            <a:lvl1pPr algn="ctr">
              <a:lnSpc>
                <a:spcPct val="100000"/>
              </a:lnSpc>
              <a:spcBef>
                <a:spcPts val="0"/>
              </a:spcBef>
              <a:defRPr>
                <a:solidFill>
                  <a:srgbClr val="FFFFFF"/>
                </a:solidFill>
              </a:defRPr>
            </a:lvl1pPr>
          </a:lstStyle>
          <a:p>
            <a:r>
              <a:t>Donec sed odio dui.</a:t>
            </a:r>
          </a:p>
        </p:txBody>
      </p:sp>
    </p:spTree>
    <p:extLst>
      <p:ext uri="{BB962C8B-B14F-4D97-AF65-F5344CB8AC3E}">
        <p14:creationId xmlns:p14="http://schemas.microsoft.com/office/powerpoint/2010/main" val="113440308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_7">
    <p:spTree>
      <p:nvGrpSpPr>
        <p:cNvPr id="1" name=""/>
        <p:cNvGrpSpPr/>
        <p:nvPr/>
      </p:nvGrpSpPr>
      <p:grpSpPr>
        <a:xfrm>
          <a:off x="0" y="0"/>
          <a:ext cx="0" cy="0"/>
          <a:chOff x="0" y="0"/>
          <a:chExt cx="0" cy="0"/>
        </a:xfrm>
      </p:grpSpPr>
      <p:sp>
        <p:nvSpPr>
          <p:cNvPr id="659" name="Photo-Placeholder.jpg"/>
          <p:cNvSpPr>
            <a:spLocks noGrp="1"/>
          </p:cNvSpPr>
          <p:nvPr>
            <p:ph type="pic" idx="13"/>
          </p:nvPr>
        </p:nvSpPr>
        <p:spPr>
          <a:xfrm>
            <a:off x="0" y="0"/>
            <a:ext cx="12191837" cy="6858000"/>
          </a:xfrm>
          <a:prstGeom prst="rect">
            <a:avLst/>
          </a:prstGeom>
        </p:spPr>
        <p:txBody>
          <a:bodyPr lIns="91439" tIns="45719" rIns="91439" bIns="45719"/>
          <a:lstStyle/>
          <a:p>
            <a:endParaRPr/>
          </a:p>
        </p:txBody>
      </p:sp>
      <p:sp>
        <p:nvSpPr>
          <p:cNvPr id="660" name="Dianummer"/>
          <p:cNvSpPr>
            <a:spLocks noGrp="1"/>
          </p:cNvSpPr>
          <p:nvPr>
            <p:ph type="sldNum" sz="quarter" idx="2"/>
          </p:nvPr>
        </p:nvSpPr>
        <p:spPr>
          <a:xfrm>
            <a:off x="10925260" y="6370041"/>
            <a:ext cx="549509" cy="297261"/>
          </a:xfrm>
          <a:prstGeom prst="rect">
            <a:avLst/>
          </a:prstGeom>
        </p:spPr>
        <p:txBody>
          <a:bodyPr lIns="50800" tIns="50800" rIns="50800" bIns="50800" anchor="ctr"/>
          <a:lstStyle>
            <a:lvl1pPr algn="r">
              <a:lnSpc>
                <a:spcPct val="100000"/>
              </a:lnSpc>
              <a:spcBef>
                <a:spcPts val="0"/>
              </a:spcBef>
              <a:defRPr sz="1265" cap="all" spc="127">
                <a:solidFill>
                  <a:srgbClr val="C8CCCE"/>
                </a:solidFill>
                <a:latin typeface="Avenir Next"/>
                <a:ea typeface="Avenir Next"/>
                <a:cs typeface="Avenir Next"/>
                <a:sym typeface="Avenir Next"/>
              </a:defRPr>
            </a:lvl1pPr>
          </a:lstStyle>
          <a:p>
            <a:fld id="{86CB4B4D-7CA3-9044-876B-883B54F8677D}" type="slidenum">
              <a:t>‹nr.›</a:t>
            </a:fld>
            <a:endParaRPr/>
          </a:p>
        </p:txBody>
      </p:sp>
      <p:sp>
        <p:nvSpPr>
          <p:cNvPr id="661" name="Presentation template, page #"/>
          <p:cNvSpPr>
            <a:spLocks noGrp="1"/>
          </p:cNvSpPr>
          <p:nvPr>
            <p:ph type="body" sz="quarter" idx="14"/>
          </p:nvPr>
        </p:nvSpPr>
        <p:spPr>
          <a:xfrm>
            <a:off x="5872216" y="6354962"/>
            <a:ext cx="5237387" cy="264717"/>
          </a:xfrm>
          <a:prstGeom prst="rect">
            <a:avLst/>
          </a:prstGeom>
        </p:spPr>
        <p:txBody>
          <a:bodyPr anchor="b"/>
          <a:lstStyle>
            <a:lvl1pPr algn="r">
              <a:lnSpc>
                <a:spcPct val="100000"/>
              </a:lnSpc>
              <a:spcBef>
                <a:spcPts val="0"/>
              </a:spcBef>
              <a:defRPr cap="all" spc="127">
                <a:solidFill>
                  <a:srgbClr val="C8CCCE"/>
                </a:solidFill>
              </a:defRPr>
            </a:lvl1pPr>
          </a:lstStyle>
          <a:p>
            <a:r>
              <a:t>Presentation template, page #</a:t>
            </a:r>
          </a:p>
        </p:txBody>
      </p:sp>
      <p:sp>
        <p:nvSpPr>
          <p:cNvPr id="662" name="Vorm"/>
          <p:cNvSpPr>
            <a:spLocks noGrp="1"/>
          </p:cNvSpPr>
          <p:nvPr>
            <p:ph type="body" idx="15"/>
          </p:nvPr>
        </p:nvSpPr>
        <p:spPr>
          <a:xfrm>
            <a:off x="714375" y="751769"/>
            <a:ext cx="10763251" cy="53544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6588" y="5397"/>
                </a:moveTo>
                <a:cubicBezTo>
                  <a:pt x="17506" y="5397"/>
                  <a:pt x="18423" y="5924"/>
                  <a:pt x="19123" y="6979"/>
                </a:cubicBezTo>
                <a:cubicBezTo>
                  <a:pt x="20522" y="9090"/>
                  <a:pt x="20522" y="12510"/>
                  <a:pt x="19123" y="14621"/>
                </a:cubicBezTo>
                <a:cubicBezTo>
                  <a:pt x="17723" y="16731"/>
                  <a:pt x="15454" y="16731"/>
                  <a:pt x="14054" y="14621"/>
                </a:cubicBezTo>
                <a:cubicBezTo>
                  <a:pt x="12654" y="12510"/>
                  <a:pt x="12654" y="9090"/>
                  <a:pt x="14054" y="6979"/>
                </a:cubicBezTo>
                <a:cubicBezTo>
                  <a:pt x="14754" y="5924"/>
                  <a:pt x="15671" y="5397"/>
                  <a:pt x="16588" y="5397"/>
                </a:cubicBezTo>
                <a:close/>
              </a:path>
            </a:pathLst>
          </a:custGeom>
          <a:solidFill>
            <a:srgbClr val="FFFFFF"/>
          </a:solidFill>
        </p:spPr>
        <p:txBody>
          <a:bodyPr lIns="50800" tIns="50800" rIns="50800" bIns="50800" anchor="ctr"/>
          <a:lstStyle>
            <a:lvl1pPr algn="ctr">
              <a:lnSpc>
                <a:spcPct val="100000"/>
              </a:lnSpc>
              <a:spcBef>
                <a:spcPts val="0"/>
              </a:spcBef>
              <a:defRPr sz="2200" b="1" cap="all" spc="219">
                <a:solidFill>
                  <a:srgbClr val="FFFFFF"/>
                </a:solidFill>
              </a:defRPr>
            </a:lvl1pPr>
          </a:lstStyle>
          <a:p>
            <a:pPr algn="ctr">
              <a:lnSpc>
                <a:spcPct val="100000"/>
              </a:lnSpc>
              <a:spcBef>
                <a:spcPts val="0"/>
              </a:spcBef>
              <a:defRPr sz="2200" b="1" cap="all" spc="219">
                <a:solidFill>
                  <a:srgbClr val="FFFFFF"/>
                </a:solidFill>
              </a:defRPr>
            </a:pPr>
            <a:endParaRPr/>
          </a:p>
        </p:txBody>
      </p:sp>
      <p:sp>
        <p:nvSpPr>
          <p:cNvPr id="663" name="Vorm"/>
          <p:cNvSpPr>
            <a:spLocks noGrp="1"/>
          </p:cNvSpPr>
          <p:nvPr>
            <p:ph type="body" sz="quarter" idx="16"/>
          </p:nvPr>
        </p:nvSpPr>
        <p:spPr>
          <a:xfrm>
            <a:off x="8595683" y="3048231"/>
            <a:ext cx="768975" cy="761540"/>
          </a:xfrm>
          <a:custGeom>
            <a:avLst/>
            <a:gdLst/>
            <a:ahLst/>
            <a:cxnLst>
              <a:cxn ang="0">
                <a:pos x="wd2" y="hd2"/>
              </a:cxn>
              <a:cxn ang="5400000">
                <a:pos x="wd2" y="hd2"/>
              </a:cxn>
              <a:cxn ang="10800000">
                <a:pos x="wd2" y="hd2"/>
              </a:cxn>
              <a:cxn ang="16200000">
                <a:pos x="wd2" y="hd2"/>
              </a:cxn>
            </a:cxnLst>
            <a:rect l="0" t="0" r="r" b="b"/>
            <a:pathLst>
              <a:path w="21350" h="21600" extrusionOk="0">
                <a:moveTo>
                  <a:pt x="16784" y="1264"/>
                </a:moveTo>
                <a:cubicBezTo>
                  <a:pt x="16363" y="1078"/>
                  <a:pt x="15824" y="1189"/>
                  <a:pt x="15581" y="1511"/>
                </a:cubicBezTo>
                <a:lnTo>
                  <a:pt x="14280" y="3236"/>
                </a:lnTo>
                <a:cubicBezTo>
                  <a:pt x="14867" y="3417"/>
                  <a:pt x="15381" y="3636"/>
                  <a:pt x="15831" y="3874"/>
                </a:cubicBezTo>
                <a:lnTo>
                  <a:pt x="17106" y="2185"/>
                </a:lnTo>
                <a:cubicBezTo>
                  <a:pt x="17349" y="1863"/>
                  <a:pt x="17205" y="1451"/>
                  <a:pt x="16784" y="1264"/>
                </a:cubicBezTo>
                <a:close/>
                <a:moveTo>
                  <a:pt x="21233" y="4689"/>
                </a:moveTo>
                <a:cubicBezTo>
                  <a:pt x="20988" y="4366"/>
                  <a:pt x="20450" y="4256"/>
                  <a:pt x="20028" y="4442"/>
                </a:cubicBezTo>
                <a:lnTo>
                  <a:pt x="17841" y="5408"/>
                </a:lnTo>
                <a:cubicBezTo>
                  <a:pt x="18203" y="5799"/>
                  <a:pt x="18487" y="6197"/>
                  <a:pt x="18711" y="6581"/>
                </a:cubicBezTo>
                <a:lnTo>
                  <a:pt x="20909" y="5610"/>
                </a:lnTo>
                <a:cubicBezTo>
                  <a:pt x="21331" y="5423"/>
                  <a:pt x="21475" y="5012"/>
                  <a:pt x="21233" y="4689"/>
                </a:cubicBezTo>
                <a:close/>
                <a:moveTo>
                  <a:pt x="1322" y="4393"/>
                </a:moveTo>
                <a:cubicBezTo>
                  <a:pt x="900" y="4207"/>
                  <a:pt x="362" y="4317"/>
                  <a:pt x="118" y="4640"/>
                </a:cubicBezTo>
                <a:cubicBezTo>
                  <a:pt x="-125" y="4963"/>
                  <a:pt x="19" y="5375"/>
                  <a:pt x="441" y="5561"/>
                </a:cubicBezTo>
                <a:lnTo>
                  <a:pt x="2633" y="6530"/>
                </a:lnTo>
                <a:cubicBezTo>
                  <a:pt x="2861" y="6146"/>
                  <a:pt x="3149" y="5751"/>
                  <a:pt x="3514" y="5362"/>
                </a:cubicBezTo>
                <a:cubicBezTo>
                  <a:pt x="3514" y="5362"/>
                  <a:pt x="1322" y="4393"/>
                  <a:pt x="1322" y="4393"/>
                </a:cubicBezTo>
                <a:close/>
                <a:moveTo>
                  <a:pt x="5797" y="1483"/>
                </a:moveTo>
                <a:cubicBezTo>
                  <a:pt x="5553" y="1160"/>
                  <a:pt x="5015" y="1050"/>
                  <a:pt x="4593" y="1236"/>
                </a:cubicBezTo>
                <a:cubicBezTo>
                  <a:pt x="4173" y="1422"/>
                  <a:pt x="4029" y="1834"/>
                  <a:pt x="4272" y="2157"/>
                </a:cubicBezTo>
                <a:lnTo>
                  <a:pt x="5544" y="3843"/>
                </a:lnTo>
                <a:cubicBezTo>
                  <a:pt x="5997" y="3607"/>
                  <a:pt x="6514" y="3392"/>
                  <a:pt x="7103" y="3215"/>
                </a:cubicBezTo>
                <a:cubicBezTo>
                  <a:pt x="7103" y="3215"/>
                  <a:pt x="5797" y="1483"/>
                  <a:pt x="5797" y="1483"/>
                </a:cubicBezTo>
                <a:close/>
                <a:moveTo>
                  <a:pt x="10693" y="0"/>
                </a:moveTo>
                <a:cubicBezTo>
                  <a:pt x="10208" y="0"/>
                  <a:pt x="9813" y="302"/>
                  <a:pt x="9813" y="674"/>
                </a:cubicBezTo>
                <a:lnTo>
                  <a:pt x="9813" y="2753"/>
                </a:lnTo>
                <a:cubicBezTo>
                  <a:pt x="10026" y="2740"/>
                  <a:pt x="11348" y="2744"/>
                  <a:pt x="11574" y="2758"/>
                </a:cubicBezTo>
                <a:lnTo>
                  <a:pt x="11574" y="674"/>
                </a:lnTo>
                <a:cubicBezTo>
                  <a:pt x="11574" y="302"/>
                  <a:pt x="11180" y="0"/>
                  <a:pt x="10693" y="0"/>
                </a:cubicBezTo>
                <a:close/>
                <a:moveTo>
                  <a:pt x="18428" y="9068"/>
                </a:moveTo>
                <a:cubicBezTo>
                  <a:pt x="18228" y="7091"/>
                  <a:pt x="16423" y="3572"/>
                  <a:pt x="10662" y="3572"/>
                </a:cubicBezTo>
                <a:cubicBezTo>
                  <a:pt x="10661" y="3572"/>
                  <a:pt x="10660" y="3572"/>
                  <a:pt x="10659" y="3572"/>
                </a:cubicBezTo>
                <a:cubicBezTo>
                  <a:pt x="10658" y="3572"/>
                  <a:pt x="10658" y="3572"/>
                  <a:pt x="10657" y="3572"/>
                </a:cubicBezTo>
                <a:cubicBezTo>
                  <a:pt x="10656" y="3572"/>
                  <a:pt x="10655" y="3572"/>
                  <a:pt x="10655" y="3572"/>
                </a:cubicBezTo>
                <a:cubicBezTo>
                  <a:pt x="10654" y="3572"/>
                  <a:pt x="10653" y="3572"/>
                  <a:pt x="10652" y="3572"/>
                </a:cubicBezTo>
                <a:cubicBezTo>
                  <a:pt x="4890" y="3572"/>
                  <a:pt x="3086" y="7091"/>
                  <a:pt x="2886" y="9068"/>
                </a:cubicBezTo>
                <a:cubicBezTo>
                  <a:pt x="2715" y="10852"/>
                  <a:pt x="4327" y="12514"/>
                  <a:pt x="4510" y="12775"/>
                </a:cubicBezTo>
                <a:cubicBezTo>
                  <a:pt x="4810" y="13201"/>
                  <a:pt x="6695" y="14825"/>
                  <a:pt x="6762" y="15807"/>
                </a:cubicBezTo>
                <a:cubicBezTo>
                  <a:pt x="6855" y="17159"/>
                  <a:pt x="7070" y="17195"/>
                  <a:pt x="7930" y="17355"/>
                </a:cubicBezTo>
                <a:cubicBezTo>
                  <a:pt x="8807" y="17519"/>
                  <a:pt x="12507" y="17519"/>
                  <a:pt x="13383" y="17355"/>
                </a:cubicBezTo>
                <a:cubicBezTo>
                  <a:pt x="14243" y="17195"/>
                  <a:pt x="14459" y="17159"/>
                  <a:pt x="14552" y="15807"/>
                </a:cubicBezTo>
                <a:cubicBezTo>
                  <a:pt x="14619" y="14825"/>
                  <a:pt x="16504" y="13201"/>
                  <a:pt x="16803" y="12775"/>
                </a:cubicBezTo>
                <a:cubicBezTo>
                  <a:pt x="16987" y="12514"/>
                  <a:pt x="18599" y="10852"/>
                  <a:pt x="18428" y="9068"/>
                </a:cubicBezTo>
                <a:close/>
                <a:moveTo>
                  <a:pt x="13756" y="19204"/>
                </a:moveTo>
                <a:cubicBezTo>
                  <a:pt x="13756" y="18991"/>
                  <a:pt x="13530" y="18817"/>
                  <a:pt x="13251" y="18817"/>
                </a:cubicBezTo>
                <a:lnTo>
                  <a:pt x="8063" y="18817"/>
                </a:lnTo>
                <a:cubicBezTo>
                  <a:pt x="7783" y="18817"/>
                  <a:pt x="7557" y="18991"/>
                  <a:pt x="7557" y="19204"/>
                </a:cubicBezTo>
                <a:lnTo>
                  <a:pt x="7557" y="19204"/>
                </a:lnTo>
                <a:cubicBezTo>
                  <a:pt x="7557" y="19418"/>
                  <a:pt x="7783" y="19591"/>
                  <a:pt x="8063" y="19591"/>
                </a:cubicBezTo>
                <a:lnTo>
                  <a:pt x="13251" y="19591"/>
                </a:lnTo>
                <a:cubicBezTo>
                  <a:pt x="13530" y="19591"/>
                  <a:pt x="13756" y="19418"/>
                  <a:pt x="13756" y="19204"/>
                </a:cubicBezTo>
                <a:cubicBezTo>
                  <a:pt x="13756" y="19204"/>
                  <a:pt x="13756" y="19204"/>
                  <a:pt x="13756" y="19204"/>
                </a:cubicBezTo>
                <a:close/>
                <a:moveTo>
                  <a:pt x="13756" y="18147"/>
                </a:moveTo>
                <a:cubicBezTo>
                  <a:pt x="13756" y="17934"/>
                  <a:pt x="13530" y="17761"/>
                  <a:pt x="13251" y="17761"/>
                </a:cubicBezTo>
                <a:lnTo>
                  <a:pt x="8063" y="17761"/>
                </a:lnTo>
                <a:cubicBezTo>
                  <a:pt x="7783" y="17761"/>
                  <a:pt x="7557" y="17934"/>
                  <a:pt x="7557" y="18147"/>
                </a:cubicBezTo>
                <a:lnTo>
                  <a:pt x="7557" y="18147"/>
                </a:lnTo>
                <a:cubicBezTo>
                  <a:pt x="7557" y="18361"/>
                  <a:pt x="7783" y="18535"/>
                  <a:pt x="8063" y="18535"/>
                </a:cubicBezTo>
                <a:lnTo>
                  <a:pt x="13251" y="18535"/>
                </a:lnTo>
                <a:cubicBezTo>
                  <a:pt x="13530" y="18535"/>
                  <a:pt x="13756" y="18361"/>
                  <a:pt x="13756" y="18147"/>
                </a:cubicBezTo>
                <a:cubicBezTo>
                  <a:pt x="13756" y="18147"/>
                  <a:pt x="13756" y="18147"/>
                  <a:pt x="13756" y="18147"/>
                </a:cubicBezTo>
                <a:close/>
                <a:moveTo>
                  <a:pt x="8400" y="19874"/>
                </a:moveTo>
                <a:lnTo>
                  <a:pt x="12913" y="19874"/>
                </a:lnTo>
                <a:cubicBezTo>
                  <a:pt x="12913" y="20827"/>
                  <a:pt x="11903" y="21600"/>
                  <a:pt x="10657" y="21600"/>
                </a:cubicBezTo>
                <a:cubicBezTo>
                  <a:pt x="9411" y="21600"/>
                  <a:pt x="8400" y="20827"/>
                  <a:pt x="8400" y="19874"/>
                </a:cubicBezTo>
                <a:close/>
              </a:path>
            </a:pathLst>
          </a:custGeom>
          <a:solidFill>
            <a:srgbClr val="FFFFFF"/>
          </a:solidFill>
        </p:spPr>
        <p:txBody>
          <a:bodyPr lIns="50800" tIns="50800" rIns="50800" bIns="50800" anchor="ctr"/>
          <a:lstStyle>
            <a:lvl1pPr algn="ctr">
              <a:lnSpc>
                <a:spcPct val="100000"/>
              </a:lnSpc>
              <a:spcBef>
                <a:spcPts val="0"/>
              </a:spcBef>
              <a:defRPr sz="2200" b="1" cap="all" spc="219">
                <a:solidFill>
                  <a:srgbClr val="FFFFFF"/>
                </a:solidFill>
              </a:defRPr>
            </a:lvl1pPr>
          </a:lstStyle>
          <a:p>
            <a:pPr algn="ctr">
              <a:lnSpc>
                <a:spcPct val="100000"/>
              </a:lnSpc>
              <a:spcBef>
                <a:spcPts val="0"/>
              </a:spcBef>
              <a:defRPr sz="2200" b="1" cap="all" spc="219">
                <a:solidFill>
                  <a:srgbClr val="FFFFFF"/>
                </a:solidFill>
              </a:defRPr>
            </a:pPr>
            <a:endParaRPr/>
          </a:p>
        </p:txBody>
      </p:sp>
      <p:sp>
        <p:nvSpPr>
          <p:cNvPr id="664" name="Titeltekst"/>
          <p:cNvSpPr>
            <a:spLocks noGrp="1"/>
          </p:cNvSpPr>
          <p:nvPr>
            <p:ph type="title"/>
          </p:nvPr>
        </p:nvSpPr>
        <p:spPr>
          <a:xfrm>
            <a:off x="1428751" y="1250156"/>
            <a:ext cx="5357812" cy="1339453"/>
          </a:xfrm>
          <a:prstGeom prst="rect">
            <a:avLst/>
          </a:prstGeom>
        </p:spPr>
        <p:txBody>
          <a:bodyPr anchor="ctr"/>
          <a:lstStyle>
            <a:lvl1pPr algn="ctr">
              <a:lnSpc>
                <a:spcPct val="80000"/>
              </a:lnSpc>
              <a:defRPr sz="4921" spc="147">
                <a:solidFill>
                  <a:srgbClr val="676D76"/>
                </a:solidFill>
                <a:latin typeface="Avenir Next Condensed Demi Bold"/>
                <a:ea typeface="Avenir Next Condensed Demi Bold"/>
                <a:cs typeface="Avenir Next Condensed Demi Bold"/>
                <a:sym typeface="Avenir Next Condensed Demi Bold"/>
              </a:defRPr>
            </a:lvl1pPr>
          </a:lstStyle>
          <a:p>
            <a:r>
              <a:t>Titeltekst</a:t>
            </a:r>
          </a:p>
        </p:txBody>
      </p:sp>
      <p:sp>
        <p:nvSpPr>
          <p:cNvPr id="665" name="Hoofdtekst - niveau één…"/>
          <p:cNvSpPr txBox="1">
            <a:spLocks noGrp="1"/>
          </p:cNvSpPr>
          <p:nvPr>
            <p:ph type="body" sz="quarter" idx="1"/>
          </p:nvPr>
        </p:nvSpPr>
        <p:spPr>
          <a:xfrm>
            <a:off x="1428750" y="2980527"/>
            <a:ext cx="5357815" cy="2679535"/>
          </a:xfrm>
          <a:prstGeom prst="rect">
            <a:avLst/>
          </a:prstGeom>
        </p:spPr>
        <p:txBody>
          <a:bodyPr anchor="ctr"/>
          <a:lstStyle>
            <a:lvl1pPr>
              <a:lnSpc>
                <a:spcPct val="100000"/>
              </a:lnSpc>
              <a:spcBef>
                <a:spcPts val="0"/>
              </a:spcBef>
              <a:defRPr>
                <a:solidFill>
                  <a:srgbClr val="676D76"/>
                </a:solidFill>
              </a:defRPr>
            </a:lvl1pPr>
            <a:lvl2pPr indent="160717">
              <a:lnSpc>
                <a:spcPct val="100000"/>
              </a:lnSpc>
              <a:spcBef>
                <a:spcPts val="0"/>
              </a:spcBef>
              <a:defRPr>
                <a:solidFill>
                  <a:srgbClr val="676D76"/>
                </a:solidFill>
              </a:defRPr>
            </a:lvl2pPr>
            <a:lvl3pPr indent="321435">
              <a:lnSpc>
                <a:spcPct val="100000"/>
              </a:lnSpc>
              <a:spcBef>
                <a:spcPts val="0"/>
              </a:spcBef>
              <a:defRPr>
                <a:solidFill>
                  <a:srgbClr val="676D76"/>
                </a:solidFill>
              </a:defRPr>
            </a:lvl3pPr>
            <a:lvl4pPr indent="482151">
              <a:lnSpc>
                <a:spcPct val="100000"/>
              </a:lnSpc>
              <a:spcBef>
                <a:spcPts val="0"/>
              </a:spcBef>
              <a:defRPr>
                <a:solidFill>
                  <a:srgbClr val="676D76"/>
                </a:solidFill>
              </a:defRPr>
            </a:lvl4pPr>
            <a:lvl5pPr indent="642868">
              <a:lnSpc>
                <a:spcPct val="100000"/>
              </a:lnSpc>
              <a:spcBef>
                <a:spcPts val="0"/>
              </a:spcBef>
              <a:defRPr>
                <a:solidFill>
                  <a:srgbClr val="676D76"/>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Tree>
    <p:extLst>
      <p:ext uri="{BB962C8B-B14F-4D97-AF65-F5344CB8AC3E}">
        <p14:creationId xmlns:p14="http://schemas.microsoft.com/office/powerpoint/2010/main" val="102108570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762F1748-5D80-4D40-B604-B450C1D23922}" type="datetime1">
              <a:rPr lang="nl-BE" smtClean="0"/>
              <a:t>2/10/2021</a:t>
            </a:fld>
            <a:endParaRPr lang="nl-BE"/>
          </a:p>
        </p:txBody>
      </p:sp>
      <p:sp>
        <p:nvSpPr>
          <p:cNvPr id="8" name="Tijdelijke aanduiding voor voettekst 7"/>
          <p:cNvSpPr>
            <a:spLocks noGrp="1"/>
          </p:cNvSpPr>
          <p:nvPr>
            <p:ph type="ftr" sz="quarter" idx="11"/>
          </p:nvPr>
        </p:nvSpPr>
        <p:spPr/>
        <p:txBody>
          <a:bodyPr/>
          <a:lstStyle/>
          <a:p>
            <a:r>
              <a:rPr lang="en-US"/>
              <a:t> Kristin Verellen – Peel The Onion / Els Schepens – Better Minds At Work</a:t>
            </a:r>
            <a:endParaRPr lang="nl-BE"/>
          </a:p>
        </p:txBody>
      </p:sp>
      <p:sp>
        <p:nvSpPr>
          <p:cNvPr id="9" name="Tijdelijke aanduiding voor dianummer 8"/>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24512748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1_1">
    <p:bg>
      <p:bgPr>
        <a:solidFill>
          <a:srgbClr val="E9EAEF"/>
        </a:solidFill>
        <a:effectLst/>
      </p:bgPr>
    </p:bg>
    <p:spTree>
      <p:nvGrpSpPr>
        <p:cNvPr id="1" name=""/>
        <p:cNvGrpSpPr/>
        <p:nvPr/>
      </p:nvGrpSpPr>
      <p:grpSpPr>
        <a:xfrm>
          <a:off x="0" y="0"/>
          <a:ext cx="0" cy="0"/>
          <a:chOff x="0" y="0"/>
          <a:chExt cx="0" cy="0"/>
        </a:xfrm>
      </p:grpSpPr>
      <p:sp>
        <p:nvSpPr>
          <p:cNvPr id="672" name="Afgeronde rechthoek"/>
          <p:cNvSpPr>
            <a:spLocks noGrp="1"/>
          </p:cNvSpPr>
          <p:nvPr>
            <p:ph type="body" idx="13"/>
          </p:nvPr>
        </p:nvSpPr>
        <p:spPr>
          <a:xfrm rot="20549881">
            <a:off x="-4384011" y="-385860"/>
            <a:ext cx="9029960" cy="6772471"/>
          </a:xfrm>
          <a:prstGeom prst="roundRect">
            <a:avLst>
              <a:gd name="adj" fmla="val 15000"/>
            </a:avLst>
          </a:prstGeom>
          <a:gradFill>
            <a:gsLst>
              <a:gs pos="0">
                <a:srgbClr val="00EFC9"/>
              </a:gs>
              <a:gs pos="100000">
                <a:srgbClr val="4CADF4"/>
              </a:gs>
            </a:gsLst>
            <a:path>
              <a:fillToRect l="40009" t="682" r="59990" b="99317"/>
            </a:path>
          </a:gradFill>
        </p:spPr>
        <p:txBody>
          <a:bodyPr anchor="ctr"/>
          <a:lstStyle>
            <a:lvl1pPr>
              <a:lnSpc>
                <a:spcPct val="100000"/>
              </a:lnSpc>
              <a:spcBef>
                <a:spcPts val="0"/>
              </a:spcBef>
              <a:defRPr sz="1400" cap="all">
                <a:solidFill>
                  <a:srgbClr val="53585F"/>
                </a:solidFill>
              </a:defRPr>
            </a:lvl1pPr>
          </a:lstStyle>
          <a:p>
            <a:pPr>
              <a:lnSpc>
                <a:spcPct val="100000"/>
              </a:lnSpc>
              <a:spcBef>
                <a:spcPts val="0"/>
              </a:spcBef>
              <a:defRPr sz="1400" cap="all">
                <a:solidFill>
                  <a:srgbClr val="53585F"/>
                </a:solidFill>
              </a:defRPr>
            </a:pPr>
            <a:endParaRPr/>
          </a:p>
        </p:txBody>
      </p:sp>
      <p:sp>
        <p:nvSpPr>
          <p:cNvPr id="673" name="Titeltekst"/>
          <p:cNvSpPr txBox="1">
            <a:spLocks noGrp="1"/>
          </p:cNvSpPr>
          <p:nvPr>
            <p:ph type="title"/>
          </p:nvPr>
        </p:nvSpPr>
        <p:spPr>
          <a:xfrm>
            <a:off x="5035413" y="741165"/>
            <a:ext cx="5965963" cy="1404159"/>
          </a:xfrm>
          <a:prstGeom prst="rect">
            <a:avLst/>
          </a:prstGeom>
        </p:spPr>
        <p:txBody>
          <a:bodyPr/>
          <a:lstStyle>
            <a:lvl1pPr algn="r">
              <a:defRPr sz="2953">
                <a:solidFill>
                  <a:srgbClr val="53585F"/>
                </a:solidFill>
              </a:defRPr>
            </a:lvl1pPr>
          </a:lstStyle>
          <a:p>
            <a:r>
              <a:t>Titeltekst</a:t>
            </a:r>
          </a:p>
        </p:txBody>
      </p:sp>
      <p:sp>
        <p:nvSpPr>
          <p:cNvPr id="674" name="Hoofdtekst - niveau één…"/>
          <p:cNvSpPr txBox="1">
            <a:spLocks noGrp="1"/>
          </p:cNvSpPr>
          <p:nvPr>
            <p:ph type="body" sz="quarter" idx="1"/>
          </p:nvPr>
        </p:nvSpPr>
        <p:spPr>
          <a:xfrm>
            <a:off x="6141533" y="2303859"/>
            <a:ext cx="4859844" cy="794743"/>
          </a:xfrm>
          <a:prstGeom prst="rect">
            <a:avLst/>
          </a:prstGeom>
        </p:spPr>
        <p:txBody>
          <a:bodyPr/>
          <a:lstStyle>
            <a:lvl1pPr algn="r">
              <a:lnSpc>
                <a:spcPct val="100000"/>
              </a:lnSpc>
              <a:spcBef>
                <a:spcPts val="0"/>
              </a:spcBef>
              <a:defRPr sz="1547">
                <a:solidFill>
                  <a:srgbClr val="53585F"/>
                </a:solidFill>
              </a:defRPr>
            </a:lvl1pPr>
            <a:lvl2pPr algn="r">
              <a:lnSpc>
                <a:spcPct val="100000"/>
              </a:lnSpc>
              <a:spcBef>
                <a:spcPts val="0"/>
              </a:spcBef>
              <a:defRPr sz="1547">
                <a:solidFill>
                  <a:srgbClr val="53585F"/>
                </a:solidFill>
              </a:defRPr>
            </a:lvl2pPr>
            <a:lvl3pPr algn="r">
              <a:lnSpc>
                <a:spcPct val="100000"/>
              </a:lnSpc>
              <a:spcBef>
                <a:spcPts val="0"/>
              </a:spcBef>
              <a:defRPr sz="1547">
                <a:solidFill>
                  <a:srgbClr val="53585F"/>
                </a:solidFill>
              </a:defRPr>
            </a:lvl3pPr>
            <a:lvl4pPr algn="r">
              <a:lnSpc>
                <a:spcPct val="100000"/>
              </a:lnSpc>
              <a:spcBef>
                <a:spcPts val="0"/>
              </a:spcBef>
              <a:defRPr sz="1547">
                <a:solidFill>
                  <a:srgbClr val="53585F"/>
                </a:solidFill>
              </a:defRPr>
            </a:lvl4pPr>
            <a:lvl5pPr algn="r">
              <a:lnSpc>
                <a:spcPct val="100000"/>
              </a:lnSpc>
              <a:spcBef>
                <a:spcPts val="0"/>
              </a:spcBef>
              <a:defRPr sz="1547">
                <a:solidFill>
                  <a:srgbClr val="53585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75" name="Afbeelding"/>
          <p:cNvSpPr>
            <a:spLocks noGrp="1"/>
          </p:cNvSpPr>
          <p:nvPr>
            <p:ph type="pic" idx="14"/>
          </p:nvPr>
        </p:nvSpPr>
        <p:spPr>
          <a:xfrm>
            <a:off x="-6399" y="1575122"/>
            <a:ext cx="9811644" cy="5289637"/>
          </a:xfrm>
          <a:prstGeom prst="rect">
            <a:avLst/>
          </a:prstGeom>
        </p:spPr>
        <p:txBody>
          <a:bodyPr lIns="91439" tIns="45719" rIns="91439" bIns="45719"/>
          <a:lstStyle/>
          <a:p>
            <a:endParaRPr/>
          </a:p>
        </p:txBody>
      </p:sp>
      <p:sp>
        <p:nvSpPr>
          <p:cNvPr id="676" name="Vorm"/>
          <p:cNvSpPr>
            <a:spLocks noGrp="1"/>
          </p:cNvSpPr>
          <p:nvPr>
            <p:ph type="body" sz="half" idx="15"/>
          </p:nvPr>
        </p:nvSpPr>
        <p:spPr>
          <a:xfrm>
            <a:off x="695957" y="2229571"/>
            <a:ext cx="7068020" cy="3756881"/>
          </a:xfrm>
          <a:custGeom>
            <a:avLst/>
            <a:gdLst/>
            <a:ahLst/>
            <a:cxnLst>
              <a:cxn ang="0">
                <a:pos x="wd2" y="hd2"/>
              </a:cxn>
              <a:cxn ang="5400000">
                <a:pos x="wd2" y="hd2"/>
              </a:cxn>
              <a:cxn ang="10800000">
                <a:pos x="wd2" y="hd2"/>
              </a:cxn>
              <a:cxn ang="16200000">
                <a:pos x="wd2" y="hd2"/>
              </a:cxn>
            </a:cxnLst>
            <a:rect l="0" t="0" r="r" b="b"/>
            <a:pathLst>
              <a:path w="21590" h="21590" extrusionOk="0">
                <a:moveTo>
                  <a:pt x="5196" y="910"/>
                </a:moveTo>
                <a:lnTo>
                  <a:pt x="5874" y="260"/>
                </a:lnTo>
                <a:cubicBezTo>
                  <a:pt x="6069" y="95"/>
                  <a:pt x="6290" y="5"/>
                  <a:pt x="6517" y="1"/>
                </a:cubicBezTo>
                <a:cubicBezTo>
                  <a:pt x="6724" y="-4"/>
                  <a:pt x="6928" y="62"/>
                  <a:pt x="7113" y="193"/>
                </a:cubicBezTo>
                <a:lnTo>
                  <a:pt x="21118" y="11205"/>
                </a:lnTo>
                <a:cubicBezTo>
                  <a:pt x="21402" y="11425"/>
                  <a:pt x="21581" y="11842"/>
                  <a:pt x="21589" y="12299"/>
                </a:cubicBezTo>
                <a:cubicBezTo>
                  <a:pt x="21597" y="12751"/>
                  <a:pt x="21435" y="13175"/>
                  <a:pt x="21164" y="13416"/>
                </a:cubicBezTo>
                <a:lnTo>
                  <a:pt x="15500" y="21155"/>
                </a:lnTo>
                <a:cubicBezTo>
                  <a:pt x="15203" y="21433"/>
                  <a:pt x="14856" y="21584"/>
                  <a:pt x="14500" y="21590"/>
                </a:cubicBezTo>
                <a:cubicBezTo>
                  <a:pt x="14137" y="21596"/>
                  <a:pt x="13781" y="21451"/>
                  <a:pt x="13476" y="21174"/>
                </a:cubicBezTo>
                <a:lnTo>
                  <a:pt x="371" y="6951"/>
                </a:lnTo>
                <a:cubicBezTo>
                  <a:pt x="150" y="6827"/>
                  <a:pt x="3" y="6527"/>
                  <a:pt x="0" y="6190"/>
                </a:cubicBezTo>
                <a:cubicBezTo>
                  <a:pt x="-3" y="5908"/>
                  <a:pt x="98" y="5644"/>
                  <a:pt x="266" y="5492"/>
                </a:cubicBezTo>
                <a:lnTo>
                  <a:pt x="1035" y="4797"/>
                </a:lnTo>
                <a:cubicBezTo>
                  <a:pt x="1088" y="4720"/>
                  <a:pt x="1159" y="4671"/>
                  <a:pt x="1235" y="4659"/>
                </a:cubicBezTo>
                <a:cubicBezTo>
                  <a:pt x="1278" y="4652"/>
                  <a:pt x="1321" y="4657"/>
                  <a:pt x="1363" y="4674"/>
                </a:cubicBezTo>
                <a:cubicBezTo>
                  <a:pt x="1397" y="4694"/>
                  <a:pt x="1432" y="4712"/>
                  <a:pt x="1468" y="4726"/>
                </a:cubicBezTo>
                <a:cubicBezTo>
                  <a:pt x="1616" y="4783"/>
                  <a:pt x="1772" y="4785"/>
                  <a:pt x="1920" y="4731"/>
                </a:cubicBezTo>
                <a:lnTo>
                  <a:pt x="5132" y="1703"/>
                </a:lnTo>
                <a:cubicBezTo>
                  <a:pt x="5227" y="1658"/>
                  <a:pt x="5292" y="1533"/>
                  <a:pt x="5292" y="1390"/>
                </a:cubicBezTo>
                <a:cubicBezTo>
                  <a:pt x="5293" y="1266"/>
                  <a:pt x="5243" y="1151"/>
                  <a:pt x="5164" y="1095"/>
                </a:cubicBezTo>
                <a:cubicBezTo>
                  <a:pt x="5153" y="1071"/>
                  <a:pt x="5147" y="1042"/>
                  <a:pt x="5149" y="1013"/>
                </a:cubicBezTo>
                <a:cubicBezTo>
                  <a:pt x="5152" y="970"/>
                  <a:pt x="5169" y="931"/>
                  <a:pt x="5196" y="910"/>
                </a:cubicBezTo>
                <a:close/>
              </a:path>
            </a:pathLst>
          </a:custGeom>
          <a:gradFill>
            <a:gsLst>
              <a:gs pos="0">
                <a:srgbClr val="00EFC9"/>
              </a:gs>
              <a:gs pos="100000">
                <a:srgbClr val="4CADF4"/>
              </a:gs>
            </a:gsLst>
            <a:path>
              <a:fillToRect l="40009" t="682" r="59990" b="99317"/>
            </a:path>
          </a:gradFill>
        </p:spPr>
        <p:txBody>
          <a:bodyPr lIns="50800" tIns="50800" rIns="50800" bIns="50800" anchor="ctr"/>
          <a:lstStyle>
            <a:lvl1pPr>
              <a:lnSpc>
                <a:spcPct val="100000"/>
              </a:lnSpc>
              <a:spcBef>
                <a:spcPts val="0"/>
              </a:spcBef>
              <a:defRPr sz="1400" cap="all">
                <a:solidFill>
                  <a:srgbClr val="53585F"/>
                </a:solidFill>
              </a:defRPr>
            </a:lvl1pPr>
          </a:lstStyle>
          <a:p>
            <a:pPr>
              <a:lnSpc>
                <a:spcPct val="100000"/>
              </a:lnSpc>
              <a:spcBef>
                <a:spcPts val="0"/>
              </a:spcBef>
              <a:defRPr sz="1400" cap="all">
                <a:solidFill>
                  <a:srgbClr val="53585F"/>
                </a:solidFill>
              </a:defRPr>
            </a:pPr>
            <a:endParaRPr/>
          </a:p>
        </p:txBody>
      </p:sp>
      <p:sp>
        <p:nvSpPr>
          <p:cNvPr id="677" name="Vorm"/>
          <p:cNvSpPr/>
          <p:nvPr/>
        </p:nvSpPr>
        <p:spPr>
          <a:xfrm>
            <a:off x="6002889" y="6611298"/>
            <a:ext cx="186225" cy="82853"/>
          </a:xfrm>
          <a:custGeom>
            <a:avLst/>
            <a:gdLst/>
            <a:ahLst/>
            <a:cxnLst>
              <a:cxn ang="0">
                <a:pos x="wd2" y="hd2"/>
              </a:cxn>
              <a:cxn ang="5400000">
                <a:pos x="wd2" y="hd2"/>
              </a:cxn>
              <a:cxn ang="10800000">
                <a:pos x="wd2" y="hd2"/>
              </a:cxn>
              <a:cxn ang="16200000">
                <a:pos x="wd2" y="hd2"/>
              </a:cxn>
            </a:cxnLst>
            <a:rect l="0" t="0" r="r" b="b"/>
            <a:pathLst>
              <a:path w="21214" h="20948" extrusionOk="0">
                <a:moveTo>
                  <a:pt x="579" y="969"/>
                </a:moveTo>
                <a:cubicBezTo>
                  <a:pt x="-193" y="2255"/>
                  <a:pt x="-193" y="4328"/>
                  <a:pt x="579" y="5614"/>
                </a:cubicBezTo>
                <a:lnTo>
                  <a:pt x="9209" y="19979"/>
                </a:lnTo>
                <a:cubicBezTo>
                  <a:pt x="9982" y="21264"/>
                  <a:pt x="11232" y="21274"/>
                  <a:pt x="12005" y="19988"/>
                </a:cubicBezTo>
                <a:lnTo>
                  <a:pt x="20635" y="5623"/>
                </a:lnTo>
                <a:cubicBezTo>
                  <a:pt x="21407" y="4338"/>
                  <a:pt x="21407" y="2246"/>
                  <a:pt x="20635" y="960"/>
                </a:cubicBezTo>
                <a:cubicBezTo>
                  <a:pt x="19862" y="-326"/>
                  <a:pt x="18611" y="-316"/>
                  <a:pt x="17839" y="969"/>
                </a:cubicBezTo>
                <a:lnTo>
                  <a:pt x="10610" y="13002"/>
                </a:lnTo>
                <a:lnTo>
                  <a:pt x="3375" y="960"/>
                </a:lnTo>
                <a:cubicBezTo>
                  <a:pt x="2603" y="-326"/>
                  <a:pt x="1352" y="-316"/>
                  <a:pt x="579" y="969"/>
                </a:cubicBezTo>
                <a:close/>
              </a:path>
            </a:pathLst>
          </a:custGeom>
          <a:solidFill>
            <a:srgbClr val="61656C"/>
          </a:solidFill>
          <a:ln w="12700">
            <a:miter lim="400000"/>
          </a:ln>
        </p:spPr>
        <p:txBody>
          <a:bodyPr lIns="0" tIns="0" rIns="0" bIns="0" anchor="ctr"/>
          <a:lstStyle/>
          <a:p>
            <a:pPr>
              <a:lnSpc>
                <a:spcPct val="100000"/>
              </a:lnSpc>
              <a:spcBef>
                <a:spcPts val="0"/>
              </a:spcBef>
              <a:defRPr sz="1400" cap="all">
                <a:solidFill>
                  <a:srgbClr val="53585F"/>
                </a:solidFill>
              </a:defRPr>
            </a:pPr>
            <a:endParaRPr sz="984"/>
          </a:p>
        </p:txBody>
      </p:sp>
      <p:sp>
        <p:nvSpPr>
          <p:cNvPr id="678" name="Photo Placeholder 5"/>
          <p:cNvSpPr>
            <a:spLocks noGrp="1"/>
          </p:cNvSpPr>
          <p:nvPr>
            <p:ph type="pic" sz="half" idx="16"/>
          </p:nvPr>
        </p:nvSpPr>
        <p:spPr>
          <a:xfrm>
            <a:off x="695957" y="2229571"/>
            <a:ext cx="7068020" cy="3756881"/>
          </a:xfrm>
          <a:prstGeom prst="rect">
            <a:avLst/>
          </a:prstGeom>
        </p:spPr>
        <p:txBody>
          <a:bodyPr lIns="91439" tIns="45719" rIns="91439" bIns="45719"/>
          <a:lstStyle/>
          <a:p>
            <a:endParaRPr/>
          </a:p>
        </p:txBody>
      </p:sp>
      <p:sp>
        <p:nvSpPr>
          <p:cNvPr id="679" name="Dianummer"/>
          <p:cNvSpPr txBox="1">
            <a:spLocks noGrp="1"/>
          </p:cNvSpPr>
          <p:nvPr>
            <p:ph type="sldNum" sz="quarter" idx="2"/>
          </p:nvPr>
        </p:nvSpPr>
        <p:spPr>
          <a:xfrm>
            <a:off x="6090048" y="6509741"/>
            <a:ext cx="365485" cy="194755"/>
          </a:xfrm>
          <a:prstGeom prst="rect">
            <a:avLst/>
          </a:prstGeom>
        </p:spPr>
        <p:txBody>
          <a:bodyPr/>
          <a:lstStyle>
            <a:lvl1pPr>
              <a:lnSpc>
                <a:spcPct val="100000"/>
              </a:lnSpc>
              <a:spcBef>
                <a:spcPts val="0"/>
              </a:spcBef>
              <a:defRPr sz="1265" cap="all">
                <a:solidFill>
                  <a:srgbClr val="53585F"/>
                </a:solidFill>
                <a:latin typeface="Avenir Next"/>
                <a:ea typeface="Avenir Next"/>
                <a:cs typeface="Avenir Next"/>
                <a:sym typeface="Avenir Next"/>
              </a:defRPr>
            </a:lvl1pPr>
          </a:lstStyle>
          <a:p>
            <a:fld id="{86CB4B4D-7CA3-9044-876B-883B54F8677D}" type="slidenum">
              <a:t>‹nr.›</a:t>
            </a:fld>
            <a:endParaRPr/>
          </a:p>
        </p:txBody>
      </p:sp>
    </p:spTree>
    <p:extLst>
      <p:ext uri="{BB962C8B-B14F-4D97-AF65-F5344CB8AC3E}">
        <p14:creationId xmlns:p14="http://schemas.microsoft.com/office/powerpoint/2010/main" val="18558698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Photo, Bullets &amp; Title">
    <p:spTree>
      <p:nvGrpSpPr>
        <p:cNvPr id="1" name=""/>
        <p:cNvGrpSpPr/>
        <p:nvPr/>
      </p:nvGrpSpPr>
      <p:grpSpPr>
        <a:xfrm>
          <a:off x="0" y="0"/>
          <a:ext cx="0" cy="0"/>
          <a:chOff x="0" y="0"/>
          <a:chExt cx="0" cy="0"/>
        </a:xfrm>
      </p:grpSpPr>
      <p:sp>
        <p:nvSpPr>
          <p:cNvPr id="700" name="Titeltekst"/>
          <p:cNvSpPr txBox="1">
            <a:spLocks noGrp="1"/>
          </p:cNvSpPr>
          <p:nvPr>
            <p:ph type="title"/>
          </p:nvPr>
        </p:nvSpPr>
        <p:spPr>
          <a:xfrm>
            <a:off x="6334126" y="3437930"/>
            <a:ext cx="4524375" cy="2098476"/>
          </a:xfrm>
          <a:prstGeom prst="rect">
            <a:avLst/>
          </a:prstGeom>
        </p:spPr>
        <p:txBody>
          <a:bodyPr anchor="t">
            <a:normAutofit/>
          </a:bodyPr>
          <a:lstStyle>
            <a:lvl1pPr algn="ctr">
              <a:lnSpc>
                <a:spcPct val="80000"/>
              </a:lnSpc>
              <a:defRPr sz="6328" b="1" cap="none">
                <a:solidFill>
                  <a:srgbClr val="3D424D"/>
                </a:solidFill>
                <a:latin typeface="Avenir Next"/>
                <a:ea typeface="Avenir Next"/>
                <a:cs typeface="Avenir Next"/>
                <a:sym typeface="Avenir Next"/>
              </a:defRPr>
            </a:lvl1pPr>
          </a:lstStyle>
          <a:p>
            <a:r>
              <a:t>Titeltekst</a:t>
            </a:r>
          </a:p>
        </p:txBody>
      </p:sp>
      <p:sp>
        <p:nvSpPr>
          <p:cNvPr id="701" name="Hoofdtekst - niveau één…"/>
          <p:cNvSpPr txBox="1">
            <a:spLocks noGrp="1"/>
          </p:cNvSpPr>
          <p:nvPr>
            <p:ph type="body" sz="quarter" idx="1"/>
          </p:nvPr>
        </p:nvSpPr>
        <p:spPr>
          <a:xfrm>
            <a:off x="6334126" y="982266"/>
            <a:ext cx="4524375" cy="2321719"/>
          </a:xfrm>
          <a:prstGeom prst="rect">
            <a:avLst/>
          </a:prstGeom>
        </p:spPr>
        <p:txBody>
          <a:bodyPr anchor="b">
            <a:normAutofit/>
          </a:bodyPr>
          <a:lstStyle>
            <a:lvl1pPr marL="312506" indent="-312506">
              <a:lnSpc>
                <a:spcPct val="110000"/>
              </a:lnSpc>
              <a:spcBef>
                <a:spcPts val="1828"/>
              </a:spcBef>
              <a:buSzPct val="125000"/>
              <a:buChar char="•"/>
              <a:defRPr sz="1828">
                <a:solidFill>
                  <a:srgbClr val="3E434E"/>
                </a:solidFill>
              </a:defRPr>
            </a:lvl1pPr>
            <a:lvl2pPr marL="625011" indent="-312506">
              <a:lnSpc>
                <a:spcPct val="110000"/>
              </a:lnSpc>
              <a:spcBef>
                <a:spcPts val="1828"/>
              </a:spcBef>
              <a:buSzPct val="125000"/>
              <a:buChar char="•"/>
              <a:defRPr sz="1828">
                <a:solidFill>
                  <a:srgbClr val="3E434E"/>
                </a:solidFill>
              </a:defRPr>
            </a:lvl2pPr>
            <a:lvl3pPr marL="937517" indent="-312506">
              <a:lnSpc>
                <a:spcPct val="110000"/>
              </a:lnSpc>
              <a:spcBef>
                <a:spcPts val="1828"/>
              </a:spcBef>
              <a:buSzPct val="125000"/>
              <a:buChar char="•"/>
              <a:defRPr sz="1828">
                <a:solidFill>
                  <a:srgbClr val="3E434E"/>
                </a:solidFill>
              </a:defRPr>
            </a:lvl3pPr>
            <a:lvl4pPr marL="1250021" indent="-312506">
              <a:lnSpc>
                <a:spcPct val="110000"/>
              </a:lnSpc>
              <a:spcBef>
                <a:spcPts val="1828"/>
              </a:spcBef>
              <a:buSzPct val="125000"/>
              <a:buChar char="•"/>
              <a:defRPr sz="1828">
                <a:solidFill>
                  <a:srgbClr val="3E434E"/>
                </a:solidFill>
              </a:defRPr>
            </a:lvl4pPr>
            <a:lvl5pPr marL="1562526" indent="-312506">
              <a:lnSpc>
                <a:spcPct val="110000"/>
              </a:lnSpc>
              <a:spcBef>
                <a:spcPts val="1828"/>
              </a:spcBef>
              <a:buSzPct val="125000"/>
              <a:buChar char="•"/>
              <a:defRPr sz="1828">
                <a:solidFill>
                  <a:srgbClr val="3E434E"/>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702" name="Rechthoek"/>
          <p:cNvSpPr/>
          <p:nvPr/>
        </p:nvSpPr>
        <p:spPr>
          <a:xfrm rot="10800000">
            <a:off x="-233" y="-6606"/>
            <a:ext cx="4135817" cy="6871211"/>
          </a:xfrm>
          <a:prstGeom prst="rect">
            <a:avLst/>
          </a:prstGeom>
          <a:gradFill>
            <a:gsLst>
              <a:gs pos="0">
                <a:srgbClr val="383E4A"/>
              </a:gs>
              <a:gs pos="100000">
                <a:srgbClr val="484B54"/>
              </a:gs>
            </a:gsLst>
          </a:gradFill>
          <a:ln w="12700">
            <a:miter lim="400000"/>
          </a:ln>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703" name="Vorm"/>
          <p:cNvSpPr/>
          <p:nvPr/>
        </p:nvSpPr>
        <p:spPr>
          <a:xfrm rot="16200000" flipH="1">
            <a:off x="-271575" y="512314"/>
            <a:ext cx="6608265" cy="6072959"/>
          </a:xfrm>
          <a:custGeom>
            <a:avLst/>
            <a:gdLst/>
            <a:ahLst/>
            <a:cxnLst>
              <a:cxn ang="0">
                <a:pos x="wd2" y="hd2"/>
              </a:cxn>
              <a:cxn ang="5400000">
                <a:pos x="wd2" y="hd2"/>
              </a:cxn>
              <a:cxn ang="10800000">
                <a:pos x="wd2" y="hd2"/>
              </a:cxn>
              <a:cxn ang="16200000">
                <a:pos x="wd2" y="hd2"/>
              </a:cxn>
            </a:cxnLst>
            <a:rect l="0" t="0" r="r" b="b"/>
            <a:pathLst>
              <a:path w="21524" h="21490" extrusionOk="0">
                <a:moveTo>
                  <a:pt x="1803" y="0"/>
                </a:moveTo>
                <a:lnTo>
                  <a:pt x="1033" y="2246"/>
                </a:lnTo>
                <a:cubicBezTo>
                  <a:pt x="435" y="3991"/>
                  <a:pt x="134" y="4872"/>
                  <a:pt x="18" y="5951"/>
                </a:cubicBezTo>
                <a:cubicBezTo>
                  <a:pt x="-76" y="7163"/>
                  <a:pt x="204" y="8373"/>
                  <a:pt x="784" y="9256"/>
                </a:cubicBezTo>
                <a:cubicBezTo>
                  <a:pt x="1330" y="10019"/>
                  <a:pt x="1939" y="10457"/>
                  <a:pt x="3139" y="11321"/>
                </a:cubicBezTo>
                <a:lnTo>
                  <a:pt x="15173" y="19980"/>
                </a:lnTo>
                <a:cubicBezTo>
                  <a:pt x="16392" y="20857"/>
                  <a:pt x="17001" y="21295"/>
                  <a:pt x="17750" y="21464"/>
                </a:cubicBezTo>
                <a:cubicBezTo>
                  <a:pt x="18586" y="21600"/>
                  <a:pt x="19422" y="21193"/>
                  <a:pt x="20032" y="20352"/>
                </a:cubicBezTo>
                <a:cubicBezTo>
                  <a:pt x="20558" y="19563"/>
                  <a:pt x="20861" y="18680"/>
                  <a:pt x="21457" y="16942"/>
                </a:cubicBezTo>
                <a:lnTo>
                  <a:pt x="21524" y="16746"/>
                </a:lnTo>
                <a:lnTo>
                  <a:pt x="21524" y="0"/>
                </a:lnTo>
                <a:lnTo>
                  <a:pt x="1803" y="0"/>
                </a:lnTo>
                <a:close/>
              </a:path>
            </a:pathLst>
          </a:custGeom>
          <a:gradFill>
            <a:gsLst>
              <a:gs pos="0">
                <a:srgbClr val="5B0EA1"/>
              </a:gs>
              <a:gs pos="100000">
                <a:srgbClr val="12B8B8"/>
              </a:gs>
            </a:gsLst>
            <a:lin ang="2580791"/>
          </a:gradFill>
          <a:ln w="12700">
            <a:miter lim="400000"/>
          </a:ln>
          <a:effectLst>
            <a:outerShdw blurRad="762000" dir="5400000" rotWithShape="0">
              <a:srgbClr val="000000">
                <a:alpha val="31201"/>
              </a:srgbClr>
            </a:outerShdw>
          </a:effectLst>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704" name="Dianummer"/>
          <p:cNvSpPr txBox="1">
            <a:spLocks noGrp="1"/>
          </p:cNvSpPr>
          <p:nvPr>
            <p:ph type="sldNum" sz="quarter" idx="2"/>
          </p:nvPr>
        </p:nvSpPr>
        <p:spPr>
          <a:xfrm>
            <a:off x="6101954" y="6518673"/>
            <a:ext cx="346249" cy="173124"/>
          </a:xfrm>
          <a:prstGeom prst="rect">
            <a:avLst/>
          </a:prstGeom>
        </p:spPr>
        <p:txBody>
          <a:bodyPr/>
          <a:lstStyle>
            <a:lvl1pPr>
              <a:lnSpc>
                <a:spcPct val="100000"/>
              </a:lnSpc>
              <a:spcBef>
                <a:spcPts val="0"/>
              </a:spcBef>
              <a:defRPr sz="1125" b="1" cap="all">
                <a:solidFill>
                  <a:srgbClr val="FFFFFF"/>
                </a:solidFill>
                <a:latin typeface="Avenir Next"/>
                <a:ea typeface="Avenir Next"/>
                <a:cs typeface="Avenir Next"/>
                <a:sym typeface="Avenir Next"/>
              </a:defRPr>
            </a:lvl1pPr>
          </a:lstStyle>
          <a:p>
            <a:fld id="{86CB4B4D-7CA3-9044-876B-883B54F8677D}" type="slidenum">
              <a:t>‹nr.›</a:t>
            </a:fld>
            <a:endParaRPr/>
          </a:p>
        </p:txBody>
      </p:sp>
    </p:spTree>
    <p:extLst>
      <p:ext uri="{BB962C8B-B14F-4D97-AF65-F5344CB8AC3E}">
        <p14:creationId xmlns:p14="http://schemas.microsoft.com/office/powerpoint/2010/main" val="357693019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Photo, Bullets &amp; Title">
    <p:spTree>
      <p:nvGrpSpPr>
        <p:cNvPr id="1" name=""/>
        <p:cNvGrpSpPr/>
        <p:nvPr/>
      </p:nvGrpSpPr>
      <p:grpSpPr>
        <a:xfrm>
          <a:off x="0" y="0"/>
          <a:ext cx="0" cy="0"/>
          <a:chOff x="0" y="0"/>
          <a:chExt cx="0" cy="0"/>
        </a:xfrm>
      </p:grpSpPr>
      <p:sp>
        <p:nvSpPr>
          <p:cNvPr id="722" name="Rechthoek"/>
          <p:cNvSpPr/>
          <p:nvPr/>
        </p:nvSpPr>
        <p:spPr>
          <a:xfrm rot="10800000">
            <a:off x="-233" y="-6606"/>
            <a:ext cx="4135817" cy="6871211"/>
          </a:xfrm>
          <a:prstGeom prst="rect">
            <a:avLst/>
          </a:prstGeom>
          <a:ln w="12700">
            <a:miter lim="400000"/>
          </a:ln>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723" name="Vorm"/>
          <p:cNvSpPr/>
          <p:nvPr/>
        </p:nvSpPr>
        <p:spPr>
          <a:xfrm rot="16200000" flipH="1">
            <a:off x="-271575" y="512314"/>
            <a:ext cx="6608265" cy="6072959"/>
          </a:xfrm>
          <a:custGeom>
            <a:avLst/>
            <a:gdLst/>
            <a:ahLst/>
            <a:cxnLst>
              <a:cxn ang="0">
                <a:pos x="wd2" y="hd2"/>
              </a:cxn>
              <a:cxn ang="5400000">
                <a:pos x="wd2" y="hd2"/>
              </a:cxn>
              <a:cxn ang="10800000">
                <a:pos x="wd2" y="hd2"/>
              </a:cxn>
              <a:cxn ang="16200000">
                <a:pos x="wd2" y="hd2"/>
              </a:cxn>
            </a:cxnLst>
            <a:rect l="0" t="0" r="r" b="b"/>
            <a:pathLst>
              <a:path w="21524" h="21490" extrusionOk="0">
                <a:moveTo>
                  <a:pt x="1803" y="0"/>
                </a:moveTo>
                <a:lnTo>
                  <a:pt x="1033" y="2246"/>
                </a:lnTo>
                <a:cubicBezTo>
                  <a:pt x="435" y="3991"/>
                  <a:pt x="134" y="4872"/>
                  <a:pt x="18" y="5951"/>
                </a:cubicBezTo>
                <a:cubicBezTo>
                  <a:pt x="-76" y="7163"/>
                  <a:pt x="204" y="8373"/>
                  <a:pt x="784" y="9256"/>
                </a:cubicBezTo>
                <a:cubicBezTo>
                  <a:pt x="1330" y="10019"/>
                  <a:pt x="1939" y="10457"/>
                  <a:pt x="3139" y="11321"/>
                </a:cubicBezTo>
                <a:lnTo>
                  <a:pt x="15173" y="19980"/>
                </a:lnTo>
                <a:cubicBezTo>
                  <a:pt x="16392" y="20857"/>
                  <a:pt x="17001" y="21295"/>
                  <a:pt x="17750" y="21464"/>
                </a:cubicBezTo>
                <a:cubicBezTo>
                  <a:pt x="18586" y="21600"/>
                  <a:pt x="19422" y="21193"/>
                  <a:pt x="20032" y="20352"/>
                </a:cubicBezTo>
                <a:cubicBezTo>
                  <a:pt x="20558" y="19563"/>
                  <a:pt x="20861" y="18680"/>
                  <a:pt x="21457" y="16942"/>
                </a:cubicBezTo>
                <a:lnTo>
                  <a:pt x="21524" y="16746"/>
                </a:lnTo>
                <a:lnTo>
                  <a:pt x="21524" y="0"/>
                </a:lnTo>
                <a:lnTo>
                  <a:pt x="1803" y="0"/>
                </a:lnTo>
                <a:close/>
              </a:path>
            </a:pathLst>
          </a:custGeom>
          <a:ln w="63500">
            <a:solidFill>
              <a:srgbClr val="5B0EA1"/>
            </a:solidFill>
            <a:miter lim="400000"/>
          </a:ln>
          <a:effectLst>
            <a:outerShdw blurRad="762000" dir="5400000" rotWithShape="0">
              <a:srgbClr val="000000">
                <a:alpha val="31201"/>
              </a:srgbClr>
            </a:outerShdw>
          </a:effectLst>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724" name="Vorm"/>
          <p:cNvSpPr/>
          <p:nvPr/>
        </p:nvSpPr>
        <p:spPr>
          <a:xfrm rot="16200000" flipH="1">
            <a:off x="5824878" y="392520"/>
            <a:ext cx="6608265" cy="6072960"/>
          </a:xfrm>
          <a:custGeom>
            <a:avLst/>
            <a:gdLst/>
            <a:ahLst/>
            <a:cxnLst>
              <a:cxn ang="0">
                <a:pos x="wd2" y="hd2"/>
              </a:cxn>
              <a:cxn ang="5400000">
                <a:pos x="wd2" y="hd2"/>
              </a:cxn>
              <a:cxn ang="10800000">
                <a:pos x="wd2" y="hd2"/>
              </a:cxn>
              <a:cxn ang="16200000">
                <a:pos x="wd2" y="hd2"/>
              </a:cxn>
            </a:cxnLst>
            <a:rect l="0" t="0" r="r" b="b"/>
            <a:pathLst>
              <a:path w="21524" h="21490" extrusionOk="0">
                <a:moveTo>
                  <a:pt x="1803" y="0"/>
                </a:moveTo>
                <a:lnTo>
                  <a:pt x="1033" y="2246"/>
                </a:lnTo>
                <a:cubicBezTo>
                  <a:pt x="435" y="3991"/>
                  <a:pt x="134" y="4872"/>
                  <a:pt x="18" y="5951"/>
                </a:cubicBezTo>
                <a:cubicBezTo>
                  <a:pt x="-76" y="7163"/>
                  <a:pt x="204" y="8373"/>
                  <a:pt x="784" y="9256"/>
                </a:cubicBezTo>
                <a:cubicBezTo>
                  <a:pt x="1330" y="10019"/>
                  <a:pt x="1939" y="10457"/>
                  <a:pt x="3139" y="11321"/>
                </a:cubicBezTo>
                <a:lnTo>
                  <a:pt x="15173" y="19980"/>
                </a:lnTo>
                <a:cubicBezTo>
                  <a:pt x="16392" y="20857"/>
                  <a:pt x="17001" y="21295"/>
                  <a:pt x="17750" y="21464"/>
                </a:cubicBezTo>
                <a:cubicBezTo>
                  <a:pt x="18586" y="21600"/>
                  <a:pt x="19422" y="21193"/>
                  <a:pt x="20032" y="20352"/>
                </a:cubicBezTo>
                <a:cubicBezTo>
                  <a:pt x="20558" y="19563"/>
                  <a:pt x="20861" y="18680"/>
                  <a:pt x="21457" y="16942"/>
                </a:cubicBezTo>
                <a:lnTo>
                  <a:pt x="21524" y="16746"/>
                </a:lnTo>
                <a:lnTo>
                  <a:pt x="21524" y="0"/>
                </a:lnTo>
                <a:lnTo>
                  <a:pt x="1803" y="0"/>
                </a:lnTo>
                <a:close/>
              </a:path>
            </a:pathLst>
          </a:custGeom>
          <a:gradFill>
            <a:gsLst>
              <a:gs pos="0">
                <a:srgbClr val="5B0EA1"/>
              </a:gs>
              <a:gs pos="100000">
                <a:srgbClr val="12B8B8"/>
              </a:gs>
            </a:gsLst>
            <a:lin ang="2580791"/>
          </a:gradFill>
          <a:ln w="12700">
            <a:miter lim="400000"/>
          </a:ln>
          <a:effectLst>
            <a:outerShdw blurRad="762000" dir="5400000" rotWithShape="0">
              <a:srgbClr val="000000">
                <a:alpha val="31201"/>
              </a:srgbClr>
            </a:outerShdw>
          </a:effectLst>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2953"/>
          </a:p>
        </p:txBody>
      </p:sp>
      <p:sp>
        <p:nvSpPr>
          <p:cNvPr id="725" name="Dianummer"/>
          <p:cNvSpPr txBox="1">
            <a:spLocks noGrp="1"/>
          </p:cNvSpPr>
          <p:nvPr>
            <p:ph type="sldNum" sz="quarter" idx="2"/>
          </p:nvPr>
        </p:nvSpPr>
        <p:spPr>
          <a:xfrm>
            <a:off x="6101954" y="6518673"/>
            <a:ext cx="346249" cy="173124"/>
          </a:xfrm>
          <a:prstGeom prst="rect">
            <a:avLst/>
          </a:prstGeom>
        </p:spPr>
        <p:txBody>
          <a:bodyPr/>
          <a:lstStyle>
            <a:lvl1pPr>
              <a:lnSpc>
                <a:spcPct val="100000"/>
              </a:lnSpc>
              <a:spcBef>
                <a:spcPts val="0"/>
              </a:spcBef>
              <a:defRPr sz="1125" b="1" cap="all">
                <a:solidFill>
                  <a:srgbClr val="FFFFFF"/>
                </a:solidFill>
                <a:latin typeface="Avenir Next"/>
                <a:ea typeface="Avenir Next"/>
                <a:cs typeface="Avenir Next"/>
                <a:sym typeface="Avenir Next"/>
              </a:defRPr>
            </a:lvl1pPr>
          </a:lstStyle>
          <a:p>
            <a:fld id="{86CB4B4D-7CA3-9044-876B-883B54F8677D}" type="slidenum">
              <a:t>‹nr.›</a:t>
            </a:fld>
            <a:endParaRPr/>
          </a:p>
        </p:txBody>
      </p:sp>
    </p:spTree>
    <p:extLst>
      <p:ext uri="{BB962C8B-B14F-4D97-AF65-F5344CB8AC3E}">
        <p14:creationId xmlns:p14="http://schemas.microsoft.com/office/powerpoint/2010/main" val="4078303966"/>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11" name="Afbeelding"/>
          <p:cNvSpPr>
            <a:spLocks noGrp="1"/>
          </p:cNvSpPr>
          <p:nvPr>
            <p:ph type="pic" idx="13"/>
          </p:nvPr>
        </p:nvSpPr>
        <p:spPr>
          <a:xfrm>
            <a:off x="-1" y="857250"/>
            <a:ext cx="12192001" cy="3162301"/>
          </a:xfrm>
          <a:prstGeom prst="rect">
            <a:avLst/>
          </a:prstGeom>
        </p:spPr>
        <p:txBody>
          <a:bodyPr lIns="91439" tIns="45719" rIns="91439" bIns="45719"/>
          <a:lstStyle/>
          <a:p>
            <a:endParaRPr/>
          </a:p>
        </p:txBody>
      </p:sp>
      <p:sp>
        <p:nvSpPr>
          <p:cNvPr id="412" name="Titeltekst"/>
          <p:cNvSpPr txBox="1">
            <a:spLocks noGrp="1"/>
          </p:cNvSpPr>
          <p:nvPr>
            <p:ph type="title"/>
          </p:nvPr>
        </p:nvSpPr>
        <p:spPr>
          <a:xfrm>
            <a:off x="838201" y="1131094"/>
            <a:ext cx="10515601" cy="994173"/>
          </a:xfrm>
          <a:prstGeom prst="rect">
            <a:avLst/>
          </a:prstGeom>
        </p:spPr>
        <p:txBody>
          <a:bodyPr lIns="48767" tIns="48767" rIns="48767" bIns="48767" anchor="ctr">
            <a:normAutofit/>
          </a:bodyPr>
          <a:lstStyle>
            <a:lvl1pPr defTabSz="914301">
              <a:lnSpc>
                <a:spcPct val="90000"/>
              </a:lnSpc>
              <a:defRPr sz="4359" b="1" cap="none">
                <a:solidFill>
                  <a:srgbClr val="3F3F3F"/>
                </a:solidFill>
                <a:latin typeface="Helvetica"/>
                <a:ea typeface="Helvetica"/>
                <a:cs typeface="Helvetica"/>
                <a:sym typeface="Helvetica"/>
              </a:defRPr>
            </a:lvl1pPr>
          </a:lstStyle>
          <a:p>
            <a:r>
              <a:t>Titeltekst</a:t>
            </a:r>
          </a:p>
        </p:txBody>
      </p:sp>
      <p:sp>
        <p:nvSpPr>
          <p:cNvPr id="413" name="Dianummer"/>
          <p:cNvSpPr txBox="1">
            <a:spLocks noGrp="1"/>
          </p:cNvSpPr>
          <p:nvPr>
            <p:ph type="sldNum" sz="quarter" idx="2"/>
          </p:nvPr>
        </p:nvSpPr>
        <p:spPr>
          <a:xfrm>
            <a:off x="11114737" y="5236402"/>
            <a:ext cx="239065" cy="790984"/>
          </a:xfrm>
          <a:prstGeom prst="rect">
            <a:avLst/>
          </a:prstGeom>
        </p:spPr>
        <p:txBody>
          <a:bodyPr wrap="square" lIns="48767" tIns="48767" rIns="48767" bIns="48767" anchor="ctr"/>
          <a:lstStyle>
            <a:lvl1pPr algn="r" defTabSz="914301">
              <a:lnSpc>
                <a:spcPct val="100000"/>
              </a:lnSpc>
              <a:spcBef>
                <a:spcPts val="0"/>
              </a:spcBef>
              <a:defRPr sz="1125" cap="all">
                <a:solidFill>
                  <a:srgbClr val="909090"/>
                </a:solidFill>
                <a:latin typeface="Helvetica"/>
                <a:ea typeface="Helvetica"/>
                <a:cs typeface="Helvetica"/>
                <a:sym typeface="Helvetica"/>
              </a:defRPr>
            </a:lvl1pPr>
          </a:lstStyle>
          <a:p>
            <a:fld id="{86CB4B4D-7CA3-9044-876B-883B54F8677D}" type="slidenum">
              <a:t>‹nr.›</a:t>
            </a:fld>
            <a:endParaRPr/>
          </a:p>
        </p:txBody>
      </p:sp>
    </p:spTree>
    <p:extLst>
      <p:ext uri="{BB962C8B-B14F-4D97-AF65-F5344CB8AC3E}">
        <p14:creationId xmlns:p14="http://schemas.microsoft.com/office/powerpoint/2010/main" val="3695661495"/>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838200" y="6356351"/>
            <a:ext cx="2743200" cy="365125"/>
          </a:xfrm>
          <a:prstGeom prst="rect">
            <a:avLst/>
          </a:prstGeom>
        </p:spPr>
        <p:txBody>
          <a:bodyPr/>
          <a:lstStyle/>
          <a:p>
            <a:fld id="{ED4DE969-580A-4194-AF00-EB2E933D26DF}" type="datetime1">
              <a:rPr lang="nl-BE" smtClean="0">
                <a:solidFill>
                  <a:prstClr val="black">
                    <a:tint val="75000"/>
                  </a:prstClr>
                </a:solidFill>
              </a:rPr>
              <a:t>2/10/2021</a:t>
            </a:fld>
            <a:endParaRPr lang="nl-NL">
              <a:solidFill>
                <a:prstClr val="black">
                  <a:tint val="75000"/>
                </a:prstClr>
              </a:solidFill>
            </a:endParaRPr>
          </a:p>
        </p:txBody>
      </p:sp>
      <p:sp>
        <p:nvSpPr>
          <p:cNvPr id="5" name="Tijdelijke aanduiding voor voettekst 4"/>
          <p:cNvSpPr>
            <a:spLocks noGrp="1"/>
          </p:cNvSpPr>
          <p:nvPr>
            <p:ph type="ftr" sz="quarter" idx="11"/>
          </p:nvPr>
        </p:nvSpPr>
        <p:spPr>
          <a:xfrm>
            <a:off x="4038600" y="6356351"/>
            <a:ext cx="4114800" cy="365125"/>
          </a:xfrm>
          <a:prstGeom prst="rect">
            <a:avLst/>
          </a:prstGeom>
        </p:spPr>
        <p:txBody>
          <a:bodyPr/>
          <a:lstStyle/>
          <a:p>
            <a:r>
              <a:rPr lang="en-US">
                <a:solidFill>
                  <a:prstClr val="black">
                    <a:tint val="75000"/>
                  </a:prstClr>
                </a:solidFill>
              </a:rPr>
              <a:t> Kristin Verellen – Peel The Onion / Els Schepens – Better Minds At Work</a:t>
            </a: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37022E87-F137-4447-8341-6E2447BDCAB7}"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48711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247F24DC-1BA7-458B-BFED-143E0E0CFB54}" type="datetime1">
              <a:rPr lang="nl-BE" smtClean="0"/>
              <a:t>2/10/2021</a:t>
            </a:fld>
            <a:endParaRPr lang="nl-BE"/>
          </a:p>
        </p:txBody>
      </p:sp>
      <p:sp>
        <p:nvSpPr>
          <p:cNvPr id="4" name="Tijdelijke aanduiding voor voettekst 3"/>
          <p:cNvSpPr>
            <a:spLocks noGrp="1"/>
          </p:cNvSpPr>
          <p:nvPr>
            <p:ph type="ftr" sz="quarter" idx="11"/>
          </p:nvPr>
        </p:nvSpPr>
        <p:spPr/>
        <p:txBody>
          <a:bodyPr/>
          <a:lstStyle/>
          <a:p>
            <a:r>
              <a:rPr lang="en-US"/>
              <a:t> Kristin Verellen – Peel The Onion / Els Schepens – Better Minds At Work</a:t>
            </a:r>
            <a:endParaRPr lang="nl-BE"/>
          </a:p>
        </p:txBody>
      </p:sp>
      <p:sp>
        <p:nvSpPr>
          <p:cNvPr id="5" name="Tijdelijke aanduiding voor dianummer 4"/>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3107969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90FCAAE-AAC1-4027-A42B-231ABE61BC29}" type="datetime1">
              <a:rPr lang="nl-BE" smtClean="0"/>
              <a:t>2/10/2021</a:t>
            </a:fld>
            <a:endParaRPr lang="nl-BE"/>
          </a:p>
        </p:txBody>
      </p:sp>
      <p:sp>
        <p:nvSpPr>
          <p:cNvPr id="3" name="Tijdelijke aanduiding voor voettekst 2"/>
          <p:cNvSpPr>
            <a:spLocks noGrp="1"/>
          </p:cNvSpPr>
          <p:nvPr>
            <p:ph type="ftr" sz="quarter" idx="11"/>
          </p:nvPr>
        </p:nvSpPr>
        <p:spPr/>
        <p:txBody>
          <a:bodyPr/>
          <a:lstStyle/>
          <a:p>
            <a:r>
              <a:rPr lang="en-US"/>
              <a:t> Kristin Verellen – Peel The Onion / Els Schepens – Better Minds At Work</a:t>
            </a:r>
            <a:endParaRPr lang="nl-BE"/>
          </a:p>
        </p:txBody>
      </p:sp>
      <p:sp>
        <p:nvSpPr>
          <p:cNvPr id="4" name="Tijdelijke aanduiding voor dianummer 3"/>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2116069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ECCF3264-5149-4A83-BFC3-54AF8FD00B73}" type="datetime1">
              <a:rPr lang="nl-BE" smtClean="0"/>
              <a:t>2/10/2021</a:t>
            </a:fld>
            <a:endParaRPr lang="nl-BE"/>
          </a:p>
        </p:txBody>
      </p:sp>
      <p:sp>
        <p:nvSpPr>
          <p:cNvPr id="6" name="Tijdelijke aanduiding voor voettekst 5"/>
          <p:cNvSpPr>
            <a:spLocks noGrp="1"/>
          </p:cNvSpPr>
          <p:nvPr>
            <p:ph type="ftr" sz="quarter" idx="11"/>
          </p:nvPr>
        </p:nvSpPr>
        <p:spPr/>
        <p:txBody>
          <a:bodyPr/>
          <a:lstStyle/>
          <a:p>
            <a:r>
              <a:rPr lang="en-US"/>
              <a:t> Kristin Verellen – Peel The Onion / Els Schepens – Better Minds At Work</a:t>
            </a:r>
            <a:endParaRPr lang="nl-BE"/>
          </a:p>
        </p:txBody>
      </p:sp>
      <p:sp>
        <p:nvSpPr>
          <p:cNvPr id="7" name="Tijdelijke aanduiding voor dianummer 6"/>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4270588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3A1161A-C0F8-4DC5-85EB-4ABB4B76E6B7}" type="datetime1">
              <a:rPr lang="nl-BE" smtClean="0"/>
              <a:t>2/10/2021</a:t>
            </a:fld>
            <a:endParaRPr lang="nl-BE"/>
          </a:p>
        </p:txBody>
      </p:sp>
      <p:sp>
        <p:nvSpPr>
          <p:cNvPr id="6" name="Tijdelijke aanduiding voor voettekst 5"/>
          <p:cNvSpPr>
            <a:spLocks noGrp="1"/>
          </p:cNvSpPr>
          <p:nvPr>
            <p:ph type="ftr" sz="quarter" idx="11"/>
          </p:nvPr>
        </p:nvSpPr>
        <p:spPr/>
        <p:txBody>
          <a:bodyPr/>
          <a:lstStyle/>
          <a:p>
            <a:r>
              <a:rPr lang="en-US"/>
              <a:t> Kristin Verellen – Peel The Onion / Els Schepens – Better Minds At Work</a:t>
            </a:r>
            <a:endParaRPr lang="nl-BE"/>
          </a:p>
        </p:txBody>
      </p:sp>
      <p:sp>
        <p:nvSpPr>
          <p:cNvPr id="7" name="Tijdelijke aanduiding voor dianummer 6"/>
          <p:cNvSpPr>
            <a:spLocks noGrp="1"/>
          </p:cNvSpPr>
          <p:nvPr>
            <p:ph type="sldNum" sz="quarter" idx="12"/>
          </p:nvPr>
        </p:nvSpPr>
        <p:spPr/>
        <p:txBody>
          <a:bodyPr/>
          <a:lstStyle/>
          <a:p>
            <a:fld id="{FFBB57A4-8C72-4059-AECB-5ED372413480}" type="slidenum">
              <a:rPr lang="nl-BE" smtClean="0"/>
              <a:t>‹nr.›</a:t>
            </a:fld>
            <a:endParaRPr lang="nl-BE"/>
          </a:p>
        </p:txBody>
      </p:sp>
    </p:spTree>
    <p:extLst>
      <p:ext uri="{BB962C8B-B14F-4D97-AF65-F5344CB8AC3E}">
        <p14:creationId xmlns:p14="http://schemas.microsoft.com/office/powerpoint/2010/main" val="959783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theme" Target="../theme/theme2.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8" Type="http://schemas.openxmlformats.org/officeDocument/2006/relationships/slideLayout" Target="../slideLayouts/slideLayout24.xml"/><Relationship Id="rId3"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DDE498-49EF-4014-8BD5-F5F0B2C0D28B}" type="datetime1">
              <a:rPr lang="nl-BE" smtClean="0"/>
              <a:t>2/10/2021</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Kristin Verellen – Peel The Onion / Els Schepens – Better Minds At Work</a:t>
            </a:r>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BB57A4-8C72-4059-AECB-5ED372413480}" type="slidenum">
              <a:rPr lang="nl-BE" smtClean="0"/>
              <a:t>‹nr.›</a:t>
            </a:fld>
            <a:endParaRPr lang="nl-BE"/>
          </a:p>
        </p:txBody>
      </p:sp>
    </p:spTree>
    <p:extLst>
      <p:ext uri="{BB962C8B-B14F-4D97-AF65-F5344CB8AC3E}">
        <p14:creationId xmlns:p14="http://schemas.microsoft.com/office/powerpoint/2010/main" val="4164811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4" r:id="rId12"/>
    <p:sldLayoutId id="2147483705" r:id="rId13"/>
    <p:sldLayoutId id="2147483706" r:id="rId14"/>
    <p:sldLayoutId id="2147483707" r:id="rId15"/>
    <p:sldLayoutId id="2147483708"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kst"/>
          <p:cNvSpPr txBox="1">
            <a:spLocks noGrp="1"/>
          </p:cNvSpPr>
          <p:nvPr>
            <p:ph type="title"/>
          </p:nvPr>
        </p:nvSpPr>
        <p:spPr>
          <a:xfrm>
            <a:off x="952500" y="535782"/>
            <a:ext cx="10287000" cy="71688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lstStyle/>
          <a:p>
            <a:r>
              <a:t>Titeltekst</a:t>
            </a:r>
          </a:p>
        </p:txBody>
      </p:sp>
      <p:sp>
        <p:nvSpPr>
          <p:cNvPr id="3" name="Dianummer"/>
          <p:cNvSpPr txBox="1">
            <a:spLocks noGrp="1"/>
          </p:cNvSpPr>
          <p:nvPr>
            <p:ph type="sldNum" sz="quarter" idx="2"/>
          </p:nvPr>
        </p:nvSpPr>
        <p:spPr>
          <a:xfrm>
            <a:off x="234278" y="6624386"/>
            <a:ext cx="227626" cy="162352"/>
          </a:xfrm>
          <a:prstGeom prst="rect">
            <a:avLst/>
          </a:prstGeom>
          <a:ln w="12700">
            <a:miter lim="400000"/>
          </a:ln>
        </p:spPr>
        <p:txBody>
          <a:bodyPr wrap="none" lIns="0" tIns="0" rIns="0" bIns="0">
            <a:spAutoFit/>
          </a:bodyPr>
          <a:lstStyle>
            <a:lvl1pPr>
              <a:defRPr sz="1055">
                <a:solidFill>
                  <a:srgbClr val="C6CBDC"/>
                </a:solidFill>
                <a:latin typeface="Helvetica Neue"/>
                <a:ea typeface="Helvetica Neue"/>
                <a:cs typeface="Helvetica Neue"/>
                <a:sym typeface="Helvetica Neue"/>
              </a:defRPr>
            </a:lvl1pPr>
          </a:lstStyle>
          <a:p>
            <a:fld id="{86CB4B4D-7CA3-9044-876B-883B54F8677D}" type="slidenum">
              <a:t>‹nr.›</a:t>
            </a:fld>
            <a:endParaRPr/>
          </a:p>
        </p:txBody>
      </p:sp>
      <p:sp>
        <p:nvSpPr>
          <p:cNvPr id="4" name="Hoofdtekst - niveau één…"/>
          <p:cNvSpPr txBox="1">
            <a:spLocks noGrp="1"/>
          </p:cNvSpPr>
          <p:nvPr>
            <p:ph type="body" idx="1"/>
          </p:nvPr>
        </p:nvSpPr>
        <p:spPr>
          <a:xfrm>
            <a:off x="952500" y="1696640"/>
            <a:ext cx="10287000" cy="45987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t>Hoofdtekst - niveau één</a:t>
            </a:r>
          </a:p>
          <a:p>
            <a:pPr lvl="1"/>
            <a:r>
              <a:t>Hoofdtekst - niveau twee</a:t>
            </a:r>
          </a:p>
          <a:p>
            <a:pPr lvl="2"/>
            <a:r>
              <a:t>Hoofdtekst - niveau drie</a:t>
            </a:r>
          </a:p>
          <a:p>
            <a:pPr lvl="3"/>
            <a:r>
              <a:t>Hoofdtekst - niveau vier</a:t>
            </a:r>
          </a:p>
          <a:p>
            <a:pPr lvl="4"/>
            <a:r>
              <a:t>Hoofdtekst - niveau vijf</a:t>
            </a:r>
          </a:p>
        </p:txBody>
      </p:sp>
    </p:spTree>
    <p:extLst>
      <p:ext uri="{BB962C8B-B14F-4D97-AF65-F5344CB8AC3E}">
        <p14:creationId xmlns:p14="http://schemas.microsoft.com/office/powerpoint/2010/main" val="3344743247"/>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5"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Lst>
  <p:transition spd="med"/>
  <p:hf sldNum="0" hdr="0" ftr="0" dt="0"/>
  <p:txStyles>
    <p:titleStyle>
      <a:lvl1pPr marL="0" marR="0" indent="0" algn="l" defTabSz="410722" rtl="0" latinLnBrk="0">
        <a:lnSpc>
          <a:spcPct val="100000"/>
        </a:lnSpc>
        <a:spcBef>
          <a:spcPts val="0"/>
        </a:spcBef>
        <a:spcAft>
          <a:spcPts val="0"/>
        </a:spcAft>
        <a:buClrTx/>
        <a:buSzTx/>
        <a:buFontTx/>
        <a:buNone/>
        <a:tabLst/>
        <a:defRPr sz="4500" b="0" i="0" u="none" strike="noStrike" cap="all" spc="0" baseline="0">
          <a:ln>
            <a:noFill/>
          </a:ln>
          <a:solidFill>
            <a:srgbClr val="172457"/>
          </a:solidFill>
          <a:uFillTx/>
          <a:latin typeface="+mn-lt"/>
          <a:ea typeface="+mn-ea"/>
          <a:cs typeface="+mn-cs"/>
          <a:sym typeface="Avenir Next Demi Bold"/>
        </a:defRPr>
      </a:lvl1pPr>
      <a:lvl2pPr marL="0" marR="0" indent="0" algn="l" defTabSz="410722" rtl="0" latinLnBrk="0">
        <a:lnSpc>
          <a:spcPct val="100000"/>
        </a:lnSpc>
        <a:spcBef>
          <a:spcPts val="0"/>
        </a:spcBef>
        <a:spcAft>
          <a:spcPts val="0"/>
        </a:spcAft>
        <a:buClrTx/>
        <a:buSzTx/>
        <a:buFontTx/>
        <a:buNone/>
        <a:tabLst/>
        <a:defRPr sz="4500" b="0" i="0" u="none" strike="noStrike" cap="all" spc="0" baseline="0">
          <a:ln>
            <a:noFill/>
          </a:ln>
          <a:solidFill>
            <a:srgbClr val="172457"/>
          </a:solidFill>
          <a:uFillTx/>
          <a:latin typeface="+mn-lt"/>
          <a:ea typeface="+mn-ea"/>
          <a:cs typeface="+mn-cs"/>
          <a:sym typeface="Avenir Next Demi Bold"/>
        </a:defRPr>
      </a:lvl2pPr>
      <a:lvl3pPr marL="0" marR="0" indent="0" algn="l" defTabSz="410722" rtl="0" latinLnBrk="0">
        <a:lnSpc>
          <a:spcPct val="100000"/>
        </a:lnSpc>
        <a:spcBef>
          <a:spcPts val="0"/>
        </a:spcBef>
        <a:spcAft>
          <a:spcPts val="0"/>
        </a:spcAft>
        <a:buClrTx/>
        <a:buSzTx/>
        <a:buFontTx/>
        <a:buNone/>
        <a:tabLst/>
        <a:defRPr sz="4500" b="0" i="0" u="none" strike="noStrike" cap="all" spc="0" baseline="0">
          <a:ln>
            <a:noFill/>
          </a:ln>
          <a:solidFill>
            <a:srgbClr val="172457"/>
          </a:solidFill>
          <a:uFillTx/>
          <a:latin typeface="+mn-lt"/>
          <a:ea typeface="+mn-ea"/>
          <a:cs typeface="+mn-cs"/>
          <a:sym typeface="Avenir Next Demi Bold"/>
        </a:defRPr>
      </a:lvl3pPr>
      <a:lvl4pPr marL="0" marR="0" indent="0" algn="l" defTabSz="410722" rtl="0" latinLnBrk="0">
        <a:lnSpc>
          <a:spcPct val="100000"/>
        </a:lnSpc>
        <a:spcBef>
          <a:spcPts val="0"/>
        </a:spcBef>
        <a:spcAft>
          <a:spcPts val="0"/>
        </a:spcAft>
        <a:buClrTx/>
        <a:buSzTx/>
        <a:buFontTx/>
        <a:buNone/>
        <a:tabLst/>
        <a:defRPr sz="4500" b="0" i="0" u="none" strike="noStrike" cap="all" spc="0" baseline="0">
          <a:ln>
            <a:noFill/>
          </a:ln>
          <a:solidFill>
            <a:srgbClr val="172457"/>
          </a:solidFill>
          <a:uFillTx/>
          <a:latin typeface="+mn-lt"/>
          <a:ea typeface="+mn-ea"/>
          <a:cs typeface="+mn-cs"/>
          <a:sym typeface="Avenir Next Demi Bold"/>
        </a:defRPr>
      </a:lvl4pPr>
      <a:lvl5pPr marL="0" marR="0" indent="0" algn="l" defTabSz="410722" rtl="0" latinLnBrk="0">
        <a:lnSpc>
          <a:spcPct val="100000"/>
        </a:lnSpc>
        <a:spcBef>
          <a:spcPts val="0"/>
        </a:spcBef>
        <a:spcAft>
          <a:spcPts val="0"/>
        </a:spcAft>
        <a:buClrTx/>
        <a:buSzTx/>
        <a:buFontTx/>
        <a:buNone/>
        <a:tabLst/>
        <a:defRPr sz="4500" b="0" i="0" u="none" strike="noStrike" cap="all" spc="0" baseline="0">
          <a:ln>
            <a:noFill/>
          </a:ln>
          <a:solidFill>
            <a:srgbClr val="172457"/>
          </a:solidFill>
          <a:uFillTx/>
          <a:latin typeface="+mn-lt"/>
          <a:ea typeface="+mn-ea"/>
          <a:cs typeface="+mn-cs"/>
          <a:sym typeface="Avenir Next Demi Bold"/>
        </a:defRPr>
      </a:lvl5pPr>
      <a:lvl6pPr marL="0" marR="0" indent="0" algn="l" defTabSz="410722" rtl="0" latinLnBrk="0">
        <a:lnSpc>
          <a:spcPct val="100000"/>
        </a:lnSpc>
        <a:spcBef>
          <a:spcPts val="0"/>
        </a:spcBef>
        <a:spcAft>
          <a:spcPts val="0"/>
        </a:spcAft>
        <a:buClrTx/>
        <a:buSzTx/>
        <a:buFontTx/>
        <a:buNone/>
        <a:tabLst/>
        <a:defRPr sz="4500" b="0" i="0" u="none" strike="noStrike" cap="all" spc="0" baseline="0">
          <a:ln>
            <a:noFill/>
          </a:ln>
          <a:solidFill>
            <a:srgbClr val="172457"/>
          </a:solidFill>
          <a:uFillTx/>
          <a:latin typeface="+mn-lt"/>
          <a:ea typeface="+mn-ea"/>
          <a:cs typeface="+mn-cs"/>
          <a:sym typeface="Avenir Next Demi Bold"/>
        </a:defRPr>
      </a:lvl6pPr>
      <a:lvl7pPr marL="0" marR="0" indent="0" algn="l" defTabSz="410722" rtl="0" latinLnBrk="0">
        <a:lnSpc>
          <a:spcPct val="100000"/>
        </a:lnSpc>
        <a:spcBef>
          <a:spcPts val="0"/>
        </a:spcBef>
        <a:spcAft>
          <a:spcPts val="0"/>
        </a:spcAft>
        <a:buClrTx/>
        <a:buSzTx/>
        <a:buFontTx/>
        <a:buNone/>
        <a:tabLst/>
        <a:defRPr sz="4500" b="0" i="0" u="none" strike="noStrike" cap="all" spc="0" baseline="0">
          <a:ln>
            <a:noFill/>
          </a:ln>
          <a:solidFill>
            <a:srgbClr val="172457"/>
          </a:solidFill>
          <a:uFillTx/>
          <a:latin typeface="+mn-lt"/>
          <a:ea typeface="+mn-ea"/>
          <a:cs typeface="+mn-cs"/>
          <a:sym typeface="Avenir Next Demi Bold"/>
        </a:defRPr>
      </a:lvl7pPr>
      <a:lvl8pPr marL="0" marR="0" indent="0" algn="l" defTabSz="410722" rtl="0" latinLnBrk="0">
        <a:lnSpc>
          <a:spcPct val="100000"/>
        </a:lnSpc>
        <a:spcBef>
          <a:spcPts val="0"/>
        </a:spcBef>
        <a:spcAft>
          <a:spcPts val="0"/>
        </a:spcAft>
        <a:buClrTx/>
        <a:buSzTx/>
        <a:buFontTx/>
        <a:buNone/>
        <a:tabLst/>
        <a:defRPr sz="4500" b="0" i="0" u="none" strike="noStrike" cap="all" spc="0" baseline="0">
          <a:ln>
            <a:noFill/>
          </a:ln>
          <a:solidFill>
            <a:srgbClr val="172457"/>
          </a:solidFill>
          <a:uFillTx/>
          <a:latin typeface="+mn-lt"/>
          <a:ea typeface="+mn-ea"/>
          <a:cs typeface="+mn-cs"/>
          <a:sym typeface="Avenir Next Demi Bold"/>
        </a:defRPr>
      </a:lvl8pPr>
      <a:lvl9pPr marL="0" marR="0" indent="0" algn="l" defTabSz="410722" rtl="0" latinLnBrk="0">
        <a:lnSpc>
          <a:spcPct val="100000"/>
        </a:lnSpc>
        <a:spcBef>
          <a:spcPts val="0"/>
        </a:spcBef>
        <a:spcAft>
          <a:spcPts val="0"/>
        </a:spcAft>
        <a:buClrTx/>
        <a:buSzTx/>
        <a:buFontTx/>
        <a:buNone/>
        <a:tabLst/>
        <a:defRPr sz="4500" b="0" i="0" u="none" strike="noStrike" cap="all" spc="0" baseline="0">
          <a:ln>
            <a:noFill/>
          </a:ln>
          <a:solidFill>
            <a:srgbClr val="172457"/>
          </a:solidFill>
          <a:uFillTx/>
          <a:latin typeface="+mn-lt"/>
          <a:ea typeface="+mn-ea"/>
          <a:cs typeface="+mn-cs"/>
          <a:sym typeface="Avenir Next Demi Bold"/>
        </a:defRPr>
      </a:lvl9pPr>
    </p:titleStyle>
    <p:bodyStyle>
      <a:lvl1pPr marL="0" marR="0" indent="0" algn="l" defTabSz="410722" rtl="0" latinLnBrk="0">
        <a:lnSpc>
          <a:spcPct val="130000"/>
        </a:lnSpc>
        <a:spcBef>
          <a:spcPts val="703"/>
        </a:spcBef>
        <a:spcAft>
          <a:spcPts val="0"/>
        </a:spcAft>
        <a:buClrTx/>
        <a:buSzTx/>
        <a:buFontTx/>
        <a:buNone/>
        <a:tabLst/>
        <a:defRPr sz="1265" b="0" i="0" u="none" strike="noStrike" cap="none" spc="0" baseline="0">
          <a:ln>
            <a:noFill/>
          </a:ln>
          <a:solidFill>
            <a:srgbClr val="172356"/>
          </a:solidFill>
          <a:uFillTx/>
          <a:latin typeface="Avenir Next"/>
          <a:ea typeface="Avenir Next"/>
          <a:cs typeface="Avenir Next"/>
          <a:sym typeface="Avenir Next"/>
        </a:defRPr>
      </a:lvl1pPr>
      <a:lvl2pPr marL="0" marR="0" indent="0" algn="l" defTabSz="410722" rtl="0" latinLnBrk="0">
        <a:lnSpc>
          <a:spcPct val="130000"/>
        </a:lnSpc>
        <a:spcBef>
          <a:spcPts val="703"/>
        </a:spcBef>
        <a:spcAft>
          <a:spcPts val="0"/>
        </a:spcAft>
        <a:buClrTx/>
        <a:buSzTx/>
        <a:buFontTx/>
        <a:buNone/>
        <a:tabLst/>
        <a:defRPr sz="1265" b="0" i="0" u="none" strike="noStrike" cap="none" spc="0" baseline="0">
          <a:ln>
            <a:noFill/>
          </a:ln>
          <a:solidFill>
            <a:srgbClr val="172356"/>
          </a:solidFill>
          <a:uFillTx/>
          <a:latin typeface="Avenir Next"/>
          <a:ea typeface="Avenir Next"/>
          <a:cs typeface="Avenir Next"/>
          <a:sym typeface="Avenir Next"/>
        </a:defRPr>
      </a:lvl2pPr>
      <a:lvl3pPr marL="0" marR="0" indent="0" algn="l" defTabSz="410722" rtl="0" latinLnBrk="0">
        <a:lnSpc>
          <a:spcPct val="130000"/>
        </a:lnSpc>
        <a:spcBef>
          <a:spcPts val="703"/>
        </a:spcBef>
        <a:spcAft>
          <a:spcPts val="0"/>
        </a:spcAft>
        <a:buClrTx/>
        <a:buSzTx/>
        <a:buFontTx/>
        <a:buNone/>
        <a:tabLst/>
        <a:defRPr sz="1265" b="0" i="0" u="none" strike="noStrike" cap="none" spc="0" baseline="0">
          <a:ln>
            <a:noFill/>
          </a:ln>
          <a:solidFill>
            <a:srgbClr val="172356"/>
          </a:solidFill>
          <a:uFillTx/>
          <a:latin typeface="Avenir Next"/>
          <a:ea typeface="Avenir Next"/>
          <a:cs typeface="Avenir Next"/>
          <a:sym typeface="Avenir Next"/>
        </a:defRPr>
      </a:lvl3pPr>
      <a:lvl4pPr marL="0" marR="0" indent="0" algn="l" defTabSz="410722" rtl="0" latinLnBrk="0">
        <a:lnSpc>
          <a:spcPct val="130000"/>
        </a:lnSpc>
        <a:spcBef>
          <a:spcPts val="703"/>
        </a:spcBef>
        <a:spcAft>
          <a:spcPts val="0"/>
        </a:spcAft>
        <a:buClrTx/>
        <a:buSzTx/>
        <a:buFontTx/>
        <a:buNone/>
        <a:tabLst/>
        <a:defRPr sz="1265" b="0" i="0" u="none" strike="noStrike" cap="none" spc="0" baseline="0">
          <a:ln>
            <a:noFill/>
          </a:ln>
          <a:solidFill>
            <a:srgbClr val="172356"/>
          </a:solidFill>
          <a:uFillTx/>
          <a:latin typeface="Avenir Next"/>
          <a:ea typeface="Avenir Next"/>
          <a:cs typeface="Avenir Next"/>
          <a:sym typeface="Avenir Next"/>
        </a:defRPr>
      </a:lvl4pPr>
      <a:lvl5pPr marL="0" marR="0" indent="0" algn="l" defTabSz="410722" rtl="0" latinLnBrk="0">
        <a:lnSpc>
          <a:spcPct val="130000"/>
        </a:lnSpc>
        <a:spcBef>
          <a:spcPts val="703"/>
        </a:spcBef>
        <a:spcAft>
          <a:spcPts val="0"/>
        </a:spcAft>
        <a:buClrTx/>
        <a:buSzTx/>
        <a:buFontTx/>
        <a:buNone/>
        <a:tabLst/>
        <a:defRPr sz="1265" b="0" i="0" u="none" strike="noStrike" cap="none" spc="0" baseline="0">
          <a:ln>
            <a:noFill/>
          </a:ln>
          <a:solidFill>
            <a:srgbClr val="172356"/>
          </a:solidFill>
          <a:uFillTx/>
          <a:latin typeface="Avenir Next"/>
          <a:ea typeface="Avenir Next"/>
          <a:cs typeface="Avenir Next"/>
          <a:sym typeface="Avenir Next"/>
        </a:defRPr>
      </a:lvl5pPr>
      <a:lvl6pPr marL="0" marR="0" indent="0" algn="l" defTabSz="410722" rtl="0" latinLnBrk="0">
        <a:lnSpc>
          <a:spcPct val="130000"/>
        </a:lnSpc>
        <a:spcBef>
          <a:spcPts val="703"/>
        </a:spcBef>
        <a:spcAft>
          <a:spcPts val="0"/>
        </a:spcAft>
        <a:buClrTx/>
        <a:buSzTx/>
        <a:buFontTx/>
        <a:buNone/>
        <a:tabLst/>
        <a:defRPr sz="1265" b="0" i="0" u="none" strike="noStrike" cap="none" spc="0" baseline="0">
          <a:ln>
            <a:noFill/>
          </a:ln>
          <a:solidFill>
            <a:srgbClr val="172356"/>
          </a:solidFill>
          <a:uFillTx/>
          <a:latin typeface="Avenir Next"/>
          <a:ea typeface="Avenir Next"/>
          <a:cs typeface="Avenir Next"/>
          <a:sym typeface="Avenir Next"/>
        </a:defRPr>
      </a:lvl6pPr>
      <a:lvl7pPr marL="0" marR="0" indent="0" algn="l" defTabSz="410722" rtl="0" latinLnBrk="0">
        <a:lnSpc>
          <a:spcPct val="130000"/>
        </a:lnSpc>
        <a:spcBef>
          <a:spcPts val="703"/>
        </a:spcBef>
        <a:spcAft>
          <a:spcPts val="0"/>
        </a:spcAft>
        <a:buClrTx/>
        <a:buSzTx/>
        <a:buFontTx/>
        <a:buNone/>
        <a:tabLst/>
        <a:defRPr sz="1265" b="0" i="0" u="none" strike="noStrike" cap="none" spc="0" baseline="0">
          <a:ln>
            <a:noFill/>
          </a:ln>
          <a:solidFill>
            <a:srgbClr val="172356"/>
          </a:solidFill>
          <a:uFillTx/>
          <a:latin typeface="Avenir Next"/>
          <a:ea typeface="Avenir Next"/>
          <a:cs typeface="Avenir Next"/>
          <a:sym typeface="Avenir Next"/>
        </a:defRPr>
      </a:lvl7pPr>
      <a:lvl8pPr marL="0" marR="0" indent="0" algn="l" defTabSz="410722" rtl="0" latinLnBrk="0">
        <a:lnSpc>
          <a:spcPct val="130000"/>
        </a:lnSpc>
        <a:spcBef>
          <a:spcPts val="703"/>
        </a:spcBef>
        <a:spcAft>
          <a:spcPts val="0"/>
        </a:spcAft>
        <a:buClrTx/>
        <a:buSzTx/>
        <a:buFontTx/>
        <a:buNone/>
        <a:tabLst/>
        <a:defRPr sz="1265" b="0" i="0" u="none" strike="noStrike" cap="none" spc="0" baseline="0">
          <a:ln>
            <a:noFill/>
          </a:ln>
          <a:solidFill>
            <a:srgbClr val="172356"/>
          </a:solidFill>
          <a:uFillTx/>
          <a:latin typeface="Avenir Next"/>
          <a:ea typeface="Avenir Next"/>
          <a:cs typeface="Avenir Next"/>
          <a:sym typeface="Avenir Next"/>
        </a:defRPr>
      </a:lvl8pPr>
      <a:lvl9pPr marL="0" marR="0" indent="0" algn="l" defTabSz="410722" rtl="0" latinLnBrk="0">
        <a:lnSpc>
          <a:spcPct val="130000"/>
        </a:lnSpc>
        <a:spcBef>
          <a:spcPts val="703"/>
        </a:spcBef>
        <a:spcAft>
          <a:spcPts val="0"/>
        </a:spcAft>
        <a:buClrTx/>
        <a:buSzTx/>
        <a:buFontTx/>
        <a:buNone/>
        <a:tabLst/>
        <a:defRPr sz="1265" b="0" i="0" u="none" strike="noStrike" cap="none" spc="0" baseline="0">
          <a:ln>
            <a:noFill/>
          </a:ln>
          <a:solidFill>
            <a:srgbClr val="172356"/>
          </a:solidFill>
          <a:uFillTx/>
          <a:latin typeface="Avenir Next"/>
          <a:ea typeface="Avenir Next"/>
          <a:cs typeface="Avenir Next"/>
          <a:sym typeface="Avenir Next"/>
        </a:defRPr>
      </a:lvl9pPr>
    </p:bodyStyle>
    <p:otherStyle>
      <a:lvl1pPr marL="0" marR="0" indent="0" algn="l" defTabSz="410722" rtl="0" latinLnBrk="0">
        <a:lnSpc>
          <a:spcPct val="120000"/>
        </a:lnSpc>
        <a:spcBef>
          <a:spcPts val="703"/>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Neue"/>
        </a:defRPr>
      </a:lvl1pPr>
      <a:lvl2pPr marL="0" marR="0" indent="0" algn="l" defTabSz="410722" rtl="0" latinLnBrk="0">
        <a:lnSpc>
          <a:spcPct val="120000"/>
        </a:lnSpc>
        <a:spcBef>
          <a:spcPts val="703"/>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Neue"/>
        </a:defRPr>
      </a:lvl2pPr>
      <a:lvl3pPr marL="0" marR="0" indent="0" algn="l" defTabSz="410722" rtl="0" latinLnBrk="0">
        <a:lnSpc>
          <a:spcPct val="120000"/>
        </a:lnSpc>
        <a:spcBef>
          <a:spcPts val="703"/>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Neue"/>
        </a:defRPr>
      </a:lvl3pPr>
      <a:lvl4pPr marL="0" marR="0" indent="0" algn="l" defTabSz="410722" rtl="0" latinLnBrk="0">
        <a:lnSpc>
          <a:spcPct val="120000"/>
        </a:lnSpc>
        <a:spcBef>
          <a:spcPts val="703"/>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Neue"/>
        </a:defRPr>
      </a:lvl4pPr>
      <a:lvl5pPr marL="0" marR="0" indent="0" algn="l" defTabSz="410722" rtl="0" latinLnBrk="0">
        <a:lnSpc>
          <a:spcPct val="120000"/>
        </a:lnSpc>
        <a:spcBef>
          <a:spcPts val="703"/>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Neue"/>
        </a:defRPr>
      </a:lvl5pPr>
      <a:lvl6pPr marL="0" marR="0" indent="0" algn="l" defTabSz="410722" rtl="0" latinLnBrk="0">
        <a:lnSpc>
          <a:spcPct val="120000"/>
        </a:lnSpc>
        <a:spcBef>
          <a:spcPts val="703"/>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Neue"/>
        </a:defRPr>
      </a:lvl6pPr>
      <a:lvl7pPr marL="0" marR="0" indent="0" algn="l" defTabSz="410722" rtl="0" latinLnBrk="0">
        <a:lnSpc>
          <a:spcPct val="120000"/>
        </a:lnSpc>
        <a:spcBef>
          <a:spcPts val="703"/>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Neue"/>
        </a:defRPr>
      </a:lvl7pPr>
      <a:lvl8pPr marL="0" marR="0" indent="0" algn="l" defTabSz="410722" rtl="0" latinLnBrk="0">
        <a:lnSpc>
          <a:spcPct val="120000"/>
        </a:lnSpc>
        <a:spcBef>
          <a:spcPts val="703"/>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Neue"/>
        </a:defRPr>
      </a:lvl8pPr>
      <a:lvl9pPr marL="0" marR="0" indent="0" algn="l" defTabSz="410722" rtl="0" latinLnBrk="0">
        <a:lnSpc>
          <a:spcPct val="120000"/>
        </a:lnSpc>
        <a:spcBef>
          <a:spcPts val="703"/>
        </a:spcBef>
        <a:spcAft>
          <a:spcPts val="0"/>
        </a:spcAft>
        <a:buClrTx/>
        <a:buSzTx/>
        <a:buFontTx/>
        <a:buNone/>
        <a:tabLst/>
        <a:defRPr sz="1055" b="0"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3.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25.jpeg"/><Relationship Id="rId4"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3.png"/><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1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B0EA1"/>
            </a:gs>
            <a:gs pos="100000">
              <a:srgbClr val="12B8B8"/>
            </a:gs>
          </a:gsLst>
          <a:lin ang="5400000" scaled="0"/>
        </a:gradFill>
        <a:effectLst/>
      </p:bgPr>
    </p:bg>
    <p:spTree>
      <p:nvGrpSpPr>
        <p:cNvPr id="1" name=""/>
        <p:cNvGrpSpPr/>
        <p:nvPr/>
      </p:nvGrpSpPr>
      <p:grpSpPr>
        <a:xfrm>
          <a:off x="0" y="0"/>
          <a:ext cx="0" cy="0"/>
          <a:chOff x="0" y="0"/>
          <a:chExt cx="0" cy="0"/>
        </a:xfrm>
      </p:grpSpPr>
      <p:sp>
        <p:nvSpPr>
          <p:cNvPr id="787" name="OFFERTE"/>
          <p:cNvSpPr txBox="1">
            <a:spLocks noGrp="1"/>
          </p:cNvSpPr>
          <p:nvPr>
            <p:ph type="body" idx="16"/>
          </p:nvPr>
        </p:nvSpPr>
        <p:spPr>
          <a:xfrm>
            <a:off x="756745" y="3167262"/>
            <a:ext cx="10386211" cy="1783110"/>
          </a:xfrm>
          <a:prstGeom prst="rect">
            <a:avLst/>
          </a:prstGeom>
        </p:spPr>
        <p:txBody>
          <a:bodyPr/>
          <a:lstStyle/>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r>
              <a:rPr lang="nl-BE" sz="5333" dirty="0">
                <a:latin typeface="Arial" panose="020B0604020202020204" pitchFamily="34" charset="0"/>
                <a:cs typeface="Arial" panose="020B0604020202020204" pitchFamily="34" charset="0"/>
              </a:rPr>
              <a:t>MASTERCLASS</a:t>
            </a:r>
          </a:p>
          <a:p>
            <a:endParaRPr lang="nl-BE" sz="5333" dirty="0">
              <a:latin typeface="Arial" panose="020B0604020202020204" pitchFamily="34" charset="0"/>
              <a:cs typeface="Arial" panose="020B0604020202020204" pitchFamily="34" charset="0"/>
            </a:endParaRPr>
          </a:p>
          <a:p>
            <a:r>
              <a:rPr lang="nl-BE" sz="5333" dirty="0">
                <a:latin typeface="Arial" panose="020B0604020202020204" pitchFamily="34" charset="0"/>
                <a:cs typeface="Arial" panose="020B0604020202020204" pitchFamily="34" charset="0"/>
              </a:rPr>
              <a:t>SYSTEMISCH COACHEN</a:t>
            </a:r>
          </a:p>
          <a:p>
            <a:r>
              <a:rPr lang="nl-BE" sz="1600" dirty="0">
                <a:latin typeface="Arial" panose="020B0604020202020204" pitchFamily="34" charset="0"/>
                <a:cs typeface="Arial" panose="020B0604020202020204" pitchFamily="34" charset="0"/>
              </a:rPr>
              <a:t>ELS SCHEPENS</a:t>
            </a:r>
          </a:p>
          <a:p>
            <a:endParaRPr lang="nl-BE" sz="2400" dirty="0">
              <a:latin typeface="Arial" panose="020B0604020202020204" pitchFamily="34" charset="0"/>
              <a:cs typeface="Arial" panose="020B0604020202020204" pitchFamily="34" charset="0"/>
            </a:endParaRPr>
          </a:p>
          <a:p>
            <a:r>
              <a:rPr lang="nl-BE" sz="2400" dirty="0">
                <a:latin typeface="Arial" panose="020B0604020202020204" pitchFamily="34" charset="0"/>
                <a:cs typeface="Arial" panose="020B0604020202020204" pitchFamily="34" charset="0"/>
              </a:rPr>
              <a:t>EEN NIEUWE KIJK OP SITUATIES EN complexe patronen weer in beweging krijgen</a:t>
            </a:r>
          </a:p>
          <a:p>
            <a:r>
              <a:rPr lang="nl-BE" sz="2000" dirty="0">
                <a:latin typeface="Arial" panose="020B0604020202020204" pitchFamily="34" charset="0"/>
                <a:cs typeface="Arial" panose="020B0604020202020204" pitchFamily="34" charset="0"/>
              </a:rPr>
              <a:t> </a:t>
            </a:r>
            <a:r>
              <a:rPr lang="nl-BE" sz="2000" dirty="0"/>
              <a:t>                                                                                            </a:t>
            </a:r>
          </a:p>
        </p:txBody>
      </p:sp>
      <p:pic>
        <p:nvPicPr>
          <p:cNvPr id="789" name="image1.png" descr="image1.png"/>
          <p:cNvPicPr>
            <a:picLocks noChangeAspect="1"/>
          </p:cNvPicPr>
          <p:nvPr/>
        </p:nvPicPr>
        <p:blipFill>
          <a:blip r:embed="rId3"/>
          <a:stretch>
            <a:fillRect/>
          </a:stretch>
        </p:blipFill>
        <p:spPr>
          <a:xfrm rot="10800000">
            <a:off x="-141105" y="2531994"/>
            <a:ext cx="5490749" cy="4506687"/>
          </a:xfrm>
          <a:prstGeom prst="rect">
            <a:avLst/>
          </a:prstGeom>
          <a:ln w="12700">
            <a:miter lim="400000"/>
          </a:ln>
        </p:spPr>
      </p:pic>
      <p:pic>
        <p:nvPicPr>
          <p:cNvPr id="790" name="image1.png" descr="image1.png"/>
          <p:cNvPicPr>
            <a:picLocks noChangeAspect="1"/>
          </p:cNvPicPr>
          <p:nvPr/>
        </p:nvPicPr>
        <p:blipFill>
          <a:blip r:embed="rId4"/>
          <a:stretch>
            <a:fillRect/>
          </a:stretch>
        </p:blipFill>
        <p:spPr>
          <a:xfrm>
            <a:off x="11903870" y="538278"/>
            <a:ext cx="5490751" cy="4506687"/>
          </a:xfrm>
          <a:prstGeom prst="rect">
            <a:avLst/>
          </a:prstGeom>
          <a:ln w="12700">
            <a:miter lim="400000"/>
          </a:ln>
        </p:spPr>
      </p:pic>
      <p:pic>
        <p:nvPicPr>
          <p:cNvPr id="3" name="Afbeelding 2">
            <a:extLst>
              <a:ext uri="{FF2B5EF4-FFF2-40B4-BE49-F238E27FC236}">
                <a16:creationId xmlns:a16="http://schemas.microsoft.com/office/drawing/2014/main" id="{816B6BB3-F968-C148-AB4F-328F509942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3267" y="5044965"/>
            <a:ext cx="1212254" cy="1062243"/>
          </a:xfrm>
          <a:prstGeom prst="rect">
            <a:avLst/>
          </a:prstGeom>
        </p:spPr>
      </p:pic>
    </p:spTree>
    <p:extLst>
      <p:ext uri="{BB962C8B-B14F-4D97-AF65-F5344CB8AC3E}">
        <p14:creationId xmlns:p14="http://schemas.microsoft.com/office/powerpoint/2010/main" val="3086300393"/>
      </p:ext>
    </p:extLst>
  </p:cSld>
  <p:clrMapOvr>
    <a:masterClrMapping/>
  </p:clrMapOvr>
  <p:transition spd="med" advTm="5167"/>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789"/>
                                        </p:tgtEl>
                                        <p:attrNameLst>
                                          <p:attrName>style.visibility</p:attrName>
                                        </p:attrNameLst>
                                      </p:cBhvr>
                                      <p:to>
                                        <p:strVal val="visible"/>
                                      </p:to>
                                    </p:set>
                                    <p:animEffect transition="in" filter="wipe(left)">
                                      <p:cBhvr>
                                        <p:cTn id="7" dur="500"/>
                                        <p:tgtEl>
                                          <p:spTgt spid="789"/>
                                        </p:tgtEl>
                                      </p:cBhvr>
                                    </p:animEffect>
                                  </p:childTnLst>
                                </p:cTn>
                              </p:par>
                            </p:childTnLst>
                          </p:cTn>
                        </p:par>
                        <p:par>
                          <p:cTn id="8" fill="hold">
                            <p:stCondLst>
                              <p:cond delay="500"/>
                            </p:stCondLst>
                            <p:childTnLst>
                              <p:par>
                                <p:cTn id="9" presetID="22" presetClass="entr" presetSubtype="2" fill="hold" grpId="0" nodeType="afterEffect">
                                  <p:stCondLst>
                                    <p:cond delay="0"/>
                                  </p:stCondLst>
                                  <p:iterate>
                                    <p:tmAbs val="0"/>
                                  </p:iterate>
                                  <p:childTnLst>
                                    <p:set>
                                      <p:cBhvr>
                                        <p:cTn id="10" fill="hold"/>
                                        <p:tgtEl>
                                          <p:spTgt spid="790"/>
                                        </p:tgtEl>
                                        <p:attrNameLst>
                                          <p:attrName>style.visibility</p:attrName>
                                        </p:attrNameLst>
                                      </p:cBhvr>
                                      <p:to>
                                        <p:strVal val="visible"/>
                                      </p:to>
                                    </p:set>
                                    <p:animEffect transition="in" filter="wipe(right)">
                                      <p:cBhvr>
                                        <p:cTn id="11" dur="500"/>
                                        <p:tgtEl>
                                          <p:spTgt spid="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 grpId="0" animBg="1" advAuto="0"/>
      <p:bldP spid="790"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B0EA1"/>
            </a:gs>
            <a:gs pos="100000">
              <a:srgbClr val="12B8B8"/>
            </a:gs>
          </a:gsLst>
          <a:lin ang="5400000" scaled="0"/>
        </a:gradFill>
        <a:effectLst/>
      </p:bgPr>
    </p:bg>
    <p:spTree>
      <p:nvGrpSpPr>
        <p:cNvPr id="1" name=""/>
        <p:cNvGrpSpPr/>
        <p:nvPr/>
      </p:nvGrpSpPr>
      <p:grpSpPr>
        <a:xfrm>
          <a:off x="0" y="0"/>
          <a:ext cx="0" cy="0"/>
          <a:chOff x="0" y="0"/>
          <a:chExt cx="0" cy="0"/>
        </a:xfrm>
      </p:grpSpPr>
      <p:sp>
        <p:nvSpPr>
          <p:cNvPr id="787" name="OFFERTE"/>
          <p:cNvSpPr txBox="1">
            <a:spLocks noGrp="1"/>
          </p:cNvSpPr>
          <p:nvPr>
            <p:ph type="body" idx="16"/>
          </p:nvPr>
        </p:nvSpPr>
        <p:spPr>
          <a:xfrm>
            <a:off x="691117" y="2531994"/>
            <a:ext cx="11212754" cy="2418378"/>
          </a:xfrm>
          <a:prstGeom prst="rect">
            <a:avLst/>
          </a:prstGeom>
        </p:spPr>
        <p:txBody>
          <a:bodyPr/>
          <a:lstStyle/>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r>
              <a:rPr lang="nl-BE" sz="5333" dirty="0">
                <a:latin typeface="Arial" panose="020B0604020202020204" pitchFamily="34" charset="0"/>
                <a:cs typeface="Arial" panose="020B0604020202020204" pitchFamily="34" charset="0"/>
              </a:rPr>
              <a:t>SYSTEMISCHE BENADERING</a:t>
            </a:r>
          </a:p>
        </p:txBody>
      </p:sp>
      <p:pic>
        <p:nvPicPr>
          <p:cNvPr id="789" name="image1.png" descr="image1.png"/>
          <p:cNvPicPr>
            <a:picLocks noChangeAspect="1"/>
          </p:cNvPicPr>
          <p:nvPr/>
        </p:nvPicPr>
        <p:blipFill>
          <a:blip r:embed="rId3"/>
          <a:stretch>
            <a:fillRect/>
          </a:stretch>
        </p:blipFill>
        <p:spPr>
          <a:xfrm rot="10800000">
            <a:off x="-141105" y="2531994"/>
            <a:ext cx="5490749" cy="4506687"/>
          </a:xfrm>
          <a:prstGeom prst="rect">
            <a:avLst/>
          </a:prstGeom>
          <a:ln w="12700">
            <a:miter lim="400000"/>
          </a:ln>
        </p:spPr>
      </p:pic>
      <p:pic>
        <p:nvPicPr>
          <p:cNvPr id="790" name="image1.png" descr="image1.png"/>
          <p:cNvPicPr>
            <a:picLocks noChangeAspect="1"/>
          </p:cNvPicPr>
          <p:nvPr/>
        </p:nvPicPr>
        <p:blipFill>
          <a:blip r:embed="rId4"/>
          <a:stretch>
            <a:fillRect/>
          </a:stretch>
        </p:blipFill>
        <p:spPr>
          <a:xfrm>
            <a:off x="11903870" y="538278"/>
            <a:ext cx="5490751" cy="4506687"/>
          </a:xfrm>
          <a:prstGeom prst="rect">
            <a:avLst/>
          </a:prstGeom>
          <a:ln w="12700">
            <a:miter lim="400000"/>
          </a:ln>
        </p:spPr>
      </p:pic>
      <p:pic>
        <p:nvPicPr>
          <p:cNvPr id="3" name="Afbeelding 2">
            <a:extLst>
              <a:ext uri="{FF2B5EF4-FFF2-40B4-BE49-F238E27FC236}">
                <a16:creationId xmlns:a16="http://schemas.microsoft.com/office/drawing/2014/main" id="{816B6BB3-F968-C148-AB4F-328F509942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3267" y="5044965"/>
            <a:ext cx="1212254" cy="1062243"/>
          </a:xfrm>
          <a:prstGeom prst="rect">
            <a:avLst/>
          </a:prstGeom>
        </p:spPr>
      </p:pic>
    </p:spTree>
    <p:extLst>
      <p:ext uri="{BB962C8B-B14F-4D97-AF65-F5344CB8AC3E}">
        <p14:creationId xmlns:p14="http://schemas.microsoft.com/office/powerpoint/2010/main" val="2495322250"/>
      </p:ext>
    </p:extLst>
  </p:cSld>
  <p:clrMapOvr>
    <a:masterClrMapping/>
  </p:clrMapOvr>
  <p:transition spd="med" advTm="5167"/>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789"/>
                                        </p:tgtEl>
                                        <p:attrNameLst>
                                          <p:attrName>style.visibility</p:attrName>
                                        </p:attrNameLst>
                                      </p:cBhvr>
                                      <p:to>
                                        <p:strVal val="visible"/>
                                      </p:to>
                                    </p:set>
                                    <p:animEffect transition="in" filter="wipe(left)">
                                      <p:cBhvr>
                                        <p:cTn id="7" dur="500"/>
                                        <p:tgtEl>
                                          <p:spTgt spid="789"/>
                                        </p:tgtEl>
                                      </p:cBhvr>
                                    </p:animEffect>
                                  </p:childTnLst>
                                </p:cTn>
                              </p:par>
                            </p:childTnLst>
                          </p:cTn>
                        </p:par>
                        <p:par>
                          <p:cTn id="8" fill="hold">
                            <p:stCondLst>
                              <p:cond delay="500"/>
                            </p:stCondLst>
                            <p:childTnLst>
                              <p:par>
                                <p:cTn id="9" presetID="22" presetClass="entr" presetSubtype="2" fill="hold" grpId="0" nodeType="afterEffect">
                                  <p:stCondLst>
                                    <p:cond delay="0"/>
                                  </p:stCondLst>
                                  <p:iterate>
                                    <p:tmAbs val="0"/>
                                  </p:iterate>
                                  <p:childTnLst>
                                    <p:set>
                                      <p:cBhvr>
                                        <p:cTn id="10" fill="hold"/>
                                        <p:tgtEl>
                                          <p:spTgt spid="790"/>
                                        </p:tgtEl>
                                        <p:attrNameLst>
                                          <p:attrName>style.visibility</p:attrName>
                                        </p:attrNameLst>
                                      </p:cBhvr>
                                      <p:to>
                                        <p:strVal val="visible"/>
                                      </p:to>
                                    </p:set>
                                    <p:animEffect transition="in" filter="wipe(right)">
                                      <p:cBhvr>
                                        <p:cTn id="11" dur="500"/>
                                        <p:tgtEl>
                                          <p:spTgt spid="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 grpId="0" animBg="1" advAuto="0"/>
      <p:bldP spid="790"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WAT IS HET?"/>
          <p:cNvSpPr txBox="1"/>
          <p:nvPr/>
        </p:nvSpPr>
        <p:spPr>
          <a:xfrm>
            <a:off x="2336843" y="696850"/>
            <a:ext cx="5781696" cy="138499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4500">
                <a:latin typeface="+mn-lt"/>
                <a:ea typeface="+mn-ea"/>
                <a:cs typeface="+mn-cs"/>
                <a:sym typeface="Avenir Next Demi Bold"/>
              </a:defRPr>
            </a:lvl1pPr>
          </a:lstStyle>
          <a:p>
            <a:r>
              <a:rPr lang="nl-BE" sz="2250" b="1" dirty="0">
                <a:solidFill>
                  <a:srgbClr val="002060"/>
                </a:solidFill>
              </a:rPr>
              <a:t>SYSTEMISCHE BENADERING </a:t>
            </a:r>
          </a:p>
          <a:p>
            <a:endParaRPr lang="nl-BE" sz="2250" dirty="0"/>
          </a:p>
          <a:p>
            <a:endParaRPr lang="nl-BE" sz="2250" dirty="0"/>
          </a:p>
          <a:p>
            <a:endParaRPr sz="2250" dirty="0"/>
          </a:p>
        </p:txBody>
      </p:sp>
      <p:sp>
        <p:nvSpPr>
          <p:cNvPr id="836" name="Veelhoek"/>
          <p:cNvSpPr/>
          <p:nvPr/>
        </p:nvSpPr>
        <p:spPr>
          <a:xfrm>
            <a:off x="1693626" y="761032"/>
            <a:ext cx="414681" cy="416344"/>
          </a:xfrm>
          <a:prstGeom prst="pentagon">
            <a:avLst/>
          </a:prstGeom>
          <a:gradFill>
            <a:gsLst>
              <a:gs pos="0">
                <a:srgbClr val="AF32DC"/>
              </a:gs>
              <a:gs pos="100000">
                <a:srgbClr val="0A32BE"/>
              </a:gs>
            </a:gsLst>
            <a:lin ang="4200000"/>
          </a:gradFill>
          <a:ln w="12700">
            <a:miter lim="400000"/>
          </a:ln>
        </p:spPr>
        <p:txBody>
          <a:bodyPr lIns="35705" tIns="35705" rIns="35705" bIns="35705" anchor="ctr"/>
          <a:lstStyle/>
          <a:p>
            <a:pPr marL="178516" marR="178516" algn="ctr">
              <a:lnSpc>
                <a:spcPct val="110000"/>
              </a:lnSpc>
              <a:defRPr sz="2200">
                <a:solidFill>
                  <a:srgbClr val="FFFFFF"/>
                </a:solidFill>
                <a:latin typeface="Helvetica Neue Medium"/>
                <a:ea typeface="Helvetica Neue Medium"/>
                <a:cs typeface="Helvetica Neue Medium"/>
                <a:sym typeface="Helvetica Neue Medium"/>
              </a:defRPr>
            </a:pPr>
            <a:endParaRPr sz="1547"/>
          </a:p>
        </p:txBody>
      </p:sp>
      <p:sp>
        <p:nvSpPr>
          <p:cNvPr id="837" name="Bij loopbaanbegeleiding word je professioneel ondersteund in het nemen van loopbaankeuzes en –beslissingen, op maat van jouw specifieke behoeftes en situatie. Iedereen is uniek en ieders vraag is anders. Verwacht bij Better Minds Coaching dus geen voorgekauwde koek. We reiken de juiste tools aan, zodat jij meer in jouw kracht kan staan en ook effectief stappen durft zetten. We steunen jou, rekken je mogelijkheden op en begeleiden je naar je beste zelf, zodat jij kan schitteren! Op jouw werkvloer maar ook in je privéleven."/>
          <p:cNvSpPr txBox="1"/>
          <p:nvPr/>
        </p:nvSpPr>
        <p:spPr>
          <a:xfrm>
            <a:off x="1832710" y="1798545"/>
            <a:ext cx="5997814" cy="30303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2800"/>
            </a:lvl1pPr>
          </a:lstStyle>
          <a:p>
            <a:endParaRPr sz="1969" dirty="0"/>
          </a:p>
        </p:txBody>
      </p:sp>
      <p:sp>
        <p:nvSpPr>
          <p:cNvPr id="2" name="Rechthoek 1"/>
          <p:cNvSpPr/>
          <p:nvPr/>
        </p:nvSpPr>
        <p:spPr>
          <a:xfrm>
            <a:off x="558800" y="101600"/>
            <a:ext cx="11104880" cy="8533573"/>
          </a:xfrm>
          <a:prstGeom prst="rect">
            <a:avLst/>
          </a:prstGeom>
        </p:spPr>
        <p:txBody>
          <a:bodyPr wrap="square" lIns="64281" tIns="32140" rIns="64281" bIns="32140">
            <a:spAutoFit/>
          </a:bodyPr>
          <a:lstStyle/>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endParaRPr lang="nl-BE" b="1" dirty="0">
              <a:solidFill>
                <a:srgbClr val="002060"/>
              </a:solidFill>
              <a:latin typeface="Arial" panose="020B0604020202020204" pitchFamily="34" charset="0"/>
              <a:cs typeface="Arial" panose="020B0604020202020204" pitchFamily="34" charset="0"/>
            </a:endParaRPr>
          </a:p>
          <a:p>
            <a:endParaRPr lang="nl-BE" b="1" dirty="0">
              <a:solidFill>
                <a:srgbClr val="002060"/>
              </a:solidFill>
              <a:latin typeface="Arial" panose="020B0604020202020204" pitchFamily="34" charset="0"/>
              <a:cs typeface="Arial" panose="020B0604020202020204" pitchFamily="34" charset="0"/>
            </a:endParaRPr>
          </a:p>
          <a:p>
            <a:endParaRPr lang="nl-BE" b="1" dirty="0">
              <a:solidFill>
                <a:srgbClr val="002060"/>
              </a:solidFill>
              <a:latin typeface="Arial" panose="020B0604020202020204" pitchFamily="34" charset="0"/>
              <a:cs typeface="Arial" panose="020B0604020202020204" pitchFamily="34" charset="0"/>
            </a:endParaRPr>
          </a:p>
          <a:p>
            <a:pPr marL="321457" indent="-321457">
              <a:buFontTx/>
              <a:buAutoNum type="arabicPeriod"/>
            </a:pPr>
            <a:r>
              <a:rPr lang="nl-NL" b="1" dirty="0">
                <a:solidFill>
                  <a:srgbClr val="002060"/>
                </a:solidFill>
                <a:latin typeface="Arial" panose="020B0604020202020204" pitchFamily="34" charset="0"/>
                <a:cs typeface="Arial" panose="020B0604020202020204" pitchFamily="34" charset="0"/>
              </a:rPr>
              <a:t>LINEAIR DENKEN = inzoomen op OORZAAK-GEVOLG (analytisch)</a:t>
            </a:r>
          </a:p>
          <a:p>
            <a:pPr marL="321457" indent="-321457">
              <a:buFontTx/>
              <a:buAutoNum type="arabicPeriod"/>
            </a:pPr>
            <a:endParaRPr lang="nl-NL" b="1" dirty="0">
              <a:solidFill>
                <a:srgbClr val="002060"/>
              </a:solidFill>
              <a:latin typeface="Arial" panose="020B0604020202020204" pitchFamily="34" charset="0"/>
              <a:cs typeface="Arial" panose="020B0604020202020204" pitchFamily="34" charset="0"/>
            </a:endParaRPr>
          </a:p>
          <a:p>
            <a:pPr marL="321457" indent="-321457">
              <a:buFontTx/>
              <a:buAutoNum type="arabicPeriod"/>
            </a:pPr>
            <a:r>
              <a:rPr lang="nl-NL" b="1" dirty="0">
                <a:solidFill>
                  <a:srgbClr val="002060"/>
                </a:solidFill>
                <a:latin typeface="Arial" panose="020B0604020202020204" pitchFamily="34" charset="0"/>
                <a:cs typeface="Arial" panose="020B0604020202020204" pitchFamily="34" charset="0"/>
              </a:rPr>
              <a:t>CIRCULAIR DENKEN = inzoomen op patronen die zich herhalen</a:t>
            </a:r>
          </a:p>
          <a:p>
            <a:pPr marL="321457" indent="-321457">
              <a:buFontTx/>
              <a:buAutoNum type="arabicPeriod"/>
            </a:pPr>
            <a:endParaRPr lang="nl-NL" b="1" dirty="0">
              <a:solidFill>
                <a:srgbClr val="002060"/>
              </a:solidFill>
              <a:latin typeface="Arial" panose="020B0604020202020204" pitchFamily="34" charset="0"/>
              <a:cs typeface="Arial" panose="020B0604020202020204" pitchFamily="34" charset="0"/>
            </a:endParaRPr>
          </a:p>
          <a:p>
            <a:pPr marL="321457" indent="-321457">
              <a:buFontTx/>
              <a:buAutoNum type="arabicPeriod"/>
            </a:pPr>
            <a:r>
              <a:rPr lang="nl-NL" b="1" dirty="0">
                <a:solidFill>
                  <a:srgbClr val="002060"/>
                </a:solidFill>
                <a:latin typeface="Arial" panose="020B0604020202020204" pitchFamily="34" charset="0"/>
                <a:cs typeface="Arial" panose="020B0604020202020204" pitchFamily="34" charset="0"/>
              </a:rPr>
              <a:t>SYSTEMISCHE BENADERING =</a:t>
            </a:r>
            <a:r>
              <a:rPr lang="nl-NL" b="1" dirty="0">
                <a:solidFill>
                  <a:srgbClr val="7030A0"/>
                </a:solidFill>
                <a:latin typeface="Arial" panose="020B0604020202020204" pitchFamily="34" charset="0"/>
                <a:cs typeface="Arial" panose="020B0604020202020204" pitchFamily="34" charset="0"/>
              </a:rPr>
              <a:t> UITZOOMEN </a:t>
            </a:r>
            <a:r>
              <a:rPr lang="nl-NL" b="1" dirty="0">
                <a:solidFill>
                  <a:srgbClr val="002060"/>
                </a:solidFill>
                <a:latin typeface="Arial" panose="020B0604020202020204" pitchFamily="34" charset="0"/>
                <a:cs typeface="Arial" panose="020B0604020202020204" pitchFamily="34" charset="0"/>
              </a:rPr>
              <a:t>op het geheel (fenomenologisch)</a:t>
            </a:r>
          </a:p>
          <a:p>
            <a:pPr marL="321457" indent="-321457">
              <a:buFontTx/>
              <a:buAutoNum type="arabicPeriod"/>
            </a:pPr>
            <a:endParaRPr lang="nl-NL" b="1" dirty="0">
              <a:solidFill>
                <a:srgbClr val="002060"/>
              </a:solidFill>
              <a:latin typeface="Arial" panose="020B0604020202020204" pitchFamily="34" charset="0"/>
              <a:cs typeface="Arial" panose="020B0604020202020204" pitchFamily="34" charset="0"/>
            </a:endParaRPr>
          </a:p>
          <a:p>
            <a:pPr marL="321457" indent="-321457">
              <a:buFontTx/>
              <a:buAutoNum type="arabicPeriod"/>
            </a:pPr>
            <a:endParaRPr lang="nl-NL" b="1" dirty="0">
              <a:solidFill>
                <a:srgbClr val="002060"/>
              </a:solidFill>
              <a:latin typeface="Arial" panose="020B0604020202020204" pitchFamily="34" charset="0"/>
              <a:cs typeface="Arial" panose="020B0604020202020204" pitchFamily="34" charset="0"/>
            </a:endParaRPr>
          </a:p>
          <a:p>
            <a:pPr marL="285750" indent="-285750">
              <a:buFontTx/>
              <a:buChar char="-"/>
            </a:pPr>
            <a:r>
              <a:rPr lang="nl-NL" dirty="0">
                <a:solidFill>
                  <a:srgbClr val="002060"/>
                </a:solidFill>
                <a:latin typeface="Arial" panose="020B0604020202020204" pitchFamily="34" charset="0"/>
                <a:cs typeface="Arial" panose="020B0604020202020204" pitchFamily="34" charset="0"/>
              </a:rPr>
              <a:t>De verschijnselen spreken voor zich</a:t>
            </a:r>
          </a:p>
          <a:p>
            <a:pPr marL="285750" indent="-285750">
              <a:buFontTx/>
              <a:buChar char="-"/>
            </a:pPr>
            <a:endParaRPr lang="nl-NL" dirty="0">
              <a:solidFill>
                <a:srgbClr val="002060"/>
              </a:solidFill>
              <a:latin typeface="Arial" panose="020B0604020202020204" pitchFamily="34" charset="0"/>
              <a:cs typeface="Arial" panose="020B0604020202020204" pitchFamily="34" charset="0"/>
            </a:endParaRPr>
          </a:p>
          <a:p>
            <a:pPr marL="285750" indent="-285750">
              <a:buFontTx/>
              <a:buChar char="-"/>
            </a:pPr>
            <a:r>
              <a:rPr lang="nl-NL" dirty="0">
                <a:solidFill>
                  <a:srgbClr val="002060"/>
                </a:solidFill>
                <a:latin typeface="Arial" panose="020B0604020202020204" pitchFamily="34" charset="0"/>
                <a:cs typeface="Arial" panose="020B0604020202020204" pitchFamily="34" charset="0"/>
              </a:rPr>
              <a:t>Van welk groter geheel is dit verschijnsel een uiting?</a:t>
            </a:r>
          </a:p>
          <a:p>
            <a:pPr marL="285750" indent="-285750">
              <a:buFontTx/>
              <a:buChar char="-"/>
            </a:pPr>
            <a:endParaRPr lang="nl-NL" dirty="0">
              <a:solidFill>
                <a:srgbClr val="002060"/>
              </a:solidFill>
              <a:latin typeface="Arial" panose="020B0604020202020204" pitchFamily="34" charset="0"/>
              <a:cs typeface="Arial" panose="020B0604020202020204" pitchFamily="34" charset="0"/>
            </a:endParaRPr>
          </a:p>
          <a:p>
            <a:pPr marL="285750" indent="-285750">
              <a:buFontTx/>
              <a:buChar char="-"/>
            </a:pPr>
            <a:r>
              <a:rPr lang="nl-NL" dirty="0">
                <a:solidFill>
                  <a:srgbClr val="002060"/>
                </a:solidFill>
                <a:latin typeface="Arial" panose="020B0604020202020204" pitchFamily="34" charset="0"/>
                <a:cs typeface="Arial" panose="020B0604020202020204" pitchFamily="34" charset="0"/>
              </a:rPr>
              <a:t>Symptoom = wijst de weg naar een verstoring in ‘basisdynamieken’: </a:t>
            </a:r>
            <a:r>
              <a:rPr lang="nl-NL" sz="2800" b="1" dirty="0">
                <a:solidFill>
                  <a:srgbClr val="002060"/>
                </a:solidFill>
                <a:latin typeface="Arial" panose="020B0604020202020204" pitchFamily="34" charset="0"/>
                <a:cs typeface="Arial" panose="020B0604020202020204" pitchFamily="34" charset="0"/>
              </a:rPr>
              <a:t> ordening / balans/ verbinding</a:t>
            </a:r>
          </a:p>
          <a:p>
            <a:pPr marL="285750" indent="-285750">
              <a:buFontTx/>
              <a:buChar char="-"/>
            </a:pPr>
            <a:endParaRPr lang="nl-NL" b="1" dirty="0">
              <a:solidFill>
                <a:srgbClr val="002060"/>
              </a:solidFill>
              <a:latin typeface="Arial" panose="020B0604020202020204" pitchFamily="34" charset="0"/>
              <a:cs typeface="Arial" panose="020B0604020202020204" pitchFamily="34" charset="0"/>
            </a:endParaRPr>
          </a:p>
          <a:p>
            <a:pPr marL="285750" indent="-285750">
              <a:buFontTx/>
              <a:buChar char="-"/>
            </a:pPr>
            <a:r>
              <a:rPr lang="nl-NL" dirty="0">
                <a:solidFill>
                  <a:srgbClr val="002060"/>
                </a:solidFill>
                <a:latin typeface="Arial" panose="020B0604020202020204" pitchFamily="34" charset="0"/>
                <a:cs typeface="Arial" panose="020B0604020202020204" pitchFamily="34" charset="0"/>
              </a:rPr>
              <a:t>Probleem = hologram (manifesteert zich op verschillende niveaus)</a:t>
            </a:r>
          </a:p>
          <a:p>
            <a:r>
              <a:rPr lang="nl-NL" dirty="0">
                <a:solidFill>
                  <a:srgbClr val="002060"/>
                </a:solidFill>
                <a:latin typeface="Arial" panose="020B0604020202020204" pitchFamily="34" charset="0"/>
                <a:cs typeface="Arial" panose="020B0604020202020204" pitchFamily="34" charset="0"/>
              </a:rPr>
              <a:t>	       = onderdeel van een groter geheel (energie, onderlinge relaties,…)</a:t>
            </a:r>
          </a:p>
          <a:p>
            <a:r>
              <a:rPr lang="nl-NL" dirty="0">
                <a:solidFill>
                  <a:srgbClr val="002060"/>
                </a:solidFill>
                <a:latin typeface="Arial" panose="020B0604020202020204" pitchFamily="34" charset="0"/>
                <a:cs typeface="Arial" panose="020B0604020202020204" pitchFamily="34" charset="0"/>
              </a:rPr>
              <a:t>	       </a:t>
            </a:r>
          </a:p>
          <a:p>
            <a:pPr marL="321457" indent="-321457">
              <a:buFontTx/>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FontTx/>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FontTx/>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sz="1477" b="1" dirty="0">
              <a:solidFill>
                <a:srgbClr val="002060"/>
              </a:solidFill>
              <a:latin typeface="Arial" panose="020B0604020202020204" pitchFamily="34" charset="0"/>
              <a:cs typeface="Arial" panose="020B0604020202020204" pitchFamily="34" charset="0"/>
            </a:endParaRPr>
          </a:p>
          <a:p>
            <a:endParaRPr lang="nl-NL" sz="1477" dirty="0"/>
          </a:p>
          <a:p>
            <a:pPr lvl="0"/>
            <a:endParaRPr lang="nl-BE" sz="1477" dirty="0"/>
          </a:p>
        </p:txBody>
      </p:sp>
    </p:spTree>
    <p:extLst>
      <p:ext uri="{BB962C8B-B14F-4D97-AF65-F5344CB8AC3E}">
        <p14:creationId xmlns:p14="http://schemas.microsoft.com/office/powerpoint/2010/main" val="341343508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stretch>
            <a:fillRect/>
          </a:stretch>
        </p:blipFill>
        <p:spPr>
          <a:xfrm>
            <a:off x="381000" y="819472"/>
            <a:ext cx="11323320" cy="6858000"/>
          </a:xfrm>
          <a:prstGeom prst="rect">
            <a:avLst/>
          </a:prstGeom>
          <a:solidFill>
            <a:srgbClr val="7F7F7F">
              <a:alpha val="49020"/>
            </a:srgbClr>
          </a:solidFill>
        </p:spPr>
      </p:pic>
      <p:sp>
        <p:nvSpPr>
          <p:cNvPr id="7" name="Tekstvak 6"/>
          <p:cNvSpPr txBox="1"/>
          <p:nvPr/>
        </p:nvSpPr>
        <p:spPr>
          <a:xfrm>
            <a:off x="6096001" y="2305323"/>
            <a:ext cx="4608513" cy="3539430"/>
          </a:xfrm>
          <a:prstGeom prst="rect">
            <a:avLst/>
          </a:prstGeom>
          <a:solidFill>
            <a:srgbClr val="7F7F7F">
              <a:alpha val="49020"/>
            </a:srgbClr>
          </a:solidFill>
        </p:spPr>
        <p:txBody>
          <a:bodyPr wrap="square" rtlCol="0">
            <a:spAutoFit/>
          </a:bodyPr>
          <a:lstStyle/>
          <a:p>
            <a:r>
              <a:rPr lang="nl-NL" sz="2400" b="1" dirty="0">
                <a:solidFill>
                  <a:srgbClr val="002060"/>
                </a:solidFill>
              </a:rPr>
              <a:t>Systemische benadering</a:t>
            </a:r>
          </a:p>
          <a:p>
            <a:r>
              <a:rPr lang="nl-NL" sz="2000" dirty="0">
                <a:solidFill>
                  <a:schemeClr val="bg1"/>
                </a:solidFill>
              </a:rPr>
              <a:t>Het grotere geheel</a:t>
            </a:r>
          </a:p>
          <a:p>
            <a:r>
              <a:rPr lang="nl-NL" sz="2000" dirty="0">
                <a:solidFill>
                  <a:schemeClr val="bg1"/>
                </a:solidFill>
              </a:rPr>
              <a:t>Relatienetwerken</a:t>
            </a:r>
          </a:p>
          <a:p>
            <a:r>
              <a:rPr lang="nl-NL" sz="2000" dirty="0">
                <a:solidFill>
                  <a:schemeClr val="bg1"/>
                </a:solidFill>
              </a:rPr>
              <a:t>Wijsheid van het systeem</a:t>
            </a:r>
          </a:p>
          <a:p>
            <a:r>
              <a:rPr lang="nl-NL" sz="2000" dirty="0">
                <a:solidFill>
                  <a:schemeClr val="bg1"/>
                </a:solidFill>
              </a:rPr>
              <a:t>Visualisatie &amp; </a:t>
            </a:r>
            <a:r>
              <a:rPr lang="nl-NL" sz="2000" dirty="0" err="1">
                <a:solidFill>
                  <a:schemeClr val="bg1"/>
                </a:solidFill>
              </a:rPr>
              <a:t>felt</a:t>
            </a:r>
            <a:r>
              <a:rPr lang="nl-NL" sz="2000" dirty="0">
                <a:solidFill>
                  <a:schemeClr val="bg1"/>
                </a:solidFill>
              </a:rPr>
              <a:t> sense </a:t>
            </a:r>
          </a:p>
          <a:p>
            <a:r>
              <a:rPr lang="nl-NL" sz="2000" dirty="0">
                <a:solidFill>
                  <a:schemeClr val="bg1"/>
                </a:solidFill>
              </a:rPr>
              <a:t>Onderliggende dynamieken</a:t>
            </a:r>
          </a:p>
          <a:p>
            <a:r>
              <a:rPr lang="nl-NL" sz="2000" dirty="0">
                <a:solidFill>
                  <a:schemeClr val="bg1"/>
                </a:solidFill>
              </a:rPr>
              <a:t>Fenomenologie, </a:t>
            </a:r>
            <a:r>
              <a:rPr lang="nl-NL" sz="2000" dirty="0" err="1">
                <a:solidFill>
                  <a:schemeClr val="bg1"/>
                </a:solidFill>
              </a:rPr>
              <a:t>intuïtie</a:t>
            </a:r>
            <a:r>
              <a:rPr lang="nl-NL" sz="2000" dirty="0">
                <a:solidFill>
                  <a:schemeClr val="bg1"/>
                </a:solidFill>
              </a:rPr>
              <a:t> &amp; sensitiviteit</a:t>
            </a:r>
            <a:br>
              <a:rPr lang="nl-NL" sz="2000" dirty="0">
                <a:solidFill>
                  <a:schemeClr val="bg1"/>
                </a:solidFill>
              </a:rPr>
            </a:br>
            <a:r>
              <a:rPr lang="nl-NL" sz="2000" dirty="0">
                <a:solidFill>
                  <a:schemeClr val="bg1"/>
                </a:solidFill>
              </a:rPr>
              <a:t>Levend organisme</a:t>
            </a:r>
          </a:p>
          <a:p>
            <a:r>
              <a:rPr lang="nl-NL" sz="2000" dirty="0">
                <a:solidFill>
                  <a:schemeClr val="bg1"/>
                </a:solidFill>
              </a:rPr>
              <a:t>Veld theorie </a:t>
            </a:r>
            <a:r>
              <a:rPr lang="nl-NL" sz="1400" dirty="0">
                <a:solidFill>
                  <a:schemeClr val="bg1"/>
                </a:solidFill>
              </a:rPr>
              <a:t>(</a:t>
            </a:r>
            <a:r>
              <a:rPr lang="nl-NL" sz="1400" dirty="0" err="1">
                <a:solidFill>
                  <a:schemeClr val="bg1"/>
                </a:solidFill>
              </a:rPr>
              <a:t>evidence</a:t>
            </a:r>
            <a:r>
              <a:rPr lang="nl-NL" sz="1400" dirty="0">
                <a:solidFill>
                  <a:schemeClr val="bg1"/>
                </a:solidFill>
              </a:rPr>
              <a:t> &amp; </a:t>
            </a:r>
            <a:r>
              <a:rPr lang="nl-NL" sz="1400" dirty="0" err="1">
                <a:solidFill>
                  <a:schemeClr val="bg1"/>
                </a:solidFill>
              </a:rPr>
              <a:t>practice</a:t>
            </a:r>
            <a:r>
              <a:rPr lang="nl-NL" sz="1400" dirty="0">
                <a:solidFill>
                  <a:schemeClr val="bg1"/>
                </a:solidFill>
              </a:rPr>
              <a:t> </a:t>
            </a:r>
            <a:r>
              <a:rPr lang="nl-NL" sz="1400" dirty="0" err="1">
                <a:solidFill>
                  <a:schemeClr val="bg1"/>
                </a:solidFill>
              </a:rPr>
              <a:t>based</a:t>
            </a:r>
            <a:r>
              <a:rPr lang="nl-NL" sz="1400" dirty="0">
                <a:solidFill>
                  <a:schemeClr val="bg1"/>
                </a:solidFill>
              </a:rPr>
              <a:t>)</a:t>
            </a:r>
            <a:endParaRPr lang="nl-NL" sz="2000" dirty="0">
              <a:solidFill>
                <a:schemeClr val="bg1"/>
              </a:solidFill>
            </a:endParaRPr>
          </a:p>
          <a:p>
            <a:r>
              <a:rPr lang="nl-NL" sz="2000" dirty="0">
                <a:solidFill>
                  <a:schemeClr val="bg1"/>
                </a:solidFill>
              </a:rPr>
              <a:t>Holisme, circulaire visie</a:t>
            </a:r>
          </a:p>
          <a:p>
            <a:r>
              <a:rPr lang="nl-NL" sz="2000" dirty="0">
                <a:solidFill>
                  <a:schemeClr val="bg1"/>
                </a:solidFill>
              </a:rPr>
              <a:t>Focus: beweging/ welzijn van mens</a:t>
            </a:r>
          </a:p>
        </p:txBody>
      </p:sp>
      <p:cxnSp>
        <p:nvCxnSpPr>
          <p:cNvPr id="9" name="Rechte verbindingslijn 8"/>
          <p:cNvCxnSpPr/>
          <p:nvPr/>
        </p:nvCxnSpPr>
        <p:spPr>
          <a:xfrm>
            <a:off x="5591944" y="2654568"/>
            <a:ext cx="0" cy="284466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itel 1"/>
          <p:cNvSpPr txBox="1">
            <a:spLocks/>
          </p:cNvSpPr>
          <p:nvPr/>
        </p:nvSpPr>
        <p:spPr bwMode="auto">
          <a:xfrm>
            <a:off x="2063553" y="-27384"/>
            <a:ext cx="8608045" cy="838201"/>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rgbClr val="B62822"/>
                </a:solidFill>
                <a:latin typeface="+mj-lt"/>
                <a:ea typeface="ＭＳ Ｐゴシック" charset="0"/>
                <a:cs typeface="ＭＳ Ｐゴシック" charset="0"/>
              </a:defRPr>
            </a:lvl1pPr>
            <a:lvl2pPr algn="l" rtl="0" eaLnBrk="0" fontAlgn="base" hangingPunct="0">
              <a:spcBef>
                <a:spcPct val="0"/>
              </a:spcBef>
              <a:spcAft>
                <a:spcPct val="0"/>
              </a:spcAft>
              <a:defRPr sz="2800">
                <a:solidFill>
                  <a:srgbClr val="B62822"/>
                </a:solidFill>
                <a:latin typeface="Arial" charset="0"/>
                <a:ea typeface="ＭＳ Ｐゴシック" charset="0"/>
                <a:cs typeface="ＭＳ Ｐゴシック" charset="0"/>
              </a:defRPr>
            </a:lvl2pPr>
            <a:lvl3pPr algn="l" rtl="0" eaLnBrk="0" fontAlgn="base" hangingPunct="0">
              <a:spcBef>
                <a:spcPct val="0"/>
              </a:spcBef>
              <a:spcAft>
                <a:spcPct val="0"/>
              </a:spcAft>
              <a:defRPr sz="2800">
                <a:solidFill>
                  <a:srgbClr val="B62822"/>
                </a:solidFill>
                <a:latin typeface="Arial" charset="0"/>
                <a:ea typeface="ＭＳ Ｐゴシック" charset="0"/>
                <a:cs typeface="ＭＳ Ｐゴシック" charset="0"/>
              </a:defRPr>
            </a:lvl3pPr>
            <a:lvl4pPr algn="l" rtl="0" eaLnBrk="0" fontAlgn="base" hangingPunct="0">
              <a:spcBef>
                <a:spcPct val="0"/>
              </a:spcBef>
              <a:spcAft>
                <a:spcPct val="0"/>
              </a:spcAft>
              <a:defRPr sz="2800">
                <a:solidFill>
                  <a:srgbClr val="B62822"/>
                </a:solidFill>
                <a:latin typeface="Arial" charset="0"/>
                <a:ea typeface="ＭＳ Ｐゴシック" charset="0"/>
                <a:cs typeface="ＭＳ Ｐゴシック" charset="0"/>
              </a:defRPr>
            </a:lvl4pPr>
            <a:lvl5pPr algn="l" rtl="0" eaLnBrk="0" fontAlgn="base" hangingPunct="0">
              <a:spcBef>
                <a:spcPct val="0"/>
              </a:spcBef>
              <a:spcAft>
                <a:spcPct val="0"/>
              </a:spcAft>
              <a:defRPr sz="2800">
                <a:solidFill>
                  <a:srgbClr val="B62822"/>
                </a:solidFill>
                <a:latin typeface="Arial" charset="0"/>
                <a:ea typeface="ＭＳ Ｐゴシック" charset="0"/>
                <a:cs typeface="ＭＳ Ｐゴシック" charset="0"/>
              </a:defRPr>
            </a:lvl5pPr>
            <a:lvl6pPr marL="457200" algn="r" rtl="0" fontAlgn="base">
              <a:spcBef>
                <a:spcPct val="0"/>
              </a:spcBef>
              <a:spcAft>
                <a:spcPct val="0"/>
              </a:spcAft>
              <a:defRPr sz="2800">
                <a:solidFill>
                  <a:srgbClr val="B62822"/>
                </a:solidFill>
                <a:latin typeface="Arial" charset="0"/>
              </a:defRPr>
            </a:lvl6pPr>
            <a:lvl7pPr marL="914400" algn="r" rtl="0" fontAlgn="base">
              <a:spcBef>
                <a:spcPct val="0"/>
              </a:spcBef>
              <a:spcAft>
                <a:spcPct val="0"/>
              </a:spcAft>
              <a:defRPr sz="2800">
                <a:solidFill>
                  <a:srgbClr val="B62822"/>
                </a:solidFill>
                <a:latin typeface="Arial" charset="0"/>
              </a:defRPr>
            </a:lvl7pPr>
            <a:lvl8pPr marL="1371600" algn="r" rtl="0" fontAlgn="base">
              <a:spcBef>
                <a:spcPct val="0"/>
              </a:spcBef>
              <a:spcAft>
                <a:spcPct val="0"/>
              </a:spcAft>
              <a:defRPr sz="2800">
                <a:solidFill>
                  <a:srgbClr val="B62822"/>
                </a:solidFill>
                <a:latin typeface="Arial" charset="0"/>
              </a:defRPr>
            </a:lvl8pPr>
            <a:lvl9pPr marL="1828800" algn="r" rtl="0" fontAlgn="base">
              <a:spcBef>
                <a:spcPct val="0"/>
              </a:spcBef>
              <a:spcAft>
                <a:spcPct val="0"/>
              </a:spcAft>
              <a:defRPr sz="2800">
                <a:solidFill>
                  <a:srgbClr val="B62822"/>
                </a:solidFill>
                <a:latin typeface="Arial" charset="0"/>
              </a:defRPr>
            </a:lvl9pPr>
          </a:lstStyle>
          <a:p>
            <a:r>
              <a:rPr lang="nl-NL" altLang="nl-NL" kern="0" dirty="0">
                <a:solidFill>
                  <a:srgbClr val="00B0F0"/>
                </a:solidFill>
                <a:latin typeface="Arial" panose="020B0604020202020204" pitchFamily="34" charset="0"/>
                <a:ea typeface="ＭＳ Ｐゴシック" charset="-128"/>
                <a:cs typeface="Arial" panose="020B0604020202020204" pitchFamily="34" charset="0"/>
              </a:rPr>
              <a:t>Traditionele kijk versus systemische kijk</a:t>
            </a:r>
          </a:p>
        </p:txBody>
      </p:sp>
      <p:sp>
        <p:nvSpPr>
          <p:cNvPr id="11" name="Tekstvak 10"/>
          <p:cNvSpPr txBox="1"/>
          <p:nvPr/>
        </p:nvSpPr>
        <p:spPr>
          <a:xfrm>
            <a:off x="2027238" y="2276872"/>
            <a:ext cx="3977931" cy="400110"/>
          </a:xfrm>
          <a:prstGeom prst="rect">
            <a:avLst/>
          </a:prstGeom>
          <a:solidFill>
            <a:srgbClr val="7F7F7F">
              <a:alpha val="49020"/>
            </a:srgbClr>
          </a:solidFill>
        </p:spPr>
        <p:txBody>
          <a:bodyPr wrap="square" rtlCol="0">
            <a:spAutoFit/>
          </a:bodyPr>
          <a:lstStyle/>
          <a:p>
            <a:endParaRPr lang="nl-NL" sz="2000" dirty="0">
              <a:solidFill>
                <a:schemeClr val="bg1">
                  <a:lumMod val="75000"/>
                </a:schemeClr>
              </a:solidFill>
            </a:endParaRPr>
          </a:p>
        </p:txBody>
      </p:sp>
      <p:sp>
        <p:nvSpPr>
          <p:cNvPr id="2" name="Tekstvak 1"/>
          <p:cNvSpPr txBox="1"/>
          <p:nvPr/>
        </p:nvSpPr>
        <p:spPr>
          <a:xfrm>
            <a:off x="4165913" y="994480"/>
            <a:ext cx="2286203" cy="830997"/>
          </a:xfrm>
          <a:prstGeom prst="rect">
            <a:avLst/>
          </a:prstGeom>
          <a:solidFill>
            <a:srgbClr val="929292">
              <a:alpha val="30980"/>
            </a:srgbClr>
          </a:solidFill>
        </p:spPr>
        <p:txBody>
          <a:bodyPr wrap="none" rtlCol="0">
            <a:spAutoFit/>
          </a:bodyPr>
          <a:lstStyle/>
          <a:p>
            <a:r>
              <a:rPr lang="nl-NL" sz="4800" dirty="0">
                <a:solidFill>
                  <a:srgbClr val="7030A0"/>
                </a:solidFill>
              </a:rPr>
              <a:t>EN … EN</a:t>
            </a:r>
          </a:p>
        </p:txBody>
      </p:sp>
      <p:sp>
        <p:nvSpPr>
          <p:cNvPr id="13" name="Tekstvak 12">
            <a:extLst>
              <a:ext uri="{FF2B5EF4-FFF2-40B4-BE49-F238E27FC236}">
                <a16:creationId xmlns:a16="http://schemas.microsoft.com/office/drawing/2014/main" id="{42CCAAAA-9EC9-4FF2-8331-689C4435A811}"/>
              </a:ext>
            </a:extLst>
          </p:cNvPr>
          <p:cNvSpPr txBox="1"/>
          <p:nvPr/>
        </p:nvSpPr>
        <p:spPr>
          <a:xfrm>
            <a:off x="2027238" y="2276872"/>
            <a:ext cx="3977931" cy="3539430"/>
          </a:xfrm>
          <a:prstGeom prst="rect">
            <a:avLst/>
          </a:prstGeom>
          <a:solidFill>
            <a:srgbClr val="7F7F7F">
              <a:alpha val="49020"/>
            </a:srgbClr>
          </a:solidFill>
        </p:spPr>
        <p:txBody>
          <a:bodyPr wrap="square" rtlCol="0">
            <a:spAutoFit/>
          </a:bodyPr>
          <a:lstStyle/>
          <a:p>
            <a:r>
              <a:rPr lang="nl-NL" sz="2400" b="1" dirty="0">
                <a:solidFill>
                  <a:srgbClr val="00B0F0"/>
                </a:solidFill>
              </a:rPr>
              <a:t>Traditionele benadering</a:t>
            </a:r>
          </a:p>
          <a:p>
            <a:r>
              <a:rPr lang="nl-NL" sz="2000" dirty="0">
                <a:solidFill>
                  <a:schemeClr val="bg1"/>
                </a:solidFill>
              </a:rPr>
              <a:t>Elementen afzonderlijk</a:t>
            </a:r>
            <a:br>
              <a:rPr lang="nl-NL" sz="2000" dirty="0">
                <a:solidFill>
                  <a:schemeClr val="bg1"/>
                </a:solidFill>
              </a:rPr>
            </a:br>
            <a:r>
              <a:rPr lang="nl-NL" sz="2000" dirty="0">
                <a:solidFill>
                  <a:schemeClr val="bg1"/>
                </a:solidFill>
              </a:rPr>
              <a:t>Individu</a:t>
            </a:r>
            <a:br>
              <a:rPr lang="nl-NL" sz="2000" dirty="0">
                <a:solidFill>
                  <a:schemeClr val="bg1"/>
                </a:solidFill>
              </a:rPr>
            </a:br>
            <a:r>
              <a:rPr lang="nl-NL" sz="2000" dirty="0">
                <a:solidFill>
                  <a:schemeClr val="bg1"/>
                </a:solidFill>
              </a:rPr>
              <a:t>Gespecialiseerde kennis</a:t>
            </a:r>
          </a:p>
          <a:p>
            <a:r>
              <a:rPr lang="nl-NL" sz="2000" dirty="0" err="1">
                <a:solidFill>
                  <a:schemeClr val="bg1"/>
                </a:solidFill>
              </a:rPr>
              <a:t>Oplijsten</a:t>
            </a:r>
            <a:r>
              <a:rPr lang="nl-NL" sz="2000" dirty="0">
                <a:solidFill>
                  <a:schemeClr val="bg1"/>
                </a:solidFill>
              </a:rPr>
              <a:t> &amp; clusteren</a:t>
            </a:r>
            <a:br>
              <a:rPr lang="nl-NL" sz="2000" dirty="0">
                <a:solidFill>
                  <a:schemeClr val="bg1"/>
                </a:solidFill>
              </a:rPr>
            </a:br>
            <a:r>
              <a:rPr lang="nl-NL" sz="2000" dirty="0">
                <a:solidFill>
                  <a:schemeClr val="bg1"/>
                </a:solidFill>
              </a:rPr>
              <a:t>Zichtbare evidentie</a:t>
            </a:r>
            <a:br>
              <a:rPr lang="nl-NL" sz="2000" dirty="0">
                <a:solidFill>
                  <a:schemeClr val="bg1"/>
                </a:solidFill>
              </a:rPr>
            </a:br>
            <a:r>
              <a:rPr lang="nl-NL" sz="2000" dirty="0">
                <a:solidFill>
                  <a:schemeClr val="bg1"/>
                </a:solidFill>
              </a:rPr>
              <a:t>Bewijzen</a:t>
            </a:r>
            <a:br>
              <a:rPr lang="nl-NL" sz="2000" dirty="0">
                <a:solidFill>
                  <a:schemeClr val="bg1"/>
                </a:solidFill>
              </a:rPr>
            </a:br>
            <a:r>
              <a:rPr lang="nl-NL" sz="2000" dirty="0">
                <a:solidFill>
                  <a:schemeClr val="bg1"/>
                </a:solidFill>
              </a:rPr>
              <a:t>Controle</a:t>
            </a:r>
          </a:p>
          <a:p>
            <a:r>
              <a:rPr lang="nl-NL" sz="2000" dirty="0">
                <a:solidFill>
                  <a:schemeClr val="bg1"/>
                </a:solidFill>
              </a:rPr>
              <a:t>Wetenschappelijke discipline</a:t>
            </a:r>
          </a:p>
          <a:p>
            <a:r>
              <a:rPr lang="nl-NL" sz="2000" dirty="0">
                <a:solidFill>
                  <a:schemeClr val="bg1"/>
                </a:solidFill>
              </a:rPr>
              <a:t>Analyse</a:t>
            </a:r>
          </a:p>
          <a:p>
            <a:r>
              <a:rPr lang="nl-NL" sz="2000" dirty="0">
                <a:solidFill>
                  <a:schemeClr val="bg1"/>
                </a:solidFill>
              </a:rPr>
              <a:t>Waarheid centraal</a:t>
            </a:r>
          </a:p>
        </p:txBody>
      </p:sp>
    </p:spTree>
    <p:extLst>
      <p:ext uri="{BB962C8B-B14F-4D97-AF65-F5344CB8AC3E}">
        <p14:creationId xmlns:p14="http://schemas.microsoft.com/office/powerpoint/2010/main" val="497328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WAT IS HET?"/>
          <p:cNvSpPr txBox="1"/>
          <p:nvPr/>
        </p:nvSpPr>
        <p:spPr>
          <a:xfrm>
            <a:off x="2336843" y="696850"/>
            <a:ext cx="5781696" cy="138499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4500">
                <a:latin typeface="+mn-lt"/>
                <a:ea typeface="+mn-ea"/>
                <a:cs typeface="+mn-cs"/>
                <a:sym typeface="Avenir Next Demi Bold"/>
              </a:defRPr>
            </a:lvl1pPr>
          </a:lstStyle>
          <a:p>
            <a:r>
              <a:rPr lang="nl-BE" sz="2250" b="1" dirty="0">
                <a:solidFill>
                  <a:srgbClr val="002060"/>
                </a:solidFill>
              </a:rPr>
              <a:t>SYSTEMISCH = het systeem in acht nemen </a:t>
            </a:r>
          </a:p>
          <a:p>
            <a:endParaRPr lang="nl-BE" sz="2250" dirty="0"/>
          </a:p>
          <a:p>
            <a:endParaRPr lang="nl-BE" sz="2250" dirty="0"/>
          </a:p>
          <a:p>
            <a:endParaRPr sz="2250" dirty="0"/>
          </a:p>
        </p:txBody>
      </p:sp>
      <p:sp>
        <p:nvSpPr>
          <p:cNvPr id="836" name="Veelhoek"/>
          <p:cNvSpPr/>
          <p:nvPr/>
        </p:nvSpPr>
        <p:spPr>
          <a:xfrm>
            <a:off x="1693626" y="761032"/>
            <a:ext cx="414681" cy="416344"/>
          </a:xfrm>
          <a:prstGeom prst="pentagon">
            <a:avLst/>
          </a:prstGeom>
          <a:gradFill>
            <a:gsLst>
              <a:gs pos="0">
                <a:srgbClr val="AF32DC"/>
              </a:gs>
              <a:gs pos="100000">
                <a:srgbClr val="0A32BE"/>
              </a:gs>
            </a:gsLst>
            <a:lin ang="4200000"/>
          </a:gradFill>
          <a:ln w="12700">
            <a:miter lim="400000"/>
          </a:ln>
        </p:spPr>
        <p:txBody>
          <a:bodyPr lIns="35705" tIns="35705" rIns="35705" bIns="35705" anchor="ctr"/>
          <a:lstStyle/>
          <a:p>
            <a:pPr marL="178516" marR="178516" algn="ctr">
              <a:lnSpc>
                <a:spcPct val="110000"/>
              </a:lnSpc>
              <a:defRPr sz="2200">
                <a:solidFill>
                  <a:srgbClr val="FFFFFF"/>
                </a:solidFill>
                <a:latin typeface="Helvetica Neue Medium"/>
                <a:ea typeface="Helvetica Neue Medium"/>
                <a:cs typeface="Helvetica Neue Medium"/>
                <a:sym typeface="Helvetica Neue Medium"/>
              </a:defRPr>
            </a:pPr>
            <a:endParaRPr sz="1547"/>
          </a:p>
        </p:txBody>
      </p:sp>
      <p:sp>
        <p:nvSpPr>
          <p:cNvPr id="837" name="Bij loopbaanbegeleiding word je professioneel ondersteund in het nemen van loopbaankeuzes en –beslissingen, op maat van jouw specifieke behoeftes en situatie. Iedereen is uniek en ieders vraag is anders. Verwacht bij Better Minds Coaching dus geen voorgekauwde koek. We reiken de juiste tools aan, zodat jij meer in jouw kracht kan staan en ook effectief stappen durft zetten. We steunen jou, rekken je mogelijkheden op en begeleiden je naar je beste zelf, zodat jij kan schitteren! Op jouw werkvloer maar ook in je privéleven."/>
          <p:cNvSpPr txBox="1"/>
          <p:nvPr/>
        </p:nvSpPr>
        <p:spPr>
          <a:xfrm>
            <a:off x="1832710" y="1798545"/>
            <a:ext cx="5997814" cy="30303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2800"/>
            </a:lvl1pPr>
          </a:lstStyle>
          <a:p>
            <a:endParaRPr sz="1969" dirty="0"/>
          </a:p>
        </p:txBody>
      </p:sp>
      <p:sp>
        <p:nvSpPr>
          <p:cNvPr id="2" name="Rechthoek 1"/>
          <p:cNvSpPr/>
          <p:nvPr/>
        </p:nvSpPr>
        <p:spPr>
          <a:xfrm>
            <a:off x="1699116" y="1458731"/>
            <a:ext cx="7892315" cy="6286804"/>
          </a:xfrm>
          <a:prstGeom prst="rect">
            <a:avLst/>
          </a:prstGeom>
        </p:spPr>
        <p:txBody>
          <a:bodyPr wrap="square" lIns="64281" tIns="32140" rIns="64281" bIns="32140">
            <a:spAutoFit/>
          </a:bodyPr>
          <a:lstStyle/>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endParaRPr lang="nl-BE" b="1" dirty="0">
              <a:solidFill>
                <a:srgbClr val="002060"/>
              </a:solidFill>
              <a:latin typeface="Arial" panose="020B0604020202020204" pitchFamily="34" charset="0"/>
              <a:cs typeface="Arial" panose="020B0604020202020204" pitchFamily="34" charset="0"/>
            </a:endParaRPr>
          </a:p>
          <a:p>
            <a:endParaRPr lang="nl-BE" b="1" dirty="0">
              <a:solidFill>
                <a:srgbClr val="002060"/>
              </a:solidFill>
              <a:latin typeface="Arial" panose="020B0604020202020204" pitchFamily="34" charset="0"/>
              <a:cs typeface="Arial" panose="020B0604020202020204" pitchFamily="34" charset="0"/>
            </a:endParaRPr>
          </a:p>
          <a:p>
            <a:endParaRPr lang="nl-BE" b="1" dirty="0">
              <a:solidFill>
                <a:srgbClr val="002060"/>
              </a:solidFill>
              <a:latin typeface="Arial" panose="020B0604020202020204" pitchFamily="34" charset="0"/>
              <a:cs typeface="Arial" panose="020B0604020202020204" pitchFamily="34" charset="0"/>
            </a:endParaRPr>
          </a:p>
          <a:p>
            <a:pPr marL="321457" indent="-321457">
              <a:buFont typeface="Wingdings" panose="05000000000000000000" pitchFamily="2" charset="2"/>
              <a:buChar char="q"/>
            </a:pPr>
            <a:r>
              <a:rPr lang="nl-BE" b="1" dirty="0">
                <a:solidFill>
                  <a:srgbClr val="002060"/>
                </a:solidFill>
                <a:latin typeface="Arial" panose="020B0604020202020204" pitchFamily="34" charset="0"/>
                <a:cs typeface="Arial" panose="020B0604020202020204" pitchFamily="34" charset="0"/>
              </a:rPr>
              <a:t>NIET WETEN</a:t>
            </a:r>
          </a:p>
          <a:p>
            <a:pPr marL="321457" indent="-321457">
              <a:buFont typeface="Wingdings" panose="05000000000000000000" pitchFamily="2" charset="2"/>
              <a:buChar char="q"/>
            </a:pPr>
            <a:endParaRPr lang="nl-BE" b="1" dirty="0">
              <a:solidFill>
                <a:srgbClr val="002060"/>
              </a:solidFill>
              <a:latin typeface="Arial" panose="020B0604020202020204" pitchFamily="34" charset="0"/>
              <a:cs typeface="Arial" panose="020B0604020202020204" pitchFamily="34" charset="0"/>
            </a:endParaRPr>
          </a:p>
          <a:p>
            <a:pPr marL="321457" indent="-321457">
              <a:buFont typeface="Wingdings" panose="05000000000000000000" pitchFamily="2" charset="2"/>
              <a:buChar char="q"/>
            </a:pPr>
            <a:r>
              <a:rPr lang="nl-BE" b="1" dirty="0">
                <a:solidFill>
                  <a:srgbClr val="002060"/>
                </a:solidFill>
                <a:latin typeface="Arial" panose="020B0604020202020204" pitchFamily="34" charset="0"/>
                <a:cs typeface="Arial" panose="020B0604020202020204" pitchFamily="34" charset="0"/>
              </a:rPr>
              <a:t>SYSTEMISCHE WIJSHEID IS ER AL = BRON VAN INFO</a:t>
            </a:r>
          </a:p>
          <a:p>
            <a:pPr marL="321457" indent="-321457">
              <a:buFont typeface="Wingdings" panose="05000000000000000000" pitchFamily="2" charset="2"/>
              <a:buChar char="q"/>
            </a:pPr>
            <a:endParaRPr lang="nl-BE" b="1" dirty="0">
              <a:solidFill>
                <a:srgbClr val="002060"/>
              </a:solidFill>
              <a:latin typeface="Arial" panose="020B0604020202020204" pitchFamily="34" charset="0"/>
              <a:cs typeface="Arial" panose="020B0604020202020204" pitchFamily="34" charset="0"/>
            </a:endParaRPr>
          </a:p>
          <a:p>
            <a:pPr marL="321457" indent="-321457">
              <a:buFont typeface="Wingdings" panose="05000000000000000000" pitchFamily="2" charset="2"/>
              <a:buChar char="q"/>
            </a:pPr>
            <a:r>
              <a:rPr lang="nl-BE" b="1" dirty="0">
                <a:solidFill>
                  <a:srgbClr val="002060"/>
                </a:solidFill>
                <a:latin typeface="Arial" panose="020B0604020202020204" pitchFamily="34" charset="0"/>
                <a:cs typeface="Arial" panose="020B0604020202020204" pitchFamily="34" charset="0"/>
              </a:rPr>
              <a:t>IN VERBINDING MET EEN GROTER GEHEEL</a:t>
            </a:r>
          </a:p>
          <a:p>
            <a:pPr marL="321457" indent="-321457">
              <a:buFont typeface="Wingdings" panose="05000000000000000000" pitchFamily="2" charset="2"/>
              <a:buChar char="q"/>
            </a:pPr>
            <a:endParaRPr lang="nl-BE" b="1" dirty="0">
              <a:solidFill>
                <a:srgbClr val="002060"/>
              </a:solidFill>
              <a:latin typeface="Arial" panose="020B0604020202020204" pitchFamily="34" charset="0"/>
              <a:cs typeface="Arial" panose="020B0604020202020204" pitchFamily="34" charset="0"/>
            </a:endParaRPr>
          </a:p>
          <a:p>
            <a:pPr marL="321457" indent="-321457">
              <a:buFont typeface="Wingdings" panose="05000000000000000000" pitchFamily="2" charset="2"/>
              <a:buChar char="q"/>
            </a:pPr>
            <a:r>
              <a:rPr lang="nl-BE" b="1" dirty="0">
                <a:solidFill>
                  <a:srgbClr val="002060"/>
                </a:solidFill>
                <a:latin typeface="Arial" panose="020B0604020202020204" pitchFamily="34" charset="0"/>
                <a:cs typeface="Arial" panose="020B0604020202020204" pitchFamily="34" charset="0"/>
              </a:rPr>
              <a:t>TOEGANGSPOORT = navigeren via het eigen lichaam (innerlijk kompas), voelen, vertrouwen, acteren op signalen die er zijn (in je lichaam en in de omgeving)</a:t>
            </a:r>
          </a:p>
          <a:p>
            <a:pPr marL="321457" indent="-321457">
              <a:buFont typeface="Wingdings" panose="05000000000000000000" pitchFamily="2" charset="2"/>
              <a:buChar char="q"/>
            </a:pPr>
            <a:endParaRPr lang="nl-BE" b="1" dirty="0">
              <a:solidFill>
                <a:srgbClr val="002060"/>
              </a:solidFill>
              <a:latin typeface="Arial" panose="020B0604020202020204" pitchFamily="34" charset="0"/>
              <a:cs typeface="Arial" panose="020B0604020202020204" pitchFamily="34" charset="0"/>
            </a:endParaRPr>
          </a:p>
          <a:p>
            <a:pPr marL="321457" indent="-321457">
              <a:buFont typeface="Wingdings" panose="05000000000000000000" pitchFamily="2" charset="2"/>
              <a:buChar char="q"/>
            </a:pPr>
            <a:r>
              <a:rPr lang="nl-BE" b="1" dirty="0">
                <a:solidFill>
                  <a:srgbClr val="002060"/>
                </a:solidFill>
                <a:latin typeface="Arial" panose="020B0604020202020204" pitchFamily="34" charset="0"/>
                <a:cs typeface="Arial" panose="020B0604020202020204" pitchFamily="34" charset="0"/>
              </a:rPr>
              <a:t>VOOR IEDEREEN TOEGANKELIJK</a:t>
            </a:r>
          </a:p>
          <a:p>
            <a:pPr marL="321457" indent="-321457">
              <a:buFontTx/>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FontTx/>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sz="1477" b="1" dirty="0">
              <a:solidFill>
                <a:srgbClr val="002060"/>
              </a:solidFill>
              <a:latin typeface="Arial" panose="020B0604020202020204" pitchFamily="34" charset="0"/>
              <a:cs typeface="Arial" panose="020B0604020202020204" pitchFamily="34" charset="0"/>
            </a:endParaRPr>
          </a:p>
          <a:p>
            <a:endParaRPr lang="nl-NL" sz="1477" dirty="0"/>
          </a:p>
          <a:p>
            <a:pPr lvl="0"/>
            <a:endParaRPr lang="nl-BE" sz="1477" dirty="0"/>
          </a:p>
        </p:txBody>
      </p:sp>
    </p:spTree>
    <p:extLst>
      <p:ext uri="{BB962C8B-B14F-4D97-AF65-F5344CB8AC3E}">
        <p14:creationId xmlns:p14="http://schemas.microsoft.com/office/powerpoint/2010/main" val="320323827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el 1"/>
          <p:cNvSpPr>
            <a:spLocks noGrp="1"/>
          </p:cNvSpPr>
          <p:nvPr>
            <p:ph type="title"/>
          </p:nvPr>
        </p:nvSpPr>
        <p:spPr/>
        <p:txBody>
          <a:bodyPr/>
          <a:lstStyle/>
          <a:p>
            <a:endParaRPr lang="nl-NL" altLang="nl-NL">
              <a:ea typeface="ＭＳ Ｐゴシック" charset="-128"/>
            </a:endParaRPr>
          </a:p>
        </p:txBody>
      </p:sp>
      <p:pic>
        <p:nvPicPr>
          <p:cNvPr id="40963" name="Afbeelding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1229360" y="1117600"/>
            <a:ext cx="9301839" cy="53860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nl-BE" altLang="nl-NL" sz="7200" dirty="0">
                <a:solidFill>
                  <a:schemeClr val="bg1"/>
                </a:solidFill>
                <a:latin typeface="Gill Sans MT" charset="0"/>
              </a:rPr>
              <a:t>“Families en Organisaties zijn levende systemen”</a:t>
            </a:r>
            <a:br>
              <a:rPr lang="nl-BE" altLang="nl-NL" sz="7200" dirty="0">
                <a:solidFill>
                  <a:schemeClr val="bg1"/>
                </a:solidFill>
                <a:latin typeface="Gill Sans MT" charset="0"/>
              </a:rPr>
            </a:br>
            <a:br>
              <a:rPr lang="nl-BE" altLang="nl-NL" sz="3200" dirty="0">
                <a:solidFill>
                  <a:schemeClr val="bg1"/>
                </a:solidFill>
                <a:latin typeface="Gill Sans MT" charset="0"/>
              </a:rPr>
            </a:br>
            <a:r>
              <a:rPr lang="nl-BE" altLang="nl-NL" sz="3200" dirty="0">
                <a:solidFill>
                  <a:schemeClr val="bg1"/>
                </a:solidFill>
                <a:latin typeface="Gill Sans MT" charset="0"/>
              </a:rPr>
              <a:t>- onderling afhankelijke elementen  </a:t>
            </a:r>
          </a:p>
          <a:p>
            <a:pPr algn="ctr" eaLnBrk="1" hangingPunct="1"/>
            <a:r>
              <a:rPr lang="nl-BE" altLang="nl-NL" sz="3200" dirty="0">
                <a:solidFill>
                  <a:schemeClr val="bg1"/>
                </a:solidFill>
                <a:latin typeface="Gill Sans MT" charset="0"/>
              </a:rPr>
              <a:t>     -  permanent en organisch evoluerend</a:t>
            </a:r>
          </a:p>
          <a:p>
            <a:pPr algn="ctr" eaLnBrk="1" hangingPunct="1"/>
            <a:r>
              <a:rPr lang="nl-BE" altLang="nl-NL" sz="3200" dirty="0">
                <a:solidFill>
                  <a:schemeClr val="bg1"/>
                </a:solidFill>
                <a:latin typeface="Gill Sans MT" charset="0"/>
              </a:rPr>
              <a:t>-  wisselend voor- en achtergrond  </a:t>
            </a:r>
          </a:p>
        </p:txBody>
      </p:sp>
    </p:spTree>
    <p:extLst>
      <p:ext uri="{BB962C8B-B14F-4D97-AF65-F5344CB8AC3E}">
        <p14:creationId xmlns:p14="http://schemas.microsoft.com/office/powerpoint/2010/main" val="958848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2209800" y="260648"/>
            <a:ext cx="7772400" cy="838200"/>
          </a:xfrm>
        </p:spPr>
        <p:txBody>
          <a:bodyPr>
            <a:normAutofit fontScale="90000"/>
          </a:bodyPr>
          <a:lstStyle/>
          <a:p>
            <a:r>
              <a:rPr lang="nl-BE" b="1" dirty="0">
                <a:solidFill>
                  <a:srgbClr val="00B0F0"/>
                </a:solidFill>
                <a:latin typeface="Arial" panose="020B0604020202020204" pitchFamily="34" charset="0"/>
                <a:cs typeface="Arial" panose="020B0604020202020204" pitchFamily="34" charset="0"/>
              </a:rPr>
              <a:t>Kenmerken van levende systemen</a:t>
            </a:r>
            <a:endParaRPr lang="nl-BE" sz="1350" b="1" dirty="0">
              <a:solidFill>
                <a:srgbClr val="00B0F0"/>
              </a:solidFill>
              <a:latin typeface="Arial" panose="020B0604020202020204" pitchFamily="34" charset="0"/>
              <a:cs typeface="Arial" panose="020B0604020202020204" pitchFamily="34" charset="0"/>
            </a:endParaRPr>
          </a:p>
        </p:txBody>
      </p:sp>
      <p:sp>
        <p:nvSpPr>
          <p:cNvPr id="6" name="Tijdelijke aanduiding voor inhoud 5"/>
          <p:cNvSpPr>
            <a:spLocks noGrp="1"/>
          </p:cNvSpPr>
          <p:nvPr>
            <p:ph idx="1"/>
          </p:nvPr>
        </p:nvSpPr>
        <p:spPr/>
        <p:txBody>
          <a:bodyPr>
            <a:normAutofit fontScale="70000" lnSpcReduction="20000"/>
          </a:bodyPr>
          <a:lstStyle/>
          <a:p>
            <a:r>
              <a:rPr lang="nl-BE" sz="2200" dirty="0">
                <a:solidFill>
                  <a:srgbClr val="002060"/>
                </a:solidFill>
                <a:latin typeface="Arial" panose="020B0604020202020204" pitchFamily="34" charset="0"/>
                <a:cs typeface="Arial" panose="020B0604020202020204" pitchFamily="34" charset="0"/>
              </a:rPr>
              <a:t>Gericht op overleven</a:t>
            </a:r>
          </a:p>
          <a:p>
            <a:pPr marL="0" indent="0">
              <a:buNone/>
            </a:pPr>
            <a:endParaRPr lang="nl-BE" sz="2200" dirty="0">
              <a:solidFill>
                <a:srgbClr val="002060"/>
              </a:solidFill>
              <a:latin typeface="Arial" panose="020B0604020202020204" pitchFamily="34" charset="0"/>
              <a:cs typeface="Arial" panose="020B0604020202020204" pitchFamily="34" charset="0"/>
            </a:endParaRPr>
          </a:p>
          <a:p>
            <a:r>
              <a:rPr lang="nl-BE" sz="2200" dirty="0">
                <a:solidFill>
                  <a:srgbClr val="002060"/>
                </a:solidFill>
                <a:latin typeface="Arial" panose="020B0604020202020204" pitchFamily="34" charset="0"/>
                <a:cs typeface="Arial" panose="020B0604020202020204" pitchFamily="34" charset="0"/>
              </a:rPr>
              <a:t>Deel van een groter geheel</a:t>
            </a:r>
          </a:p>
          <a:p>
            <a:pPr marL="0" indent="0">
              <a:buNone/>
            </a:pPr>
            <a:endParaRPr lang="nl-BE" sz="2200" dirty="0">
              <a:solidFill>
                <a:srgbClr val="002060"/>
              </a:solidFill>
              <a:latin typeface="Arial" panose="020B0604020202020204" pitchFamily="34" charset="0"/>
              <a:cs typeface="Arial" panose="020B0604020202020204" pitchFamily="34" charset="0"/>
            </a:endParaRPr>
          </a:p>
          <a:p>
            <a:r>
              <a:rPr lang="nl-BE" sz="2200" dirty="0">
                <a:solidFill>
                  <a:srgbClr val="002060"/>
                </a:solidFill>
                <a:latin typeface="Arial" panose="020B0604020202020204" pitchFamily="34" charset="0"/>
                <a:cs typeface="Arial" panose="020B0604020202020204" pitchFamily="34" charset="0"/>
              </a:rPr>
              <a:t>Permanente uitwisseling en onderlinge afhankelijkheid</a:t>
            </a:r>
          </a:p>
          <a:p>
            <a:pPr marL="0" indent="0">
              <a:buNone/>
            </a:pPr>
            <a:endParaRPr lang="nl-BE" sz="2200" dirty="0">
              <a:solidFill>
                <a:srgbClr val="002060"/>
              </a:solidFill>
              <a:latin typeface="Arial" panose="020B0604020202020204" pitchFamily="34" charset="0"/>
              <a:cs typeface="Arial" panose="020B0604020202020204" pitchFamily="34" charset="0"/>
            </a:endParaRPr>
          </a:p>
          <a:p>
            <a:r>
              <a:rPr lang="nl-BE" sz="2200" dirty="0">
                <a:solidFill>
                  <a:srgbClr val="002060"/>
                </a:solidFill>
                <a:latin typeface="Arial" panose="020B0604020202020204" pitchFamily="34" charset="0"/>
                <a:cs typeface="Arial" panose="020B0604020202020204" pitchFamily="34" charset="0"/>
              </a:rPr>
              <a:t>Delen ten dienste van het geheel</a:t>
            </a:r>
          </a:p>
          <a:p>
            <a:pPr marL="0" indent="0">
              <a:buNone/>
            </a:pPr>
            <a:endParaRPr lang="nl-BE" sz="2200" dirty="0">
              <a:solidFill>
                <a:srgbClr val="002060"/>
              </a:solidFill>
              <a:latin typeface="Arial" panose="020B0604020202020204" pitchFamily="34" charset="0"/>
              <a:cs typeface="Arial" panose="020B0604020202020204" pitchFamily="34" charset="0"/>
            </a:endParaRPr>
          </a:p>
          <a:p>
            <a:r>
              <a:rPr lang="nl-BE" sz="2200" dirty="0">
                <a:solidFill>
                  <a:srgbClr val="002060"/>
                </a:solidFill>
                <a:latin typeface="Arial" panose="020B0604020202020204" pitchFamily="34" charset="0"/>
                <a:cs typeface="Arial" panose="020B0604020202020204" pitchFamily="34" charset="0"/>
              </a:rPr>
              <a:t>Het geheel is meer dan de som van de delen</a:t>
            </a:r>
          </a:p>
          <a:p>
            <a:pPr marL="0" indent="0">
              <a:buNone/>
            </a:pPr>
            <a:endParaRPr lang="nl-BE" sz="2200" dirty="0">
              <a:solidFill>
                <a:srgbClr val="002060"/>
              </a:solidFill>
              <a:latin typeface="Arial" panose="020B0604020202020204" pitchFamily="34" charset="0"/>
              <a:cs typeface="Arial" panose="020B0604020202020204" pitchFamily="34" charset="0"/>
            </a:endParaRPr>
          </a:p>
          <a:p>
            <a:r>
              <a:rPr lang="nl-BE" sz="2200" dirty="0">
                <a:solidFill>
                  <a:srgbClr val="002060"/>
                </a:solidFill>
                <a:latin typeface="Arial" panose="020B0604020202020204" pitchFamily="34" charset="0"/>
                <a:cs typeface="Arial" panose="020B0604020202020204" pitchFamily="34" charset="0"/>
              </a:rPr>
              <a:t>In de delen tonen zich de eigenschappen van het geheel</a:t>
            </a:r>
          </a:p>
          <a:p>
            <a:pPr marL="0" indent="0">
              <a:buNone/>
            </a:pPr>
            <a:endParaRPr lang="nl-BE" sz="2200" dirty="0">
              <a:solidFill>
                <a:srgbClr val="002060"/>
              </a:solidFill>
              <a:latin typeface="Arial" panose="020B0604020202020204" pitchFamily="34" charset="0"/>
              <a:cs typeface="Arial" panose="020B0604020202020204" pitchFamily="34" charset="0"/>
            </a:endParaRPr>
          </a:p>
          <a:p>
            <a:r>
              <a:rPr lang="nl-BE" sz="2200" dirty="0">
                <a:solidFill>
                  <a:srgbClr val="002060"/>
                </a:solidFill>
                <a:latin typeface="Arial" panose="020B0604020202020204" pitchFamily="34" charset="0"/>
                <a:cs typeface="Arial" panose="020B0604020202020204" pitchFamily="34" charset="0"/>
              </a:rPr>
              <a:t>Zelfregulering en organische evolutie</a:t>
            </a:r>
          </a:p>
          <a:p>
            <a:pPr marL="0" indent="0">
              <a:buNone/>
            </a:pPr>
            <a:endParaRPr lang="nl-BE" sz="2200" dirty="0">
              <a:solidFill>
                <a:srgbClr val="002060"/>
              </a:solidFill>
              <a:latin typeface="Arial" panose="020B0604020202020204" pitchFamily="34" charset="0"/>
              <a:cs typeface="Arial" panose="020B0604020202020204" pitchFamily="34" charset="0"/>
            </a:endParaRPr>
          </a:p>
          <a:p>
            <a:r>
              <a:rPr lang="nl-BE" sz="2200" dirty="0">
                <a:solidFill>
                  <a:srgbClr val="002060"/>
                </a:solidFill>
                <a:latin typeface="Arial" panose="020B0604020202020204" pitchFamily="34" charset="0"/>
                <a:cs typeface="Arial" panose="020B0604020202020204" pitchFamily="34" charset="0"/>
              </a:rPr>
              <a:t>Dynamisch evenwicht tussen behoud en uitwisseling</a:t>
            </a:r>
          </a:p>
          <a:p>
            <a:pPr marL="0" indent="0" algn="ctr">
              <a:buNone/>
            </a:pPr>
            <a:endParaRPr lang="nl-BE" sz="1800" dirty="0">
              <a:solidFill>
                <a:srgbClr val="002060"/>
              </a:solidFill>
              <a:latin typeface="Arial" panose="020B0604020202020204" pitchFamily="34" charset="0"/>
              <a:cs typeface="Arial" panose="020B0604020202020204" pitchFamily="34" charset="0"/>
            </a:endParaRPr>
          </a:p>
          <a:p>
            <a:pPr marL="0" indent="0">
              <a:buNone/>
            </a:pPr>
            <a:endParaRPr lang="nl-BE" dirty="0">
              <a:solidFill>
                <a:srgbClr val="002060"/>
              </a:solidFill>
              <a:latin typeface="Arial" panose="020B0604020202020204" pitchFamily="34" charset="0"/>
              <a:cs typeface="Arial" panose="020B0604020202020204" pitchFamily="34" charset="0"/>
            </a:endParaRPr>
          </a:p>
          <a:p>
            <a:endParaRPr lang="nl-BE" dirty="0">
              <a:solidFill>
                <a:srgbClr val="002060"/>
              </a:solidFill>
              <a:latin typeface="Arial" panose="020B0604020202020204" pitchFamily="34" charset="0"/>
              <a:cs typeface="Arial" panose="020B0604020202020204" pitchFamily="34" charset="0"/>
            </a:endParaRPr>
          </a:p>
          <a:p>
            <a:endParaRPr lang="nl-BE" dirty="0">
              <a:solidFill>
                <a:srgbClr val="002060"/>
              </a:solidFill>
              <a:latin typeface="Arial" panose="020B0604020202020204" pitchFamily="34" charset="0"/>
              <a:cs typeface="Arial" panose="020B0604020202020204" pitchFamily="34" charset="0"/>
            </a:endParaRPr>
          </a:p>
          <a:p>
            <a:endParaRPr lang="nl-BE" dirty="0">
              <a:solidFill>
                <a:srgbClr val="002060"/>
              </a:solidFill>
              <a:latin typeface="Arial" panose="020B0604020202020204" pitchFamily="34" charset="0"/>
              <a:cs typeface="Arial" panose="020B0604020202020204" pitchFamily="34" charset="0"/>
            </a:endParaRPr>
          </a:p>
          <a:p>
            <a:pPr marL="0" indent="0" algn="ctr">
              <a:buNone/>
            </a:pPr>
            <a:endParaRPr lang="nl-BE" sz="1800" dirty="0">
              <a:solidFill>
                <a:srgbClr val="002060"/>
              </a:solidFill>
              <a:latin typeface="Arial" panose="020B0604020202020204" pitchFamily="34" charset="0"/>
              <a:cs typeface="Arial" panose="020B0604020202020204" pitchFamily="34" charset="0"/>
            </a:endParaRPr>
          </a:p>
          <a:p>
            <a:pPr marL="0" indent="0" algn="ctr">
              <a:buNone/>
            </a:pPr>
            <a:endParaRPr lang="nl-BE" sz="1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3135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B0EA1"/>
            </a:gs>
            <a:gs pos="100000">
              <a:srgbClr val="12B8B8"/>
            </a:gs>
          </a:gsLst>
          <a:lin ang="5400000" scaled="0"/>
        </a:gradFill>
        <a:effectLst/>
      </p:bgPr>
    </p:bg>
    <p:spTree>
      <p:nvGrpSpPr>
        <p:cNvPr id="1" name=""/>
        <p:cNvGrpSpPr/>
        <p:nvPr/>
      </p:nvGrpSpPr>
      <p:grpSpPr>
        <a:xfrm>
          <a:off x="0" y="0"/>
          <a:ext cx="0" cy="0"/>
          <a:chOff x="0" y="0"/>
          <a:chExt cx="0" cy="0"/>
        </a:xfrm>
      </p:grpSpPr>
      <p:sp>
        <p:nvSpPr>
          <p:cNvPr id="787" name="OFFERTE"/>
          <p:cNvSpPr txBox="1">
            <a:spLocks noGrp="1"/>
          </p:cNvSpPr>
          <p:nvPr>
            <p:ph type="body" idx="16"/>
          </p:nvPr>
        </p:nvSpPr>
        <p:spPr>
          <a:xfrm>
            <a:off x="691117" y="2531994"/>
            <a:ext cx="11212754" cy="2418378"/>
          </a:xfrm>
          <a:prstGeom prst="rect">
            <a:avLst/>
          </a:prstGeom>
        </p:spPr>
        <p:txBody>
          <a:bodyPr/>
          <a:lstStyle/>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r>
              <a:rPr lang="nl-BE" sz="5333" dirty="0">
                <a:latin typeface="Arial" panose="020B0604020202020204" pitchFamily="34" charset="0"/>
                <a:cs typeface="Arial" panose="020B0604020202020204" pitchFamily="34" charset="0"/>
              </a:rPr>
              <a:t>INNERLIJKE HOUDING VAN DE COACH</a:t>
            </a:r>
          </a:p>
        </p:txBody>
      </p:sp>
      <p:pic>
        <p:nvPicPr>
          <p:cNvPr id="789" name="image1.png" descr="image1.png"/>
          <p:cNvPicPr>
            <a:picLocks noChangeAspect="1"/>
          </p:cNvPicPr>
          <p:nvPr/>
        </p:nvPicPr>
        <p:blipFill>
          <a:blip r:embed="rId3"/>
          <a:stretch>
            <a:fillRect/>
          </a:stretch>
        </p:blipFill>
        <p:spPr>
          <a:xfrm rot="10800000">
            <a:off x="-141105" y="2531994"/>
            <a:ext cx="5490749" cy="4506687"/>
          </a:xfrm>
          <a:prstGeom prst="rect">
            <a:avLst/>
          </a:prstGeom>
          <a:ln w="12700">
            <a:miter lim="400000"/>
          </a:ln>
        </p:spPr>
      </p:pic>
      <p:pic>
        <p:nvPicPr>
          <p:cNvPr id="790" name="image1.png" descr="image1.png"/>
          <p:cNvPicPr>
            <a:picLocks noChangeAspect="1"/>
          </p:cNvPicPr>
          <p:nvPr/>
        </p:nvPicPr>
        <p:blipFill>
          <a:blip r:embed="rId4"/>
          <a:stretch>
            <a:fillRect/>
          </a:stretch>
        </p:blipFill>
        <p:spPr>
          <a:xfrm>
            <a:off x="11903870" y="538278"/>
            <a:ext cx="5490751" cy="4506687"/>
          </a:xfrm>
          <a:prstGeom prst="rect">
            <a:avLst/>
          </a:prstGeom>
          <a:ln w="12700">
            <a:miter lim="400000"/>
          </a:ln>
        </p:spPr>
      </p:pic>
      <p:pic>
        <p:nvPicPr>
          <p:cNvPr id="3" name="Afbeelding 2">
            <a:extLst>
              <a:ext uri="{FF2B5EF4-FFF2-40B4-BE49-F238E27FC236}">
                <a16:creationId xmlns:a16="http://schemas.microsoft.com/office/drawing/2014/main" id="{816B6BB3-F968-C148-AB4F-328F509942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3267" y="5044965"/>
            <a:ext cx="1212254" cy="1062243"/>
          </a:xfrm>
          <a:prstGeom prst="rect">
            <a:avLst/>
          </a:prstGeom>
        </p:spPr>
      </p:pic>
    </p:spTree>
    <p:extLst>
      <p:ext uri="{BB962C8B-B14F-4D97-AF65-F5344CB8AC3E}">
        <p14:creationId xmlns:p14="http://schemas.microsoft.com/office/powerpoint/2010/main" val="332811659"/>
      </p:ext>
    </p:extLst>
  </p:cSld>
  <p:clrMapOvr>
    <a:masterClrMapping/>
  </p:clrMapOvr>
  <p:transition spd="med" advTm="5167"/>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789"/>
                                        </p:tgtEl>
                                        <p:attrNameLst>
                                          <p:attrName>style.visibility</p:attrName>
                                        </p:attrNameLst>
                                      </p:cBhvr>
                                      <p:to>
                                        <p:strVal val="visible"/>
                                      </p:to>
                                    </p:set>
                                    <p:animEffect transition="in" filter="wipe(left)">
                                      <p:cBhvr>
                                        <p:cTn id="7" dur="500"/>
                                        <p:tgtEl>
                                          <p:spTgt spid="789"/>
                                        </p:tgtEl>
                                      </p:cBhvr>
                                    </p:animEffect>
                                  </p:childTnLst>
                                </p:cTn>
                              </p:par>
                            </p:childTnLst>
                          </p:cTn>
                        </p:par>
                        <p:par>
                          <p:cTn id="8" fill="hold">
                            <p:stCondLst>
                              <p:cond delay="500"/>
                            </p:stCondLst>
                            <p:childTnLst>
                              <p:par>
                                <p:cTn id="9" presetID="22" presetClass="entr" presetSubtype="2" fill="hold" grpId="0" nodeType="afterEffect">
                                  <p:stCondLst>
                                    <p:cond delay="0"/>
                                  </p:stCondLst>
                                  <p:iterate>
                                    <p:tmAbs val="0"/>
                                  </p:iterate>
                                  <p:childTnLst>
                                    <p:set>
                                      <p:cBhvr>
                                        <p:cTn id="10" fill="hold"/>
                                        <p:tgtEl>
                                          <p:spTgt spid="790"/>
                                        </p:tgtEl>
                                        <p:attrNameLst>
                                          <p:attrName>style.visibility</p:attrName>
                                        </p:attrNameLst>
                                      </p:cBhvr>
                                      <p:to>
                                        <p:strVal val="visible"/>
                                      </p:to>
                                    </p:set>
                                    <p:animEffect transition="in" filter="wipe(right)">
                                      <p:cBhvr>
                                        <p:cTn id="11" dur="500"/>
                                        <p:tgtEl>
                                          <p:spTgt spid="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 grpId="0" animBg="1" advAuto="0"/>
      <p:bldP spid="790"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2866864" y="188640"/>
            <a:ext cx="6458272" cy="6458272"/>
          </a:xfrm>
          <a:prstGeom prst="rect">
            <a:avLst/>
          </a:prstGeom>
        </p:spPr>
      </p:pic>
      <p:sp>
        <p:nvSpPr>
          <p:cNvPr id="24578" name="Text Box 4"/>
          <p:cNvSpPr txBox="1">
            <a:spLocks noChangeArrowheads="1"/>
          </p:cNvSpPr>
          <p:nvPr/>
        </p:nvSpPr>
        <p:spPr bwMode="auto">
          <a:xfrm>
            <a:off x="1558926" y="3208339"/>
            <a:ext cx="9324975" cy="3323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fr-FR" altLang="nl-NL" sz="3200" dirty="0">
              <a:latin typeface="Helvetica" charset="0"/>
            </a:endParaRPr>
          </a:p>
          <a:p>
            <a:pPr algn="ctr" eaLnBrk="1" hangingPunct="1"/>
            <a:r>
              <a:rPr lang="nl-BE" sz="4000" dirty="0">
                <a:solidFill>
                  <a:srgbClr val="002060"/>
                </a:solidFill>
                <a:latin typeface="Arial" panose="020B0604020202020204" pitchFamily="34" charset="0"/>
                <a:cs typeface="Arial" panose="020B0604020202020204" pitchFamily="34" charset="0"/>
              </a:rPr>
              <a:t>“Alleen met het hart kan je goed zien, het wezenlijke is voor de ogen onzichtbaar” </a:t>
            </a:r>
            <a:r>
              <a:rPr lang="nl-BE" sz="1800" dirty="0">
                <a:solidFill>
                  <a:srgbClr val="002060"/>
                </a:solidFill>
                <a:latin typeface="Arial" panose="020B0604020202020204" pitchFamily="34" charset="0"/>
                <a:cs typeface="Arial" panose="020B0604020202020204" pitchFamily="34" charset="0"/>
              </a:rPr>
              <a:t>Antoine de Saint-Exupéry</a:t>
            </a:r>
          </a:p>
          <a:p>
            <a:pPr algn="ctr" eaLnBrk="1" hangingPunct="1"/>
            <a:r>
              <a:rPr lang="fr-FR" altLang="nl-NL" sz="4000" dirty="0">
                <a:latin typeface="Helvetica" charset="0"/>
              </a:rPr>
              <a:t> </a:t>
            </a:r>
            <a:endParaRPr lang="fr-FR" altLang="nl-NL" sz="1800" dirty="0"/>
          </a:p>
          <a:p>
            <a:pPr algn="ctr" eaLnBrk="1" hangingPunct="1"/>
            <a:endParaRPr lang="nl-NL" altLang="nl-NL" sz="1800" dirty="0"/>
          </a:p>
        </p:txBody>
      </p:sp>
    </p:spTree>
    <p:extLst>
      <p:ext uri="{BB962C8B-B14F-4D97-AF65-F5344CB8AC3E}">
        <p14:creationId xmlns:p14="http://schemas.microsoft.com/office/powerpoint/2010/main" val="685082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E453DA25-C401-4198-800A-FEEF01C23DE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092" b="15953"/>
          <a:stretch/>
        </p:blipFill>
        <p:spPr bwMode="auto">
          <a:xfrm>
            <a:off x="457200" y="446567"/>
            <a:ext cx="11277600" cy="59436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a:extLst>
              <a:ext uri="{FF2B5EF4-FFF2-40B4-BE49-F238E27FC236}">
                <a16:creationId xmlns:a16="http://schemas.microsoft.com/office/drawing/2014/main" id="{761E4CA2-20DF-49D1-B697-6EC355B4B8FC}"/>
              </a:ext>
            </a:extLst>
          </p:cNvPr>
          <p:cNvSpPr>
            <a:spLocks noChangeArrowheads="1"/>
          </p:cNvSpPr>
          <p:nvPr/>
        </p:nvSpPr>
        <p:spPr bwMode="auto">
          <a:xfrm>
            <a:off x="8422640" y="467833"/>
            <a:ext cx="3312160" cy="6025092"/>
          </a:xfrm>
          <a:prstGeom prst="rect">
            <a:avLst/>
          </a:prstGeom>
          <a:solidFill>
            <a:srgbClr val="000000">
              <a:alpha val="27843"/>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BE" altLang="nl-NL" sz="6000" dirty="0" err="1">
                <a:solidFill>
                  <a:schemeClr val="bg1"/>
                </a:solidFill>
                <a:latin typeface="Arial" panose="020B0604020202020204" pitchFamily="34" charset="0"/>
                <a:cs typeface="Arial" panose="020B0604020202020204" pitchFamily="34" charset="0"/>
              </a:rPr>
              <a:t>InnerlijkeAttitude</a:t>
            </a:r>
            <a:r>
              <a:rPr lang="fr-BE" altLang="nl-NL" sz="6000" dirty="0">
                <a:solidFill>
                  <a:schemeClr val="bg1"/>
                </a:solidFill>
                <a:latin typeface="Gill Sans MT" charset="0"/>
              </a:rPr>
              <a:t>:</a:t>
            </a:r>
          </a:p>
          <a:p>
            <a:pPr eaLnBrk="1" hangingPunct="1"/>
            <a:r>
              <a:rPr lang="fr-BE" altLang="nl-NL" sz="3200" dirty="0" err="1">
                <a:solidFill>
                  <a:schemeClr val="bg1"/>
                </a:solidFill>
                <a:latin typeface="Arial" panose="020B0604020202020204" pitchFamily="34" charset="0"/>
                <a:cs typeface="Arial" panose="020B0604020202020204" pitchFamily="34" charset="0"/>
              </a:rPr>
              <a:t>Verwondering</a:t>
            </a:r>
            <a:r>
              <a:rPr lang="fr-BE" altLang="nl-NL" sz="3200" dirty="0">
                <a:solidFill>
                  <a:schemeClr val="bg1"/>
                </a:solidFill>
                <a:latin typeface="Arial" panose="020B0604020202020204" pitchFamily="34" charset="0"/>
                <a:cs typeface="Arial" panose="020B0604020202020204" pitchFamily="34" charset="0"/>
              </a:rPr>
              <a:t> van </a:t>
            </a:r>
            <a:r>
              <a:rPr lang="fr-BE" altLang="nl-NL" sz="3200" dirty="0" err="1">
                <a:solidFill>
                  <a:schemeClr val="bg1"/>
                </a:solidFill>
                <a:latin typeface="Arial" panose="020B0604020202020204" pitchFamily="34" charset="0"/>
                <a:cs typeface="Arial" panose="020B0604020202020204" pitchFamily="34" charset="0"/>
              </a:rPr>
              <a:t>een</a:t>
            </a:r>
            <a:r>
              <a:rPr lang="fr-BE" altLang="nl-NL" sz="3200" dirty="0">
                <a:solidFill>
                  <a:schemeClr val="bg1"/>
                </a:solidFill>
                <a:latin typeface="Arial" panose="020B0604020202020204" pitchFamily="34" charset="0"/>
                <a:cs typeface="Arial" panose="020B0604020202020204" pitchFamily="34" charset="0"/>
              </a:rPr>
              <a:t> </a:t>
            </a:r>
            <a:r>
              <a:rPr lang="fr-BE" altLang="nl-NL" sz="3200" dirty="0" err="1">
                <a:solidFill>
                  <a:schemeClr val="bg1"/>
                </a:solidFill>
                <a:latin typeface="Arial" panose="020B0604020202020204" pitchFamily="34" charset="0"/>
                <a:cs typeface="Arial" panose="020B0604020202020204" pitchFamily="34" charset="0"/>
              </a:rPr>
              <a:t>kind</a:t>
            </a:r>
            <a:br>
              <a:rPr lang="fr-BE" altLang="nl-NL" sz="3200" dirty="0">
                <a:solidFill>
                  <a:schemeClr val="bg1"/>
                </a:solidFill>
                <a:latin typeface="Gill Sans MT" charset="0"/>
              </a:rPr>
            </a:br>
            <a:br>
              <a:rPr lang="fr-BE" altLang="nl-NL" sz="3200" dirty="0">
                <a:solidFill>
                  <a:schemeClr val="bg1"/>
                </a:solidFill>
                <a:latin typeface="Gill Sans MT" charset="0"/>
              </a:rPr>
            </a:br>
            <a:r>
              <a:rPr lang="fr-BE" altLang="nl-NL" sz="1800" b="1" dirty="0" err="1">
                <a:solidFill>
                  <a:schemeClr val="bg1"/>
                </a:solidFill>
                <a:latin typeface="Arial" panose="020B0604020202020204" pitchFamily="34" charset="0"/>
                <a:cs typeface="Arial" panose="020B0604020202020204" pitchFamily="34" charset="0"/>
              </a:rPr>
              <a:t>Wees</a:t>
            </a:r>
            <a:r>
              <a:rPr lang="fr-BE" altLang="nl-NL" sz="1800" b="1" dirty="0">
                <a:solidFill>
                  <a:schemeClr val="bg1"/>
                </a:solidFill>
                <a:latin typeface="Arial" panose="020B0604020202020204" pitchFamily="34" charset="0"/>
                <a:cs typeface="Arial" panose="020B0604020202020204" pitchFamily="34" charset="0"/>
              </a:rPr>
              <a:t> </a:t>
            </a:r>
            <a:r>
              <a:rPr lang="fr-BE" altLang="nl-NL" sz="1800" b="1" dirty="0" err="1">
                <a:solidFill>
                  <a:schemeClr val="bg1"/>
                </a:solidFill>
                <a:latin typeface="Arial" panose="020B0604020202020204" pitchFamily="34" charset="0"/>
                <a:cs typeface="Arial" panose="020B0604020202020204" pitchFamily="34" charset="0"/>
              </a:rPr>
              <a:t>nieuwsgierig</a:t>
            </a:r>
            <a:endParaRPr lang="fr-BE" altLang="nl-NL" sz="1800" b="1" dirty="0">
              <a:solidFill>
                <a:schemeClr val="bg1"/>
              </a:solidFill>
              <a:latin typeface="Arial" panose="020B0604020202020204" pitchFamily="34" charset="0"/>
              <a:cs typeface="Arial" panose="020B0604020202020204" pitchFamily="34" charset="0"/>
            </a:endParaRPr>
          </a:p>
          <a:p>
            <a:pPr eaLnBrk="1" hangingPunct="1"/>
            <a:endParaRPr lang="fr-BE" altLang="nl-NL" sz="1800" b="1" dirty="0">
              <a:solidFill>
                <a:schemeClr val="bg1"/>
              </a:solidFill>
              <a:latin typeface="Arial" panose="020B0604020202020204" pitchFamily="34" charset="0"/>
              <a:cs typeface="Arial" panose="020B0604020202020204" pitchFamily="34" charset="0"/>
            </a:endParaRPr>
          </a:p>
          <a:p>
            <a:pPr eaLnBrk="1" hangingPunct="1"/>
            <a:r>
              <a:rPr lang="fr-BE" altLang="nl-NL" sz="1800" b="1" dirty="0">
                <a:solidFill>
                  <a:schemeClr val="bg1"/>
                </a:solidFill>
                <a:latin typeface="Arial" panose="020B0604020202020204" pitchFamily="34" charset="0"/>
                <a:cs typeface="Arial" panose="020B0604020202020204" pitchFamily="34" charset="0"/>
              </a:rPr>
              <a:t>De </a:t>
            </a:r>
            <a:r>
              <a:rPr lang="fr-BE" altLang="nl-NL" sz="1800" b="1" dirty="0" err="1">
                <a:solidFill>
                  <a:schemeClr val="bg1"/>
                </a:solidFill>
                <a:latin typeface="Arial" panose="020B0604020202020204" pitchFamily="34" charset="0"/>
                <a:cs typeface="Arial" panose="020B0604020202020204" pitchFamily="34" charset="0"/>
              </a:rPr>
              <a:t>wereld</a:t>
            </a:r>
            <a:r>
              <a:rPr lang="fr-BE" altLang="nl-NL" sz="1800" b="1" dirty="0">
                <a:solidFill>
                  <a:schemeClr val="bg1"/>
                </a:solidFill>
                <a:latin typeface="Arial" panose="020B0604020202020204" pitchFamily="34" charset="0"/>
                <a:cs typeface="Arial" panose="020B0604020202020204" pitchFamily="34" charset="0"/>
              </a:rPr>
              <a:t> </a:t>
            </a:r>
            <a:r>
              <a:rPr lang="fr-BE" altLang="nl-NL" sz="1800" b="1" dirty="0" err="1">
                <a:solidFill>
                  <a:schemeClr val="bg1"/>
                </a:solidFill>
                <a:latin typeface="Arial" panose="020B0604020202020204" pitchFamily="34" charset="0"/>
                <a:cs typeface="Arial" panose="020B0604020202020204" pitchFamily="34" charset="0"/>
              </a:rPr>
              <a:t>is</a:t>
            </a:r>
            <a:r>
              <a:rPr lang="fr-BE" altLang="nl-NL" sz="1800" b="1" dirty="0">
                <a:solidFill>
                  <a:schemeClr val="bg1"/>
                </a:solidFill>
                <a:latin typeface="Arial" panose="020B0604020202020204" pitchFamily="34" charset="0"/>
                <a:cs typeface="Arial" panose="020B0604020202020204" pitchFamily="34" charset="0"/>
              </a:rPr>
              <a:t> </a:t>
            </a:r>
            <a:r>
              <a:rPr lang="fr-BE" altLang="nl-NL" sz="1800" b="1" dirty="0" err="1">
                <a:solidFill>
                  <a:schemeClr val="bg1"/>
                </a:solidFill>
                <a:latin typeface="Arial" panose="020B0604020202020204" pitchFamily="34" charset="0"/>
                <a:cs typeface="Arial" panose="020B0604020202020204" pitchFamily="34" charset="0"/>
              </a:rPr>
              <a:t>een</a:t>
            </a:r>
            <a:r>
              <a:rPr lang="fr-BE" altLang="nl-NL" sz="1800" b="1" dirty="0">
                <a:solidFill>
                  <a:schemeClr val="bg1"/>
                </a:solidFill>
                <a:latin typeface="Arial" panose="020B0604020202020204" pitchFamily="34" charset="0"/>
                <a:cs typeface="Arial" panose="020B0604020202020204" pitchFamily="34" charset="0"/>
              </a:rPr>
              <a:t> </a:t>
            </a:r>
            <a:r>
              <a:rPr lang="fr-BE" altLang="nl-NL" sz="1800" b="1" dirty="0" err="1">
                <a:solidFill>
                  <a:schemeClr val="bg1"/>
                </a:solidFill>
                <a:latin typeface="Arial" panose="020B0604020202020204" pitchFamily="34" charset="0"/>
                <a:cs typeface="Arial" panose="020B0604020202020204" pitchFamily="34" charset="0"/>
              </a:rPr>
              <a:t>wonder</a:t>
            </a:r>
            <a:endParaRPr lang="fr-BE" altLang="nl-NL" sz="1800" b="1" dirty="0">
              <a:solidFill>
                <a:schemeClr val="bg1"/>
              </a:solidFill>
              <a:latin typeface="Arial" panose="020B0604020202020204" pitchFamily="34" charset="0"/>
              <a:cs typeface="Arial" panose="020B0604020202020204" pitchFamily="34" charset="0"/>
            </a:endParaRPr>
          </a:p>
          <a:p>
            <a:pPr eaLnBrk="1" hangingPunct="1"/>
            <a:br>
              <a:rPr lang="fr-BE" altLang="nl-NL" sz="1800" b="1" dirty="0">
                <a:solidFill>
                  <a:schemeClr val="bg1"/>
                </a:solidFill>
                <a:latin typeface="Arial" panose="020B0604020202020204" pitchFamily="34" charset="0"/>
                <a:cs typeface="Arial" panose="020B0604020202020204" pitchFamily="34" charset="0"/>
              </a:rPr>
            </a:br>
            <a:r>
              <a:rPr lang="fr-BE" altLang="nl-NL" sz="1800" b="1" dirty="0">
                <a:solidFill>
                  <a:schemeClr val="bg1"/>
                </a:solidFill>
                <a:latin typeface="Arial" panose="020B0604020202020204" pitchFamily="34" charset="0"/>
                <a:cs typeface="Arial" panose="020B0604020202020204" pitchFamily="34" charset="0"/>
              </a:rPr>
              <a:t>Ga in het niet-</a:t>
            </a:r>
            <a:r>
              <a:rPr lang="fr-BE" altLang="nl-NL" sz="1800" b="1" dirty="0" err="1">
                <a:solidFill>
                  <a:schemeClr val="bg1"/>
                </a:solidFill>
                <a:latin typeface="Arial" panose="020B0604020202020204" pitchFamily="34" charset="0"/>
                <a:cs typeface="Arial" panose="020B0604020202020204" pitchFamily="34" charset="0"/>
              </a:rPr>
              <a:t>weten</a:t>
            </a:r>
            <a:endParaRPr lang="fr-BE" altLang="nl-NL" sz="1800" b="1" dirty="0">
              <a:solidFill>
                <a:schemeClr val="bg1"/>
              </a:solidFill>
              <a:latin typeface="Arial" panose="020B0604020202020204" pitchFamily="34" charset="0"/>
              <a:cs typeface="Arial" panose="020B0604020202020204" pitchFamily="34" charset="0"/>
            </a:endParaRPr>
          </a:p>
          <a:p>
            <a:pPr eaLnBrk="1" hangingPunct="1"/>
            <a:r>
              <a:rPr lang="fr-BE" altLang="nl-NL" sz="1800" b="1" dirty="0">
                <a:solidFill>
                  <a:schemeClr val="bg1"/>
                </a:solidFill>
                <a:latin typeface="Arial" panose="020B0604020202020204" pitchFamily="34" charset="0"/>
                <a:cs typeface="Arial" panose="020B0604020202020204" pitchFamily="34" charset="0"/>
              </a:rPr>
              <a:t>.</a:t>
            </a:r>
            <a:br>
              <a:rPr lang="fr-BE" altLang="nl-NL" sz="1800" b="1" dirty="0">
                <a:solidFill>
                  <a:schemeClr val="bg1"/>
                </a:solidFill>
                <a:latin typeface="Arial" panose="020B0604020202020204" pitchFamily="34" charset="0"/>
                <a:cs typeface="Arial" panose="020B0604020202020204" pitchFamily="34" charset="0"/>
              </a:rPr>
            </a:br>
            <a:r>
              <a:rPr lang="fr-BE" altLang="nl-NL" sz="1800" b="1" dirty="0" err="1">
                <a:solidFill>
                  <a:schemeClr val="bg1"/>
                </a:solidFill>
                <a:latin typeface="Arial" panose="020B0604020202020204" pitchFamily="34" charset="0"/>
                <a:cs typeface="Arial" panose="020B0604020202020204" pitchFamily="34" charset="0"/>
              </a:rPr>
              <a:t>Stel</a:t>
            </a:r>
            <a:r>
              <a:rPr lang="fr-BE" altLang="nl-NL" sz="1800" b="1" dirty="0">
                <a:solidFill>
                  <a:schemeClr val="bg1"/>
                </a:solidFill>
                <a:latin typeface="Arial" panose="020B0604020202020204" pitchFamily="34" charset="0"/>
                <a:cs typeface="Arial" panose="020B0604020202020204" pitchFamily="34" charset="0"/>
              </a:rPr>
              <a:t> </a:t>
            </a:r>
            <a:r>
              <a:rPr lang="fr-BE" altLang="nl-NL" sz="1800" b="1" dirty="0" err="1">
                <a:solidFill>
                  <a:schemeClr val="bg1"/>
                </a:solidFill>
                <a:latin typeface="Arial" panose="020B0604020202020204" pitchFamily="34" charset="0"/>
                <a:cs typeface="Arial" panose="020B0604020202020204" pitchFamily="34" charset="0"/>
              </a:rPr>
              <a:t>oordeel</a:t>
            </a:r>
            <a:r>
              <a:rPr lang="fr-BE" altLang="nl-NL" sz="1800" b="1" dirty="0">
                <a:solidFill>
                  <a:schemeClr val="bg1"/>
                </a:solidFill>
                <a:latin typeface="Arial" panose="020B0604020202020204" pitchFamily="34" charset="0"/>
                <a:cs typeface="Arial" panose="020B0604020202020204" pitchFamily="34" charset="0"/>
              </a:rPr>
              <a:t> </a:t>
            </a:r>
            <a:r>
              <a:rPr lang="fr-BE" altLang="nl-NL" sz="1800" b="1" dirty="0" err="1">
                <a:solidFill>
                  <a:schemeClr val="bg1"/>
                </a:solidFill>
                <a:latin typeface="Arial" panose="020B0604020202020204" pitchFamily="34" charset="0"/>
                <a:cs typeface="Arial" panose="020B0604020202020204" pitchFamily="34" charset="0"/>
              </a:rPr>
              <a:t>uit</a:t>
            </a:r>
            <a:r>
              <a:rPr lang="fr-BE" altLang="nl-NL" sz="1400" b="1" dirty="0">
                <a:solidFill>
                  <a:schemeClr val="bg1"/>
                </a:solidFill>
                <a:latin typeface="Arial" panose="020B0604020202020204" pitchFamily="34" charset="0"/>
                <a:cs typeface="Arial" panose="020B0604020202020204" pitchFamily="34" charset="0"/>
              </a:rPr>
              <a:t>.</a:t>
            </a:r>
          </a:p>
          <a:p>
            <a:pPr eaLnBrk="1" hangingPunct="1"/>
            <a:br>
              <a:rPr lang="fr-BE" altLang="nl-NL" sz="1400" b="1" dirty="0">
                <a:solidFill>
                  <a:schemeClr val="bg1"/>
                </a:solidFill>
                <a:latin typeface="Arial" panose="020B0604020202020204" pitchFamily="34" charset="0"/>
                <a:cs typeface="Arial" panose="020B0604020202020204" pitchFamily="34" charset="0"/>
              </a:rPr>
            </a:br>
            <a:r>
              <a:rPr lang="fr-BE" altLang="nl-NL" sz="1800" b="1" dirty="0">
                <a:solidFill>
                  <a:schemeClr val="bg1"/>
                </a:solidFill>
                <a:latin typeface="Arial" panose="020B0604020202020204" pitchFamily="34" charset="0"/>
                <a:cs typeface="Arial" panose="020B0604020202020204" pitchFamily="34" charset="0"/>
              </a:rPr>
              <a:t>Gun </a:t>
            </a:r>
            <a:r>
              <a:rPr lang="fr-BE" altLang="nl-NL" sz="1800" b="1" dirty="0" err="1">
                <a:solidFill>
                  <a:schemeClr val="bg1"/>
                </a:solidFill>
                <a:latin typeface="Arial" panose="020B0604020202020204" pitchFamily="34" charset="0"/>
                <a:cs typeface="Arial" panose="020B0604020202020204" pitchFamily="34" charset="0"/>
              </a:rPr>
              <a:t>ieder</a:t>
            </a:r>
            <a:r>
              <a:rPr lang="fr-BE" altLang="nl-NL" sz="1800" b="1" dirty="0">
                <a:solidFill>
                  <a:schemeClr val="bg1"/>
                </a:solidFill>
                <a:latin typeface="Arial" panose="020B0604020202020204" pitchFamily="34" charset="0"/>
                <a:cs typeface="Arial" panose="020B0604020202020204" pitchFamily="34" charset="0"/>
              </a:rPr>
              <a:t> </a:t>
            </a:r>
            <a:r>
              <a:rPr lang="fr-BE" altLang="nl-NL" sz="1800" b="1" dirty="0" err="1">
                <a:solidFill>
                  <a:schemeClr val="bg1"/>
                </a:solidFill>
                <a:latin typeface="Arial" panose="020B0604020202020204" pitchFamily="34" charset="0"/>
                <a:cs typeface="Arial" panose="020B0604020202020204" pitchFamily="34" charset="0"/>
              </a:rPr>
              <a:t>z’n</a:t>
            </a:r>
            <a:r>
              <a:rPr lang="fr-BE" altLang="nl-NL" sz="1800" b="1" dirty="0">
                <a:solidFill>
                  <a:schemeClr val="bg1"/>
                </a:solidFill>
                <a:latin typeface="Arial" panose="020B0604020202020204" pitchFamily="34" charset="0"/>
                <a:cs typeface="Arial" panose="020B0604020202020204" pitchFamily="34" charset="0"/>
              </a:rPr>
              <a:t> </a:t>
            </a:r>
            <a:r>
              <a:rPr lang="fr-BE" altLang="nl-NL" sz="1800" b="1" dirty="0" err="1">
                <a:solidFill>
                  <a:schemeClr val="bg1"/>
                </a:solidFill>
                <a:latin typeface="Arial" panose="020B0604020202020204" pitchFamily="34" charset="0"/>
                <a:cs typeface="Arial" panose="020B0604020202020204" pitchFamily="34" charset="0"/>
              </a:rPr>
              <a:t>eigen</a:t>
            </a:r>
            <a:r>
              <a:rPr lang="fr-BE" altLang="nl-NL" sz="1800" b="1" dirty="0">
                <a:solidFill>
                  <a:schemeClr val="bg1"/>
                </a:solidFill>
                <a:latin typeface="Arial" panose="020B0604020202020204" pitchFamily="34" charset="0"/>
                <a:cs typeface="Arial" panose="020B0604020202020204" pitchFamily="34" charset="0"/>
              </a:rPr>
              <a:t> lot</a:t>
            </a:r>
            <a:br>
              <a:rPr lang="fr-BE" altLang="nl-NL" sz="1400" dirty="0">
                <a:solidFill>
                  <a:schemeClr val="bg1"/>
                </a:solidFill>
                <a:latin typeface="Gill Sans MT" charset="0"/>
              </a:rPr>
            </a:br>
            <a:endParaRPr lang="fr-BE" altLang="nl-NL" sz="4000" dirty="0">
              <a:solidFill>
                <a:schemeClr val="bg1"/>
              </a:solidFill>
              <a:latin typeface="Gill Sans MT" charset="0"/>
            </a:endParaRPr>
          </a:p>
        </p:txBody>
      </p:sp>
    </p:spTree>
    <p:extLst>
      <p:ext uri="{BB962C8B-B14F-4D97-AF65-F5344CB8AC3E}">
        <p14:creationId xmlns:p14="http://schemas.microsoft.com/office/powerpoint/2010/main" val="4127571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Spiegelen met honden">
            <a:extLst>
              <a:ext uri="{FF2B5EF4-FFF2-40B4-BE49-F238E27FC236}">
                <a16:creationId xmlns:a16="http://schemas.microsoft.com/office/drawing/2014/main" id="{F8604B33-7EE1-4ECA-87A4-506A7BD6A84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6954" b="17715"/>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6EAB6905-C234-4398-9C39-22760220D29C}"/>
              </a:ext>
            </a:extLst>
          </p:cNvPr>
          <p:cNvSpPr txBox="1"/>
          <p:nvPr/>
        </p:nvSpPr>
        <p:spPr>
          <a:xfrm>
            <a:off x="454889" y="456344"/>
            <a:ext cx="4223438" cy="5386090"/>
          </a:xfrm>
          <a:prstGeom prst="rect">
            <a:avLst/>
          </a:prstGeom>
          <a:noFill/>
        </p:spPr>
        <p:txBody>
          <a:bodyPr wrap="square">
            <a:spAutoFit/>
          </a:bodyPr>
          <a:lstStyle/>
          <a:p>
            <a:pPr eaLnBrk="1" hangingPunct="1"/>
            <a:r>
              <a:rPr lang="fr-BE" altLang="nl-NL" sz="4800" dirty="0">
                <a:solidFill>
                  <a:schemeClr val="bg1"/>
                </a:solidFill>
                <a:latin typeface="Arial" panose="020B0604020202020204" pitchFamily="34" charset="0"/>
                <a:cs typeface="Arial" panose="020B0604020202020204" pitchFamily="34" charset="0"/>
              </a:rPr>
              <a:t>Je </a:t>
            </a:r>
            <a:r>
              <a:rPr lang="fr-BE" altLang="nl-NL" sz="4800" dirty="0" err="1">
                <a:solidFill>
                  <a:schemeClr val="bg1"/>
                </a:solidFill>
                <a:latin typeface="Arial" panose="020B0604020202020204" pitchFamily="34" charset="0"/>
                <a:cs typeface="Arial" panose="020B0604020202020204" pitchFamily="34" charset="0"/>
              </a:rPr>
              <a:t>bent</a:t>
            </a:r>
            <a:r>
              <a:rPr lang="fr-BE" altLang="nl-NL" sz="4800" dirty="0">
                <a:solidFill>
                  <a:schemeClr val="bg1"/>
                </a:solidFill>
                <a:latin typeface="Arial" panose="020B0604020202020204" pitchFamily="34" charset="0"/>
                <a:cs typeface="Arial" panose="020B0604020202020204" pitchFamily="34" charset="0"/>
              </a:rPr>
              <a:t> </a:t>
            </a:r>
            <a:r>
              <a:rPr lang="fr-BE" altLang="nl-NL" sz="4800" dirty="0" err="1">
                <a:solidFill>
                  <a:schemeClr val="bg1"/>
                </a:solidFill>
                <a:latin typeface="Arial" panose="020B0604020202020204" pitchFamily="34" charset="0"/>
                <a:cs typeface="Arial" panose="020B0604020202020204" pitchFamily="34" charset="0"/>
              </a:rPr>
              <a:t>deel</a:t>
            </a:r>
            <a:r>
              <a:rPr lang="fr-BE" altLang="nl-NL" sz="4800" dirty="0">
                <a:solidFill>
                  <a:schemeClr val="bg1"/>
                </a:solidFill>
                <a:latin typeface="Arial" panose="020B0604020202020204" pitchFamily="34" charset="0"/>
                <a:cs typeface="Arial" panose="020B0604020202020204" pitchFamily="34" charset="0"/>
              </a:rPr>
              <a:t> van het </a:t>
            </a:r>
            <a:r>
              <a:rPr lang="fr-BE" altLang="nl-NL" sz="4800" dirty="0" err="1">
                <a:solidFill>
                  <a:schemeClr val="bg1"/>
                </a:solidFill>
                <a:latin typeface="Arial" panose="020B0604020202020204" pitchFamily="34" charset="0"/>
                <a:cs typeface="Arial" panose="020B0604020202020204" pitchFamily="34" charset="0"/>
              </a:rPr>
              <a:t>systeem</a:t>
            </a:r>
            <a:br>
              <a:rPr lang="fr-BE" altLang="nl-NL" sz="8800" dirty="0">
                <a:solidFill>
                  <a:schemeClr val="bg1"/>
                </a:solidFill>
                <a:latin typeface="Arial" panose="020B0604020202020204" pitchFamily="34" charset="0"/>
                <a:cs typeface="Arial" panose="020B0604020202020204" pitchFamily="34" charset="0"/>
              </a:rPr>
            </a:br>
            <a:r>
              <a:rPr lang="fr-BE" altLang="nl-NL" sz="2000" dirty="0">
                <a:solidFill>
                  <a:schemeClr val="bg1"/>
                </a:solidFill>
                <a:latin typeface="Arial" panose="020B0604020202020204" pitchFamily="34" charset="0"/>
                <a:cs typeface="Arial" panose="020B0604020202020204" pitchFamily="34" charset="0"/>
              </a:rPr>
              <a:t>Spiegel </a:t>
            </a:r>
            <a:r>
              <a:rPr lang="fr-BE" altLang="nl-NL" sz="2000" dirty="0" err="1">
                <a:solidFill>
                  <a:schemeClr val="bg1"/>
                </a:solidFill>
                <a:latin typeface="Arial" panose="020B0604020202020204" pitchFamily="34" charset="0"/>
                <a:cs typeface="Arial" panose="020B0604020202020204" pitchFamily="34" charset="0"/>
              </a:rPr>
              <a:t>jouw</a:t>
            </a:r>
            <a:r>
              <a:rPr lang="fr-BE" altLang="nl-NL" sz="2000" dirty="0">
                <a:solidFill>
                  <a:schemeClr val="bg1"/>
                </a:solidFill>
                <a:latin typeface="Arial" panose="020B0604020202020204" pitchFamily="34" charset="0"/>
                <a:cs typeface="Arial" panose="020B0604020202020204" pitchFamily="34" charset="0"/>
              </a:rPr>
              <a:t> </a:t>
            </a:r>
            <a:r>
              <a:rPr lang="fr-BE" altLang="nl-NL" sz="2000" dirty="0" err="1">
                <a:solidFill>
                  <a:schemeClr val="bg1"/>
                </a:solidFill>
                <a:latin typeface="Arial" panose="020B0604020202020204" pitchFamily="34" charset="0"/>
                <a:cs typeface="Arial" panose="020B0604020202020204" pitchFamily="34" charset="0"/>
              </a:rPr>
              <a:t>ervaring</a:t>
            </a:r>
            <a:r>
              <a:rPr lang="fr-BE" altLang="nl-NL" sz="2000" dirty="0">
                <a:solidFill>
                  <a:schemeClr val="bg1"/>
                </a:solidFill>
                <a:latin typeface="Arial" panose="020B0604020202020204" pitchFamily="34" charset="0"/>
                <a:cs typeface="Arial" panose="020B0604020202020204" pitchFamily="34" charset="0"/>
              </a:rPr>
              <a:t> van het </a:t>
            </a:r>
            <a:r>
              <a:rPr lang="fr-BE" altLang="nl-NL" sz="2000" dirty="0" err="1">
                <a:solidFill>
                  <a:schemeClr val="bg1"/>
                </a:solidFill>
                <a:latin typeface="Arial" panose="020B0604020202020204" pitchFamily="34" charset="0"/>
                <a:cs typeface="Arial" panose="020B0604020202020204" pitchFamily="34" charset="0"/>
              </a:rPr>
              <a:t>proces</a:t>
            </a:r>
            <a:endParaRPr lang="fr-BE" altLang="nl-NL" sz="2000" dirty="0">
              <a:solidFill>
                <a:schemeClr val="bg1"/>
              </a:solidFill>
              <a:latin typeface="Arial" panose="020B0604020202020204" pitchFamily="34" charset="0"/>
              <a:cs typeface="Arial" panose="020B0604020202020204" pitchFamily="34" charset="0"/>
            </a:endParaRPr>
          </a:p>
          <a:p>
            <a:pPr eaLnBrk="1" hangingPunct="1"/>
            <a:br>
              <a:rPr lang="fr-BE" altLang="nl-NL" sz="2000" dirty="0">
                <a:solidFill>
                  <a:schemeClr val="bg1"/>
                </a:solidFill>
                <a:latin typeface="Arial" panose="020B0604020202020204" pitchFamily="34" charset="0"/>
                <a:cs typeface="Arial" panose="020B0604020202020204" pitchFamily="34" charset="0"/>
              </a:rPr>
            </a:br>
            <a:r>
              <a:rPr lang="fr-BE" altLang="nl-NL" sz="2000" dirty="0" err="1">
                <a:solidFill>
                  <a:schemeClr val="bg1"/>
                </a:solidFill>
                <a:latin typeface="Arial" panose="020B0604020202020204" pitchFamily="34" charset="0"/>
                <a:cs typeface="Arial" panose="020B0604020202020204" pitchFamily="34" charset="0"/>
              </a:rPr>
              <a:t>Deel</a:t>
            </a:r>
            <a:r>
              <a:rPr lang="fr-BE" altLang="nl-NL" sz="2000" dirty="0">
                <a:solidFill>
                  <a:schemeClr val="bg1"/>
                </a:solidFill>
                <a:latin typeface="Arial" panose="020B0604020202020204" pitchFamily="34" charset="0"/>
                <a:cs typeface="Arial" panose="020B0604020202020204" pitchFamily="34" charset="0"/>
              </a:rPr>
              <a:t> </a:t>
            </a:r>
            <a:r>
              <a:rPr lang="fr-BE" altLang="nl-NL" sz="2000" dirty="0" err="1">
                <a:solidFill>
                  <a:schemeClr val="bg1"/>
                </a:solidFill>
                <a:latin typeface="Arial" panose="020B0604020202020204" pitchFamily="34" charset="0"/>
                <a:cs typeface="Arial" panose="020B0604020202020204" pitchFamily="34" charset="0"/>
              </a:rPr>
              <a:t>wat</a:t>
            </a:r>
            <a:r>
              <a:rPr lang="fr-BE" altLang="nl-NL" sz="2000" dirty="0">
                <a:solidFill>
                  <a:schemeClr val="bg1"/>
                </a:solidFill>
                <a:latin typeface="Arial" panose="020B0604020202020204" pitchFamily="34" charset="0"/>
                <a:cs typeface="Arial" panose="020B0604020202020204" pitchFamily="34" charset="0"/>
              </a:rPr>
              <a:t> </a:t>
            </a:r>
            <a:r>
              <a:rPr lang="fr-BE" altLang="nl-NL" sz="2000" dirty="0" err="1">
                <a:solidFill>
                  <a:schemeClr val="bg1"/>
                </a:solidFill>
                <a:latin typeface="Arial" panose="020B0604020202020204" pitchFamily="34" charset="0"/>
                <a:cs typeface="Arial" panose="020B0604020202020204" pitchFamily="34" charset="0"/>
              </a:rPr>
              <a:t>hetgeen</a:t>
            </a:r>
            <a:r>
              <a:rPr lang="fr-BE" altLang="nl-NL" sz="2000" dirty="0">
                <a:solidFill>
                  <a:schemeClr val="bg1"/>
                </a:solidFill>
                <a:latin typeface="Arial" panose="020B0604020202020204" pitchFamily="34" charset="0"/>
                <a:cs typeface="Arial" panose="020B0604020202020204" pitchFamily="34" charset="0"/>
              </a:rPr>
              <a:t> </a:t>
            </a:r>
            <a:r>
              <a:rPr lang="fr-BE" altLang="nl-NL" sz="2000" dirty="0" err="1">
                <a:solidFill>
                  <a:schemeClr val="bg1"/>
                </a:solidFill>
                <a:latin typeface="Arial" panose="020B0604020202020204" pitchFamily="34" charset="0"/>
                <a:cs typeface="Arial" panose="020B0604020202020204" pitchFamily="34" charset="0"/>
              </a:rPr>
              <a:t>zich</a:t>
            </a:r>
            <a:r>
              <a:rPr lang="fr-BE" altLang="nl-NL" sz="2000" dirty="0">
                <a:solidFill>
                  <a:schemeClr val="bg1"/>
                </a:solidFill>
                <a:latin typeface="Arial" panose="020B0604020202020204" pitchFamily="34" charset="0"/>
                <a:cs typeface="Arial" panose="020B0604020202020204" pitchFamily="34" charset="0"/>
              </a:rPr>
              <a:t> </a:t>
            </a:r>
            <a:r>
              <a:rPr lang="fr-BE" altLang="nl-NL" sz="2000" dirty="0" err="1">
                <a:solidFill>
                  <a:schemeClr val="bg1"/>
                </a:solidFill>
                <a:latin typeface="Arial" panose="020B0604020202020204" pitchFamily="34" charset="0"/>
                <a:cs typeface="Arial" panose="020B0604020202020204" pitchFamily="34" charset="0"/>
              </a:rPr>
              <a:t>voordoet</a:t>
            </a:r>
            <a:r>
              <a:rPr lang="fr-BE" altLang="nl-NL" sz="2000" dirty="0">
                <a:solidFill>
                  <a:schemeClr val="bg1"/>
                </a:solidFill>
                <a:latin typeface="Arial" panose="020B0604020202020204" pitchFamily="34" charset="0"/>
                <a:cs typeface="Arial" panose="020B0604020202020204" pitchFamily="34" charset="0"/>
              </a:rPr>
              <a:t> met je </a:t>
            </a:r>
            <a:r>
              <a:rPr lang="fr-BE" altLang="nl-NL" sz="2000" dirty="0" err="1">
                <a:solidFill>
                  <a:schemeClr val="bg1"/>
                </a:solidFill>
                <a:latin typeface="Arial" panose="020B0604020202020204" pitchFamily="34" charset="0"/>
                <a:cs typeface="Arial" panose="020B0604020202020204" pitchFamily="34" charset="0"/>
              </a:rPr>
              <a:t>doet</a:t>
            </a:r>
            <a:r>
              <a:rPr lang="fr-BE" altLang="nl-NL" sz="2000" dirty="0">
                <a:solidFill>
                  <a:schemeClr val="bg1"/>
                </a:solidFill>
                <a:latin typeface="Arial" panose="020B0604020202020204" pitchFamily="34" charset="0"/>
                <a:cs typeface="Arial" panose="020B0604020202020204" pitchFamily="34" charset="0"/>
              </a:rPr>
              <a:t>, en check </a:t>
            </a:r>
            <a:r>
              <a:rPr lang="fr-BE" altLang="nl-NL" sz="2000" dirty="0" err="1">
                <a:solidFill>
                  <a:schemeClr val="bg1"/>
                </a:solidFill>
                <a:latin typeface="Arial" panose="020B0604020202020204" pitchFamily="34" charset="0"/>
                <a:cs typeface="Arial" panose="020B0604020202020204" pitchFamily="34" charset="0"/>
              </a:rPr>
              <a:t>hoe</a:t>
            </a:r>
            <a:r>
              <a:rPr lang="fr-BE" altLang="nl-NL" sz="2000" dirty="0">
                <a:solidFill>
                  <a:schemeClr val="bg1"/>
                </a:solidFill>
                <a:latin typeface="Arial" panose="020B0604020202020204" pitchFamily="34" charset="0"/>
                <a:cs typeface="Arial" panose="020B0604020202020204" pitchFamily="34" charset="0"/>
              </a:rPr>
              <a:t> het </a:t>
            </a:r>
            <a:r>
              <a:rPr lang="fr-BE" altLang="nl-NL" sz="2000" dirty="0" err="1">
                <a:solidFill>
                  <a:schemeClr val="bg1"/>
                </a:solidFill>
                <a:latin typeface="Arial" panose="020B0604020202020204" pitchFamily="34" charset="0"/>
                <a:cs typeface="Arial" panose="020B0604020202020204" pitchFamily="34" charset="0"/>
              </a:rPr>
              <a:t>is</a:t>
            </a:r>
            <a:r>
              <a:rPr lang="fr-BE" altLang="nl-NL" sz="2000" dirty="0">
                <a:solidFill>
                  <a:schemeClr val="bg1"/>
                </a:solidFill>
                <a:latin typeface="Arial" panose="020B0604020202020204" pitchFamily="34" charset="0"/>
                <a:cs typeface="Arial" panose="020B0604020202020204" pitchFamily="34" charset="0"/>
              </a:rPr>
              <a:t> </a:t>
            </a:r>
            <a:r>
              <a:rPr lang="fr-BE" altLang="nl-NL" sz="2000" dirty="0" err="1">
                <a:solidFill>
                  <a:schemeClr val="bg1"/>
                </a:solidFill>
                <a:latin typeface="Arial" panose="020B0604020202020204" pitchFamily="34" charset="0"/>
                <a:cs typeface="Arial" panose="020B0604020202020204" pitchFamily="34" charset="0"/>
              </a:rPr>
              <a:t>voor</a:t>
            </a:r>
            <a:r>
              <a:rPr lang="fr-BE" altLang="nl-NL" sz="2000" dirty="0">
                <a:solidFill>
                  <a:schemeClr val="bg1"/>
                </a:solidFill>
                <a:latin typeface="Arial" panose="020B0604020202020204" pitchFamily="34" charset="0"/>
                <a:cs typeface="Arial" panose="020B0604020202020204" pitchFamily="34" charset="0"/>
              </a:rPr>
              <a:t> de </a:t>
            </a:r>
            <a:r>
              <a:rPr lang="fr-BE" altLang="nl-NL" sz="2000" dirty="0" err="1">
                <a:solidFill>
                  <a:schemeClr val="bg1"/>
                </a:solidFill>
                <a:latin typeface="Arial" panose="020B0604020202020204" pitchFamily="34" charset="0"/>
                <a:cs typeface="Arial" panose="020B0604020202020204" pitchFamily="34" charset="0"/>
              </a:rPr>
              <a:t>andere</a:t>
            </a:r>
            <a:r>
              <a:rPr lang="fr-BE" altLang="nl-NL" sz="2000" dirty="0">
                <a:solidFill>
                  <a:schemeClr val="bg1"/>
                </a:solidFill>
                <a:latin typeface="Arial" panose="020B0604020202020204" pitchFamily="34" charset="0"/>
                <a:cs typeface="Arial" panose="020B0604020202020204" pitchFamily="34" charset="0"/>
              </a:rPr>
              <a:t> om dit te </a:t>
            </a:r>
            <a:r>
              <a:rPr lang="fr-BE" altLang="nl-NL" sz="2000" dirty="0" err="1">
                <a:solidFill>
                  <a:schemeClr val="bg1"/>
                </a:solidFill>
                <a:latin typeface="Arial" panose="020B0604020202020204" pitchFamily="34" charset="0"/>
                <a:cs typeface="Arial" panose="020B0604020202020204" pitchFamily="34" charset="0"/>
              </a:rPr>
              <a:t>horen</a:t>
            </a:r>
            <a:r>
              <a:rPr lang="fr-BE" altLang="nl-NL" sz="2000" dirty="0">
                <a:solidFill>
                  <a:schemeClr val="bg1"/>
                </a:solidFill>
                <a:latin typeface="Arial" panose="020B0604020202020204" pitchFamily="34" charset="0"/>
                <a:cs typeface="Arial" panose="020B0604020202020204" pitchFamily="34" charset="0"/>
              </a:rPr>
              <a:t>. </a:t>
            </a:r>
          </a:p>
          <a:p>
            <a:pPr eaLnBrk="1" hangingPunct="1"/>
            <a:endParaRPr lang="fr-BE" altLang="nl-NL" sz="2000" dirty="0">
              <a:solidFill>
                <a:schemeClr val="bg1"/>
              </a:solidFill>
              <a:latin typeface="Arial" panose="020B0604020202020204" pitchFamily="34" charset="0"/>
              <a:cs typeface="Arial" panose="020B0604020202020204" pitchFamily="34" charset="0"/>
            </a:endParaRPr>
          </a:p>
          <a:p>
            <a:pPr eaLnBrk="1" hangingPunct="1"/>
            <a:r>
              <a:rPr lang="fr-BE" altLang="nl-NL" sz="2000" dirty="0" err="1">
                <a:solidFill>
                  <a:schemeClr val="bg1"/>
                </a:solidFill>
                <a:latin typeface="Arial" panose="020B0604020202020204" pitchFamily="34" charset="0"/>
                <a:cs typeface="Arial" panose="020B0604020202020204" pitchFamily="34" charset="0"/>
              </a:rPr>
              <a:t>Deel</a:t>
            </a:r>
            <a:r>
              <a:rPr lang="fr-BE" altLang="nl-NL" sz="2000" dirty="0">
                <a:solidFill>
                  <a:schemeClr val="bg1"/>
                </a:solidFill>
                <a:latin typeface="Arial" panose="020B0604020202020204" pitchFamily="34" charset="0"/>
                <a:cs typeface="Arial" panose="020B0604020202020204" pitchFamily="34" charset="0"/>
              </a:rPr>
              <a:t> van het </a:t>
            </a:r>
            <a:r>
              <a:rPr lang="fr-BE" altLang="nl-NL" sz="2000" dirty="0" err="1">
                <a:solidFill>
                  <a:schemeClr val="bg1"/>
                </a:solidFill>
                <a:latin typeface="Arial" panose="020B0604020202020204" pitchFamily="34" charset="0"/>
                <a:cs typeface="Arial" panose="020B0604020202020204" pitchFamily="34" charset="0"/>
              </a:rPr>
              <a:t>systeem</a:t>
            </a:r>
            <a:r>
              <a:rPr lang="fr-BE" altLang="nl-NL" sz="2000" dirty="0">
                <a:solidFill>
                  <a:schemeClr val="bg1"/>
                </a:solidFill>
                <a:latin typeface="Arial" panose="020B0604020202020204" pitchFamily="34" charset="0"/>
                <a:cs typeface="Arial" panose="020B0604020202020204" pitchFamily="34" charset="0"/>
              </a:rPr>
              <a:t> </a:t>
            </a:r>
            <a:r>
              <a:rPr lang="fr-BE" altLang="nl-NL" sz="2000" dirty="0" err="1">
                <a:solidFill>
                  <a:schemeClr val="bg1"/>
                </a:solidFill>
                <a:latin typeface="Arial" panose="020B0604020202020204" pitchFamily="34" charset="0"/>
                <a:cs typeface="Arial" panose="020B0604020202020204" pitchFamily="34" charset="0"/>
              </a:rPr>
              <a:t>betekent</a:t>
            </a:r>
            <a:r>
              <a:rPr lang="fr-BE" altLang="nl-NL" sz="2000" dirty="0">
                <a:solidFill>
                  <a:schemeClr val="bg1"/>
                </a:solidFill>
                <a:latin typeface="Arial" panose="020B0604020202020204" pitchFamily="34" charset="0"/>
                <a:cs typeface="Arial" panose="020B0604020202020204" pitchFamily="34" charset="0"/>
              </a:rPr>
              <a:t> </a:t>
            </a:r>
            <a:r>
              <a:rPr lang="fr-BE" altLang="nl-NL" sz="2000" dirty="0" err="1">
                <a:solidFill>
                  <a:schemeClr val="bg1"/>
                </a:solidFill>
                <a:latin typeface="Arial" panose="020B0604020202020204" pitchFamily="34" charset="0"/>
                <a:cs typeface="Arial" panose="020B0604020202020204" pitchFamily="34" charset="0"/>
              </a:rPr>
              <a:t>opgeslorpt</a:t>
            </a:r>
            <a:r>
              <a:rPr lang="fr-BE" altLang="nl-NL" sz="2000" dirty="0">
                <a:solidFill>
                  <a:schemeClr val="bg1"/>
                </a:solidFill>
                <a:latin typeface="Arial" panose="020B0604020202020204" pitchFamily="34" charset="0"/>
                <a:cs typeface="Arial" panose="020B0604020202020204" pitchFamily="34" charset="0"/>
              </a:rPr>
              <a:t> </a:t>
            </a:r>
            <a:r>
              <a:rPr lang="fr-BE" altLang="nl-NL" sz="2000" dirty="0" err="1">
                <a:solidFill>
                  <a:schemeClr val="bg1"/>
                </a:solidFill>
                <a:latin typeface="Arial" panose="020B0604020202020204" pitchFamily="34" charset="0"/>
                <a:cs typeface="Arial" panose="020B0604020202020204" pitchFamily="34" charset="0"/>
              </a:rPr>
              <a:t>worden</a:t>
            </a:r>
            <a:r>
              <a:rPr lang="fr-BE" altLang="nl-NL" sz="2000" dirty="0">
                <a:solidFill>
                  <a:schemeClr val="bg1"/>
                </a:solidFill>
                <a:latin typeface="Arial" panose="020B0604020202020204" pitchFamily="34" charset="0"/>
                <a:cs typeface="Arial" panose="020B0604020202020204" pitchFamily="34" charset="0"/>
              </a:rPr>
              <a:t> </a:t>
            </a:r>
            <a:r>
              <a:rPr lang="fr-BE" altLang="nl-NL" sz="2000" dirty="0" err="1">
                <a:solidFill>
                  <a:schemeClr val="bg1"/>
                </a:solidFill>
                <a:latin typeface="Arial" panose="020B0604020202020204" pitchFamily="34" charset="0"/>
                <a:cs typeface="Arial" panose="020B0604020202020204" pitchFamily="34" charset="0"/>
              </a:rPr>
              <a:t>door</a:t>
            </a:r>
            <a:r>
              <a:rPr lang="fr-BE" altLang="nl-NL" sz="2000" dirty="0">
                <a:solidFill>
                  <a:schemeClr val="bg1"/>
                </a:solidFill>
                <a:latin typeface="Arial" panose="020B0604020202020204" pitchFamily="34" charset="0"/>
                <a:cs typeface="Arial" panose="020B0604020202020204" pitchFamily="34" charset="0"/>
              </a:rPr>
              <a:t> het </a:t>
            </a:r>
            <a:r>
              <a:rPr lang="fr-BE" altLang="nl-NL" sz="2000" dirty="0" err="1">
                <a:solidFill>
                  <a:schemeClr val="bg1"/>
                </a:solidFill>
                <a:latin typeface="Arial" panose="020B0604020202020204" pitchFamily="34" charset="0"/>
                <a:cs typeface="Arial" panose="020B0604020202020204" pitchFamily="34" charset="0"/>
              </a:rPr>
              <a:t>systeem</a:t>
            </a:r>
            <a:r>
              <a:rPr lang="fr-BE" altLang="nl-NL" sz="20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6621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B0EA1"/>
            </a:gs>
            <a:gs pos="100000">
              <a:srgbClr val="12B8B8"/>
            </a:gs>
          </a:gsLst>
          <a:lin ang="5400000" scaled="0"/>
        </a:gradFill>
        <a:effectLst/>
      </p:bgPr>
    </p:bg>
    <p:spTree>
      <p:nvGrpSpPr>
        <p:cNvPr id="1" name=""/>
        <p:cNvGrpSpPr/>
        <p:nvPr/>
      </p:nvGrpSpPr>
      <p:grpSpPr>
        <a:xfrm>
          <a:off x="0" y="0"/>
          <a:ext cx="0" cy="0"/>
          <a:chOff x="0" y="0"/>
          <a:chExt cx="0" cy="0"/>
        </a:xfrm>
      </p:grpSpPr>
      <p:sp>
        <p:nvSpPr>
          <p:cNvPr id="787" name="OFFERTE"/>
          <p:cNvSpPr txBox="1">
            <a:spLocks noGrp="1"/>
          </p:cNvSpPr>
          <p:nvPr>
            <p:ph type="body" idx="16"/>
          </p:nvPr>
        </p:nvSpPr>
        <p:spPr>
          <a:xfrm>
            <a:off x="691117" y="2531994"/>
            <a:ext cx="11212754" cy="2418378"/>
          </a:xfrm>
          <a:prstGeom prst="rect">
            <a:avLst/>
          </a:prstGeom>
        </p:spPr>
        <p:txBody>
          <a:bodyPr/>
          <a:lstStyle/>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r>
              <a:rPr lang="nl-BE" sz="5333" dirty="0">
                <a:latin typeface="Arial" panose="020B0604020202020204" pitchFamily="34" charset="0"/>
                <a:cs typeface="Arial" panose="020B0604020202020204" pitchFamily="34" charset="0"/>
              </a:rPr>
              <a:t>MASTERCLASS</a:t>
            </a:r>
          </a:p>
          <a:p>
            <a:endParaRPr lang="nl-BE" sz="5333" dirty="0">
              <a:latin typeface="Arial" panose="020B0604020202020204" pitchFamily="34" charset="0"/>
              <a:cs typeface="Arial" panose="020B0604020202020204" pitchFamily="34" charset="0"/>
            </a:endParaRPr>
          </a:p>
          <a:p>
            <a:r>
              <a:rPr lang="nl-BE" sz="5333" dirty="0">
                <a:latin typeface="Arial" panose="020B0604020202020204" pitchFamily="34" charset="0"/>
                <a:cs typeface="Arial" panose="020B0604020202020204" pitchFamily="34" charset="0"/>
              </a:rPr>
              <a:t>SYSTEMISCH COACHEN</a:t>
            </a:r>
          </a:p>
          <a:p>
            <a:r>
              <a:rPr lang="nl-BE" sz="4800" dirty="0">
                <a:latin typeface="Arial" panose="020B0604020202020204" pitchFamily="34" charset="0"/>
                <a:cs typeface="Arial" panose="020B0604020202020204" pitchFamily="34" charset="0"/>
              </a:rPr>
              <a:t>DAG 1 </a:t>
            </a:r>
            <a:r>
              <a:rPr lang="nl-BE" sz="4800" dirty="0"/>
              <a:t>                                                                                            </a:t>
            </a:r>
          </a:p>
        </p:txBody>
      </p:sp>
      <p:pic>
        <p:nvPicPr>
          <p:cNvPr id="789" name="image1.png" descr="image1.png"/>
          <p:cNvPicPr>
            <a:picLocks noChangeAspect="1"/>
          </p:cNvPicPr>
          <p:nvPr/>
        </p:nvPicPr>
        <p:blipFill>
          <a:blip r:embed="rId3"/>
          <a:stretch>
            <a:fillRect/>
          </a:stretch>
        </p:blipFill>
        <p:spPr>
          <a:xfrm rot="10800000">
            <a:off x="-141105" y="2531994"/>
            <a:ext cx="5490749" cy="4506687"/>
          </a:xfrm>
          <a:prstGeom prst="rect">
            <a:avLst/>
          </a:prstGeom>
          <a:ln w="12700">
            <a:miter lim="400000"/>
          </a:ln>
        </p:spPr>
      </p:pic>
      <p:pic>
        <p:nvPicPr>
          <p:cNvPr id="790" name="image1.png" descr="image1.png"/>
          <p:cNvPicPr>
            <a:picLocks noChangeAspect="1"/>
          </p:cNvPicPr>
          <p:nvPr/>
        </p:nvPicPr>
        <p:blipFill>
          <a:blip r:embed="rId4"/>
          <a:stretch>
            <a:fillRect/>
          </a:stretch>
        </p:blipFill>
        <p:spPr>
          <a:xfrm>
            <a:off x="11903870" y="538278"/>
            <a:ext cx="5490751" cy="4506687"/>
          </a:xfrm>
          <a:prstGeom prst="rect">
            <a:avLst/>
          </a:prstGeom>
          <a:ln w="12700">
            <a:miter lim="400000"/>
          </a:ln>
        </p:spPr>
      </p:pic>
      <p:pic>
        <p:nvPicPr>
          <p:cNvPr id="3" name="Afbeelding 2">
            <a:extLst>
              <a:ext uri="{FF2B5EF4-FFF2-40B4-BE49-F238E27FC236}">
                <a16:creationId xmlns:a16="http://schemas.microsoft.com/office/drawing/2014/main" id="{816B6BB3-F968-C148-AB4F-328F509942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3267" y="5044965"/>
            <a:ext cx="1212254" cy="1062243"/>
          </a:xfrm>
          <a:prstGeom prst="rect">
            <a:avLst/>
          </a:prstGeom>
        </p:spPr>
      </p:pic>
    </p:spTree>
    <p:extLst>
      <p:ext uri="{BB962C8B-B14F-4D97-AF65-F5344CB8AC3E}">
        <p14:creationId xmlns:p14="http://schemas.microsoft.com/office/powerpoint/2010/main" val="1751871630"/>
      </p:ext>
    </p:extLst>
  </p:cSld>
  <p:clrMapOvr>
    <a:masterClrMapping/>
  </p:clrMapOvr>
  <p:transition spd="med" advTm="5167"/>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789"/>
                                        </p:tgtEl>
                                        <p:attrNameLst>
                                          <p:attrName>style.visibility</p:attrName>
                                        </p:attrNameLst>
                                      </p:cBhvr>
                                      <p:to>
                                        <p:strVal val="visible"/>
                                      </p:to>
                                    </p:set>
                                    <p:animEffect transition="in" filter="wipe(left)">
                                      <p:cBhvr>
                                        <p:cTn id="7" dur="500"/>
                                        <p:tgtEl>
                                          <p:spTgt spid="789"/>
                                        </p:tgtEl>
                                      </p:cBhvr>
                                    </p:animEffect>
                                  </p:childTnLst>
                                </p:cTn>
                              </p:par>
                            </p:childTnLst>
                          </p:cTn>
                        </p:par>
                        <p:par>
                          <p:cTn id="8" fill="hold">
                            <p:stCondLst>
                              <p:cond delay="500"/>
                            </p:stCondLst>
                            <p:childTnLst>
                              <p:par>
                                <p:cTn id="9" presetID="22" presetClass="entr" presetSubtype="2" fill="hold" grpId="0" nodeType="afterEffect">
                                  <p:stCondLst>
                                    <p:cond delay="0"/>
                                  </p:stCondLst>
                                  <p:iterate>
                                    <p:tmAbs val="0"/>
                                  </p:iterate>
                                  <p:childTnLst>
                                    <p:set>
                                      <p:cBhvr>
                                        <p:cTn id="10" fill="hold"/>
                                        <p:tgtEl>
                                          <p:spTgt spid="790"/>
                                        </p:tgtEl>
                                        <p:attrNameLst>
                                          <p:attrName>style.visibility</p:attrName>
                                        </p:attrNameLst>
                                      </p:cBhvr>
                                      <p:to>
                                        <p:strVal val="visible"/>
                                      </p:to>
                                    </p:set>
                                    <p:animEffect transition="in" filter="wipe(right)">
                                      <p:cBhvr>
                                        <p:cTn id="11" dur="500"/>
                                        <p:tgtEl>
                                          <p:spTgt spid="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 grpId="0" animBg="1" advAuto="0"/>
      <p:bldP spid="790"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normAutofit/>
          </a:bodyPr>
          <a:lstStyle/>
          <a:p>
            <a:r>
              <a:rPr lang="nl-BE" sz="2400" b="1" dirty="0">
                <a:solidFill>
                  <a:srgbClr val="002060"/>
                </a:solidFill>
                <a:latin typeface="Arial" panose="020B0604020202020204" pitchFamily="34" charset="0"/>
                <a:ea typeface="Calibri" panose="020F0502020204030204" pitchFamily="34" charset="0"/>
                <a:cs typeface="Arial" panose="020B0604020202020204" pitchFamily="34" charset="0"/>
              </a:rPr>
              <a:t>INNERLIJKE NAVIGATIE</a:t>
            </a:r>
            <a:br>
              <a:rPr lang="nl-BE" sz="2400" b="1" dirty="0">
                <a:solidFill>
                  <a:srgbClr val="002060"/>
                </a:solidFill>
                <a:latin typeface="Arial" panose="020B0604020202020204" pitchFamily="34" charset="0"/>
                <a:ea typeface="Calibri" panose="020F0502020204030204" pitchFamily="34" charset="0"/>
                <a:cs typeface="Arial" panose="020B0604020202020204" pitchFamily="34" charset="0"/>
              </a:rPr>
            </a:br>
            <a:endParaRPr lang="nl-BE" sz="2400" b="1" dirty="0">
              <a:solidFill>
                <a:srgbClr val="002060"/>
              </a:solidFill>
            </a:endParaRPr>
          </a:p>
        </p:txBody>
      </p:sp>
      <p:sp>
        <p:nvSpPr>
          <p:cNvPr id="6" name="Tijdelijke aanduiding voor inhoud 5"/>
          <p:cNvSpPr>
            <a:spLocks noGrp="1"/>
          </p:cNvSpPr>
          <p:nvPr>
            <p:ph idx="1"/>
          </p:nvPr>
        </p:nvSpPr>
        <p:spPr>
          <a:xfrm>
            <a:off x="553006" y="1237616"/>
            <a:ext cx="10695689" cy="4371787"/>
          </a:xfrm>
        </p:spPr>
        <p:txBody>
          <a:bodyPr>
            <a:noAutofit/>
          </a:bodyPr>
          <a:lstStyle/>
          <a:p>
            <a:pPr lvl="0">
              <a:lnSpc>
                <a:spcPct val="115000"/>
              </a:lnSpc>
              <a:spcAft>
                <a:spcPts val="210"/>
              </a:spcAft>
              <a:buFont typeface="Wingdings" panose="05000000000000000000" pitchFamily="2" charset="2"/>
              <a:buChar char="Ø"/>
            </a:pPr>
            <a:r>
              <a:rPr lang="nl-BE" sz="20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Blijf in een </a:t>
            </a:r>
            <a:r>
              <a:rPr lang="nl-BE" sz="2000" b="1" i="1" dirty="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nl-BE" sz="2000" b="1" i="1" dirty="0">
                <a:solidFill>
                  <a:srgbClr val="00B0F0"/>
                </a:solidFill>
                <a:latin typeface="Arial" panose="020B0604020202020204" pitchFamily="34" charset="0"/>
                <a:ea typeface="Calibri" panose="020F0502020204030204" pitchFamily="34" charset="0"/>
                <a:cs typeface="Times New Roman" panose="02020603050405020304" pitchFamily="18" charset="0"/>
              </a:rPr>
              <a:t>niet-weten-state’</a:t>
            </a:r>
            <a:r>
              <a:rPr lang="nl-BE" sz="2000" b="1" dirty="0">
                <a:solidFill>
                  <a:srgbClr val="00B0F0"/>
                </a:solidFill>
                <a:latin typeface="Arial" panose="020B0604020202020204" pitchFamily="34" charset="0"/>
                <a:ea typeface="Calibri" panose="020F0502020204030204" pitchFamily="34" charset="0"/>
                <a:cs typeface="Times New Roman" panose="02020603050405020304" pitchFamily="18" charset="0"/>
              </a:rPr>
              <a:t> </a:t>
            </a:r>
          </a:p>
          <a:p>
            <a:pPr lvl="0">
              <a:lnSpc>
                <a:spcPct val="115000"/>
              </a:lnSpc>
              <a:spcAft>
                <a:spcPts val="210"/>
              </a:spcAft>
              <a:buFont typeface="Wingdings" panose="05000000000000000000" pitchFamily="2" charset="2"/>
              <a:buChar char="Ø"/>
            </a:pPr>
            <a:r>
              <a:rPr lang="nl-BE" sz="20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Navigeer op hoe de cliënt aanvoelt (niet op zijn verhaal, dan neem je het probleem over, en kom je mee in de ‘</a:t>
            </a:r>
            <a:r>
              <a:rPr lang="nl-BE" sz="2000" b="1" i="1" dirty="0" err="1">
                <a:solidFill>
                  <a:srgbClr val="00B0F0"/>
                </a:solidFill>
                <a:latin typeface="Arial" panose="020B0604020202020204" pitchFamily="34" charset="0"/>
                <a:ea typeface="Calibri" panose="020F0502020204030204" pitchFamily="34" charset="0"/>
                <a:cs typeface="Times New Roman" panose="02020603050405020304" pitchFamily="18" charset="0"/>
              </a:rPr>
              <a:t>problem</a:t>
            </a:r>
            <a:r>
              <a:rPr lang="nl-BE" sz="2000" b="1" i="1" dirty="0">
                <a:solidFill>
                  <a:srgbClr val="00B0F0"/>
                </a:solidFill>
                <a:latin typeface="Arial" panose="020B0604020202020204" pitchFamily="34" charset="0"/>
                <a:ea typeface="Calibri" panose="020F0502020204030204" pitchFamily="34" charset="0"/>
                <a:cs typeface="Times New Roman" panose="02020603050405020304" pitchFamily="18" charset="0"/>
              </a:rPr>
              <a:t>-state’</a:t>
            </a:r>
            <a:br>
              <a:rPr lang="nl-BE"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br>
            <a:endParaRPr lang="nl-BE"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nl-NL" sz="2400" dirty="0" err="1">
                <a:solidFill>
                  <a:srgbClr val="002060"/>
                </a:solidFill>
                <a:cs typeface="Arial" panose="020B0604020202020204" pitchFamily="34" charset="0"/>
              </a:rPr>
              <a:t>Innsaei</a:t>
            </a:r>
            <a:r>
              <a:rPr lang="nl-NL" sz="2400" dirty="0">
                <a:solidFill>
                  <a:srgbClr val="002060"/>
                </a:solidFill>
                <a:cs typeface="Arial" panose="020B0604020202020204" pitchFamily="34" charset="0"/>
              </a:rPr>
              <a:t> is een eeuwenoud IJslands woord voor intuïtie.</a:t>
            </a:r>
          </a:p>
          <a:p>
            <a:pPr>
              <a:buFont typeface="Wingdings" panose="05000000000000000000" pitchFamily="2" charset="2"/>
              <a:buChar char="Ø"/>
            </a:pPr>
            <a:r>
              <a:rPr lang="nl-NL" sz="2400" dirty="0">
                <a:solidFill>
                  <a:srgbClr val="002060"/>
                </a:solidFill>
                <a:cs typeface="Arial" panose="020B0604020202020204" pitchFamily="34" charset="0"/>
              </a:rPr>
              <a:t> “</a:t>
            </a:r>
            <a:r>
              <a:rPr lang="nl-NL" sz="2400" dirty="0" err="1">
                <a:solidFill>
                  <a:srgbClr val="002060"/>
                </a:solidFill>
                <a:cs typeface="Arial" panose="020B0604020202020204" pitchFamily="34" charset="0"/>
              </a:rPr>
              <a:t>to</a:t>
            </a:r>
            <a:r>
              <a:rPr lang="nl-NL" sz="2400" dirty="0">
                <a:solidFill>
                  <a:srgbClr val="002060"/>
                </a:solidFill>
                <a:cs typeface="Arial" panose="020B0604020202020204" pitchFamily="34" charset="0"/>
              </a:rPr>
              <a:t> </a:t>
            </a:r>
            <a:r>
              <a:rPr lang="nl-NL" sz="2400" dirty="0" err="1">
                <a:solidFill>
                  <a:srgbClr val="002060"/>
                </a:solidFill>
                <a:cs typeface="Arial" panose="020B0604020202020204" pitchFamily="34" charset="0"/>
              </a:rPr>
              <a:t>see</a:t>
            </a:r>
            <a:r>
              <a:rPr lang="nl-NL" sz="2400" dirty="0">
                <a:solidFill>
                  <a:srgbClr val="002060"/>
                </a:solidFill>
                <a:cs typeface="Arial" panose="020B0604020202020204" pitchFamily="34" charset="0"/>
              </a:rPr>
              <a:t> </a:t>
            </a:r>
            <a:r>
              <a:rPr lang="nl-NL" sz="2400" dirty="0" err="1">
                <a:solidFill>
                  <a:srgbClr val="002060"/>
                </a:solidFill>
                <a:cs typeface="Arial" panose="020B0604020202020204" pitchFamily="34" charset="0"/>
              </a:rPr>
              <a:t>within</a:t>
            </a:r>
            <a:r>
              <a:rPr lang="nl-NL" sz="2400" dirty="0">
                <a:solidFill>
                  <a:srgbClr val="002060"/>
                </a:solidFill>
                <a:cs typeface="Arial" panose="020B0604020202020204" pitchFamily="34" charset="0"/>
              </a:rPr>
              <a:t>”  = het vermogen naar binnen te kijken en zo jezelf en de eigen binnenwereld te verkennen.  Het afstemmen op jezelf is ook de sleutel voor het ontwikkelen van empathie en de kunst je in de ander te verplaatsen, het afstemmen op de ander. </a:t>
            </a:r>
          </a:p>
          <a:p>
            <a:pPr>
              <a:buFont typeface="Wingdings" panose="05000000000000000000" pitchFamily="2" charset="2"/>
              <a:buChar char="Ø"/>
            </a:pPr>
            <a:r>
              <a:rPr lang="nl-NL" sz="2400" dirty="0">
                <a:solidFill>
                  <a:srgbClr val="002060"/>
                </a:solidFill>
                <a:cs typeface="Arial" panose="020B0604020202020204" pitchFamily="34" charset="0"/>
              </a:rPr>
              <a:t>“</a:t>
            </a:r>
            <a:r>
              <a:rPr lang="nl-NL" sz="2400" dirty="0" err="1">
                <a:solidFill>
                  <a:srgbClr val="002060"/>
                </a:solidFill>
                <a:cs typeface="Arial" panose="020B0604020202020204" pitchFamily="34" charset="0"/>
              </a:rPr>
              <a:t>the</a:t>
            </a:r>
            <a:r>
              <a:rPr lang="nl-NL" sz="2400" dirty="0">
                <a:solidFill>
                  <a:srgbClr val="002060"/>
                </a:solidFill>
                <a:cs typeface="Arial" panose="020B0604020202020204" pitchFamily="34" charset="0"/>
              </a:rPr>
              <a:t> </a:t>
            </a:r>
            <a:r>
              <a:rPr lang="nl-NL" sz="2400" dirty="0" err="1">
                <a:solidFill>
                  <a:srgbClr val="002060"/>
                </a:solidFill>
                <a:cs typeface="Arial" panose="020B0604020202020204" pitchFamily="34" charset="0"/>
              </a:rPr>
              <a:t>sea</a:t>
            </a:r>
            <a:r>
              <a:rPr lang="nl-NL" sz="2400" dirty="0">
                <a:solidFill>
                  <a:srgbClr val="002060"/>
                </a:solidFill>
                <a:cs typeface="Arial" panose="020B0604020202020204" pitchFamily="34" charset="0"/>
              </a:rPr>
              <a:t> </a:t>
            </a:r>
            <a:r>
              <a:rPr lang="nl-NL" sz="2400" dirty="0" err="1">
                <a:solidFill>
                  <a:srgbClr val="002060"/>
                </a:solidFill>
                <a:cs typeface="Arial" panose="020B0604020202020204" pitchFamily="34" charset="0"/>
              </a:rPr>
              <a:t>within</a:t>
            </a:r>
            <a:r>
              <a:rPr lang="nl-NL" sz="2400" dirty="0">
                <a:solidFill>
                  <a:srgbClr val="002060"/>
                </a:solidFill>
                <a:cs typeface="Arial" panose="020B0604020202020204" pitchFamily="34" charset="0"/>
              </a:rPr>
              <a:t>”= de grenzeloze diepte van die binnenwereld, die refereert naar onze oorspronkelijke natuur. </a:t>
            </a:r>
          </a:p>
          <a:p>
            <a:pPr>
              <a:buFont typeface="Wingdings" panose="05000000000000000000" pitchFamily="2" charset="2"/>
              <a:buChar char="Ø"/>
            </a:pPr>
            <a:r>
              <a:rPr lang="nl-NL" sz="2400" dirty="0">
                <a:solidFill>
                  <a:srgbClr val="002060"/>
                </a:solidFill>
                <a:cs typeface="Arial" panose="020B0604020202020204" pitchFamily="34" charset="0"/>
              </a:rPr>
              <a:t> “</a:t>
            </a:r>
            <a:r>
              <a:rPr lang="nl-NL" sz="2400" dirty="0" err="1">
                <a:solidFill>
                  <a:srgbClr val="002060"/>
                </a:solidFill>
                <a:cs typeface="Arial" panose="020B0604020202020204" pitchFamily="34" charset="0"/>
              </a:rPr>
              <a:t>to</a:t>
            </a:r>
            <a:r>
              <a:rPr lang="nl-NL" sz="2400" dirty="0">
                <a:solidFill>
                  <a:srgbClr val="002060"/>
                </a:solidFill>
                <a:cs typeface="Arial" panose="020B0604020202020204" pitchFamily="34" charset="0"/>
              </a:rPr>
              <a:t> </a:t>
            </a:r>
            <a:r>
              <a:rPr lang="nl-NL" sz="2400" dirty="0" err="1">
                <a:solidFill>
                  <a:srgbClr val="002060"/>
                </a:solidFill>
                <a:cs typeface="Arial" panose="020B0604020202020204" pitchFamily="34" charset="0"/>
              </a:rPr>
              <a:t>see</a:t>
            </a:r>
            <a:r>
              <a:rPr lang="nl-NL" sz="2400" dirty="0">
                <a:solidFill>
                  <a:srgbClr val="002060"/>
                </a:solidFill>
                <a:cs typeface="Arial" panose="020B0604020202020204" pitchFamily="34" charset="0"/>
              </a:rPr>
              <a:t> </a:t>
            </a:r>
            <a:r>
              <a:rPr lang="nl-NL" sz="2400" dirty="0" err="1">
                <a:solidFill>
                  <a:srgbClr val="002060"/>
                </a:solidFill>
                <a:cs typeface="Arial" panose="020B0604020202020204" pitchFamily="34" charset="0"/>
              </a:rPr>
              <a:t>from</a:t>
            </a:r>
            <a:r>
              <a:rPr lang="nl-NL" sz="2400" dirty="0">
                <a:solidFill>
                  <a:srgbClr val="002060"/>
                </a:solidFill>
                <a:cs typeface="Arial" panose="020B0604020202020204" pitchFamily="34" charset="0"/>
              </a:rPr>
              <a:t> </a:t>
            </a:r>
            <a:r>
              <a:rPr lang="nl-NL" sz="2400" dirty="0" err="1">
                <a:solidFill>
                  <a:srgbClr val="002060"/>
                </a:solidFill>
                <a:cs typeface="Arial" panose="020B0604020202020204" pitchFamily="34" charset="0"/>
              </a:rPr>
              <a:t>the</a:t>
            </a:r>
            <a:r>
              <a:rPr lang="nl-NL" sz="2400" dirty="0">
                <a:solidFill>
                  <a:srgbClr val="002060"/>
                </a:solidFill>
                <a:cs typeface="Arial" panose="020B0604020202020204" pitchFamily="34" charset="0"/>
              </a:rPr>
              <a:t> </a:t>
            </a:r>
            <a:r>
              <a:rPr lang="nl-NL" sz="2400" dirty="0" err="1">
                <a:solidFill>
                  <a:srgbClr val="002060"/>
                </a:solidFill>
                <a:cs typeface="Arial" panose="020B0604020202020204" pitchFamily="34" charset="0"/>
              </a:rPr>
              <a:t>insight</a:t>
            </a:r>
            <a:r>
              <a:rPr lang="nl-NL" sz="2400" dirty="0">
                <a:solidFill>
                  <a:srgbClr val="002060"/>
                </a:solidFill>
                <a:cs typeface="Arial" panose="020B0604020202020204" pitchFamily="34" charset="0"/>
              </a:rPr>
              <a:t> out”= het hebben van een sterk innerlijk kompas waarop je kunt navigeren. De zee van binnen is er niet een om in te verdrinken, maar geeft juist richting vanuit je eigen diepere golfstroom.</a:t>
            </a:r>
          </a:p>
          <a:p>
            <a:endParaRPr lang="nl-NL" sz="2400" dirty="0">
              <a:solidFill>
                <a:srgbClr val="002060"/>
              </a:solidFill>
              <a:cs typeface="Arial" panose="020B0604020202020204" pitchFamily="34" charset="0"/>
            </a:endParaRPr>
          </a:p>
          <a:p>
            <a:pPr marL="0" indent="0">
              <a:buNone/>
            </a:pPr>
            <a:endParaRPr lang="nl-BE" sz="2400" dirty="0">
              <a:solidFill>
                <a:srgbClr val="002060"/>
              </a:solidFill>
              <a:cs typeface="Arial" panose="020B0604020202020204" pitchFamily="34" charset="0"/>
            </a:endParaRPr>
          </a:p>
          <a:p>
            <a:pPr marL="0" indent="0">
              <a:buNone/>
            </a:pPr>
            <a:endParaRPr lang="nl-NL" sz="2400" dirty="0">
              <a:solidFill>
                <a:srgbClr val="002060"/>
              </a:solidFill>
              <a:cs typeface="Arial" panose="020B0604020202020204" pitchFamily="34" charset="0"/>
            </a:endParaRPr>
          </a:p>
        </p:txBody>
      </p:sp>
      <p:sp>
        <p:nvSpPr>
          <p:cNvPr id="8" name="Lijn">
            <a:extLst>
              <a:ext uri="{FF2B5EF4-FFF2-40B4-BE49-F238E27FC236}">
                <a16:creationId xmlns:a16="http://schemas.microsoft.com/office/drawing/2014/main" id="{C7060315-0B88-6446-A7DE-3E797216E877}"/>
              </a:ext>
            </a:extLst>
          </p:cNvPr>
          <p:cNvSpPr/>
          <p:nvPr/>
        </p:nvSpPr>
        <p:spPr>
          <a:xfrm flipH="1" flipV="1">
            <a:off x="11353784" y="944302"/>
            <a:ext cx="15" cy="6848879"/>
          </a:xfrm>
          <a:prstGeom prst="line">
            <a:avLst/>
          </a:prstGeom>
          <a:ln w="38100">
            <a:solidFill>
              <a:srgbClr val="D0DBE6"/>
            </a:solidFill>
            <a:miter lim="400000"/>
          </a:ln>
        </p:spPr>
        <p:txBody>
          <a:bodyPr lIns="35719" tIns="35719" rIns="35719" bIns="35719" anchor="ctr"/>
          <a:lstStyle/>
          <a:p>
            <a:pPr algn="ctr" defTabSz="410751" hangingPunct="0">
              <a:defRPr sz="2200">
                <a:solidFill>
                  <a:srgbClr val="FFFFFF"/>
                </a:solidFill>
                <a:latin typeface="Helvetica Neue Medium"/>
                <a:ea typeface="Helvetica Neue Medium"/>
                <a:cs typeface="Helvetica Neue Medium"/>
                <a:sym typeface="Helvetica Neue Medium"/>
              </a:defRPr>
            </a:pPr>
            <a:endParaRPr sz="1547" kern="0" dirty="0">
              <a:solidFill>
                <a:srgbClr val="FFFFFF"/>
              </a:solidFill>
              <a:latin typeface="Helvetica Neue Medium"/>
              <a:ea typeface="Helvetica Neue Medium"/>
              <a:cs typeface="Helvetica Neue Medium"/>
              <a:sym typeface="Helvetica Neue Medium"/>
            </a:endParaRPr>
          </a:p>
        </p:txBody>
      </p:sp>
      <p:sp>
        <p:nvSpPr>
          <p:cNvPr id="11" name="Cirkel">
            <a:extLst>
              <a:ext uri="{FF2B5EF4-FFF2-40B4-BE49-F238E27FC236}">
                <a16:creationId xmlns:a16="http://schemas.microsoft.com/office/drawing/2014/main" id="{2AA6A23F-860D-204E-8F51-DE9619920D58}"/>
              </a:ext>
            </a:extLst>
          </p:cNvPr>
          <p:cNvSpPr/>
          <p:nvPr/>
        </p:nvSpPr>
        <p:spPr>
          <a:xfrm>
            <a:off x="10778018" y="262903"/>
            <a:ext cx="1151563" cy="1076937"/>
          </a:xfrm>
          <a:prstGeom prst="ellipse">
            <a:avLst/>
          </a:prstGeom>
          <a:gradFill>
            <a:gsLst>
              <a:gs pos="0">
                <a:srgbClr val="AF32DC"/>
              </a:gs>
              <a:gs pos="100000">
                <a:srgbClr val="0A32BE"/>
              </a:gs>
            </a:gsLst>
            <a:lin ang="4200000"/>
          </a:gradFill>
          <a:ln w="12700">
            <a:miter lim="400000"/>
          </a:ln>
        </p:spPr>
        <p:txBody>
          <a:bodyPr lIns="35719" tIns="35719" rIns="35719" bIns="35719" anchor="ctr"/>
          <a:lstStyle/>
          <a:p>
            <a:pPr marL="178587" marR="178587" algn="ctr" defTabSz="410751" hangingPunct="0">
              <a:lnSpc>
                <a:spcPct val="110000"/>
              </a:lnSpc>
              <a:defRPr sz="2200">
                <a:solidFill>
                  <a:srgbClr val="FFFFFF"/>
                </a:solidFill>
                <a:latin typeface="Helvetica Neue Medium"/>
                <a:ea typeface="Helvetica Neue Medium"/>
                <a:cs typeface="Helvetica Neue Medium"/>
                <a:sym typeface="Helvetica Neue Medium"/>
              </a:defRPr>
            </a:pPr>
            <a:endParaRPr sz="1547" kern="0">
              <a:solidFill>
                <a:srgbClr val="FFFFFF"/>
              </a:solidFill>
              <a:latin typeface="Helvetica Neue Medium"/>
              <a:ea typeface="Helvetica Neue Medium"/>
              <a:cs typeface="Helvetica Neue Medium"/>
              <a:sym typeface="Helvetica Neue Medium"/>
            </a:endParaRPr>
          </a:p>
        </p:txBody>
      </p:sp>
      <p:sp>
        <p:nvSpPr>
          <p:cNvPr id="12" name="1">
            <a:extLst>
              <a:ext uri="{FF2B5EF4-FFF2-40B4-BE49-F238E27FC236}">
                <a16:creationId xmlns:a16="http://schemas.microsoft.com/office/drawing/2014/main" id="{B470F956-4FAE-8445-839F-760A4D82315A}"/>
              </a:ext>
            </a:extLst>
          </p:cNvPr>
          <p:cNvSpPr txBox="1"/>
          <p:nvPr/>
        </p:nvSpPr>
        <p:spPr>
          <a:xfrm>
            <a:off x="11187467" y="432039"/>
            <a:ext cx="332664"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ct val="100000"/>
              </a:lnSpc>
              <a:spcBef>
                <a:spcPts val="0"/>
              </a:spcBef>
              <a:defRPr sz="4100" b="1">
                <a:solidFill>
                  <a:srgbClr val="FFFFFF"/>
                </a:solidFill>
              </a:defRPr>
            </a:lvl1pPr>
          </a:lstStyle>
          <a:p>
            <a:pPr defTabSz="410751" hangingPunct="0"/>
            <a:endParaRPr sz="4800" kern="0" dirty="0">
              <a:latin typeface="Avenir Next"/>
              <a:sym typeface="Avenir Next"/>
            </a:endParaRPr>
          </a:p>
        </p:txBody>
      </p:sp>
    </p:spTree>
    <p:extLst>
      <p:ext uri="{BB962C8B-B14F-4D97-AF65-F5344CB8AC3E}">
        <p14:creationId xmlns:p14="http://schemas.microsoft.com/office/powerpoint/2010/main" val="2997964753"/>
      </p:ext>
    </p:extLst>
  </p:cSld>
  <p:clrMapOvr>
    <a:masterClrMapping/>
  </p:clrMapOvr>
  <mc:AlternateContent xmlns:mc="http://schemas.openxmlformats.org/markup-compatibility/2006" xmlns:p14="http://schemas.microsoft.com/office/powerpoint/2010/main">
    <mc:Choice Requires="p14">
      <p:transition spd="slow" p14:dur="2000" advTm="371990"/>
    </mc:Choice>
    <mc:Fallback xmlns="">
      <p:transition spd="slow" advTm="37199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hthoek" descr="Rechthoek"/>
          <p:cNvPicPr>
            <a:picLocks/>
          </p:cNvPicPr>
          <p:nvPr/>
        </p:nvPicPr>
        <p:blipFill>
          <a:blip r:embed="rId3"/>
          <a:stretch>
            <a:fillRect/>
          </a:stretch>
        </p:blipFill>
        <p:spPr>
          <a:xfrm>
            <a:off x="271314" y="1886473"/>
            <a:ext cx="2298789" cy="4971527"/>
          </a:xfrm>
          <a:prstGeom prst="rect">
            <a:avLst/>
          </a:prstGeom>
        </p:spPr>
      </p:pic>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sp>
        <p:nvSpPr>
          <p:cNvPr id="10" name="Tekstvak 9"/>
          <p:cNvSpPr txBox="1"/>
          <p:nvPr/>
        </p:nvSpPr>
        <p:spPr>
          <a:xfrm>
            <a:off x="271314" y="2221287"/>
            <a:ext cx="6422553" cy="3877985"/>
          </a:xfrm>
          <a:prstGeom prst="rect">
            <a:avLst/>
          </a:prstGeom>
          <a:noFill/>
        </p:spPr>
        <p:txBody>
          <a:bodyPr wrap="square" rtlCol="0">
            <a:spAutoFit/>
          </a:bodyPr>
          <a:lstStyle/>
          <a:p>
            <a:r>
              <a:rPr lang="nl-BE" sz="2000" b="1" dirty="0">
                <a:solidFill>
                  <a:schemeClr val="bg1"/>
                </a:solidFill>
                <a:latin typeface="Arial" panose="020B0604020202020204" pitchFamily="34" charset="0"/>
                <a:cs typeface="Arial" panose="020B0604020202020204" pitchFamily="34" charset="0"/>
              </a:rPr>
              <a:t> </a:t>
            </a:r>
          </a:p>
          <a:p>
            <a:r>
              <a:rPr lang="nl-BE" sz="2000" b="1" dirty="0">
                <a:solidFill>
                  <a:schemeClr val="bg1"/>
                </a:solidFill>
                <a:latin typeface="Arial" panose="020B0604020202020204" pitchFamily="34" charset="0"/>
                <a:cs typeface="Arial" panose="020B0604020202020204" pitchFamily="34" charset="0"/>
              </a:rPr>
              <a:t>OEFENING </a:t>
            </a:r>
          </a:p>
          <a:p>
            <a:endParaRPr lang="nl-BE" sz="2000" b="1" dirty="0">
              <a:solidFill>
                <a:schemeClr val="bg1"/>
              </a:solidFill>
              <a:latin typeface="Arial" panose="020B0604020202020204" pitchFamily="34" charset="0"/>
              <a:cs typeface="Arial" panose="020B0604020202020204" pitchFamily="34" charset="0"/>
            </a:endParaRPr>
          </a:p>
          <a:p>
            <a:r>
              <a:rPr lang="nl-BE" sz="2000" b="1" dirty="0">
                <a:solidFill>
                  <a:schemeClr val="bg1"/>
                </a:solidFill>
                <a:latin typeface="Arial" panose="020B0604020202020204" pitchFamily="34" charset="0"/>
                <a:cs typeface="Arial" panose="020B0604020202020204" pitchFamily="34" charset="0"/>
              </a:rPr>
              <a:t>QUICK SCAN</a:t>
            </a:r>
          </a:p>
          <a:p>
            <a:endParaRPr lang="nl-BE" sz="2000" b="1" dirty="0">
              <a:solidFill>
                <a:schemeClr val="bg1"/>
              </a:solidFill>
              <a:latin typeface="Arial" panose="020B0604020202020204" pitchFamily="34" charset="0"/>
              <a:cs typeface="Arial" panose="020B0604020202020204" pitchFamily="34" charset="0"/>
            </a:endParaRPr>
          </a:p>
          <a:p>
            <a:r>
              <a:rPr lang="nl-BE" sz="2000" b="1" dirty="0">
                <a:solidFill>
                  <a:schemeClr val="bg1"/>
                </a:solidFill>
                <a:latin typeface="Arial" panose="020B0604020202020204" pitchFamily="34" charset="0"/>
                <a:cs typeface="Arial" panose="020B0604020202020204" pitchFamily="34" charset="0"/>
              </a:rPr>
              <a:t>‘In </a:t>
            </a:r>
            <a:r>
              <a:rPr lang="nl-BE" sz="2000" b="1" dirty="0" err="1">
                <a:solidFill>
                  <a:schemeClr val="bg1"/>
                </a:solidFill>
                <a:latin typeface="Arial" panose="020B0604020202020204" pitchFamily="34" charset="0"/>
                <a:cs typeface="Arial" panose="020B0604020202020204" pitchFamily="34" charset="0"/>
              </a:rPr>
              <a:t>your</a:t>
            </a:r>
            <a:r>
              <a:rPr lang="nl-BE" sz="2000" b="1" dirty="0">
                <a:solidFill>
                  <a:schemeClr val="bg1"/>
                </a:solidFill>
                <a:latin typeface="Arial" panose="020B0604020202020204" pitchFamily="34" charset="0"/>
                <a:cs typeface="Arial" panose="020B0604020202020204" pitchFamily="34" charset="0"/>
              </a:rPr>
              <a:t> </a:t>
            </a:r>
            <a:r>
              <a:rPr lang="nl-BE" sz="2000" b="1" dirty="0" err="1">
                <a:solidFill>
                  <a:schemeClr val="bg1"/>
                </a:solidFill>
                <a:latin typeface="Arial" panose="020B0604020202020204" pitchFamily="34" charset="0"/>
                <a:cs typeface="Arial" panose="020B0604020202020204" pitchFamily="34" charset="0"/>
              </a:rPr>
              <a:t>shoes</a:t>
            </a:r>
            <a:r>
              <a:rPr lang="nl-BE" sz="2000" b="1" dirty="0">
                <a:solidFill>
                  <a:schemeClr val="bg1"/>
                </a:solidFill>
                <a:latin typeface="Arial" panose="020B0604020202020204" pitchFamily="34" charset="0"/>
                <a:cs typeface="Arial" panose="020B0604020202020204" pitchFamily="34" charset="0"/>
              </a:rPr>
              <a:t>’</a:t>
            </a:r>
          </a:p>
          <a:p>
            <a:endParaRPr lang="nl-BE" sz="2000" b="1" dirty="0">
              <a:solidFill>
                <a:schemeClr val="bg1"/>
              </a:solidFill>
              <a:latin typeface="Arial" panose="020B0604020202020204" pitchFamily="34" charset="0"/>
              <a:cs typeface="Arial" panose="020B0604020202020204" pitchFamily="34" charset="0"/>
            </a:endParaRPr>
          </a:p>
          <a:p>
            <a:r>
              <a:rPr lang="nl-BE" sz="2000" b="1" dirty="0">
                <a:solidFill>
                  <a:schemeClr val="bg1"/>
                </a:solidFill>
                <a:latin typeface="Arial" panose="020B0604020202020204" pitchFamily="34" charset="0"/>
                <a:cs typeface="Arial" panose="020B0604020202020204" pitchFamily="34" charset="0"/>
              </a:rPr>
              <a:t>2-tallen</a:t>
            </a:r>
          </a:p>
          <a:p>
            <a:endParaRPr lang="nl-BE" sz="2000" dirty="0">
              <a:solidFill>
                <a:schemeClr val="bg1"/>
              </a:solidFill>
              <a:latin typeface="Arial" panose="020B0604020202020204" pitchFamily="34" charset="0"/>
              <a:cs typeface="Arial" panose="020B0604020202020204" pitchFamily="34" charset="0"/>
            </a:endParaRPr>
          </a:p>
          <a:p>
            <a:endParaRPr lang="nl-BE" sz="1600" dirty="0">
              <a:solidFill>
                <a:schemeClr val="bg1"/>
              </a:solidFill>
              <a:latin typeface="Arial" panose="020B0604020202020204" pitchFamily="34" charset="0"/>
              <a:cs typeface="Arial" panose="020B0604020202020204" pitchFamily="34" charset="0"/>
            </a:endParaRPr>
          </a:p>
          <a:p>
            <a:br>
              <a:rPr lang="nl-BE" sz="1600" dirty="0">
                <a:solidFill>
                  <a:schemeClr val="bg1"/>
                </a:solidFill>
                <a:latin typeface="Arial" panose="020B0604020202020204" pitchFamily="34" charset="0"/>
                <a:cs typeface="Arial" panose="020B0604020202020204" pitchFamily="34" charset="0"/>
              </a:rPr>
            </a:br>
            <a:endParaRPr lang="nl-BE" sz="1600" dirty="0">
              <a:solidFill>
                <a:schemeClr val="bg1"/>
              </a:solidFill>
              <a:latin typeface="Arial" panose="020B0604020202020204" pitchFamily="34" charset="0"/>
              <a:cs typeface="Arial" panose="020B0604020202020204" pitchFamily="34" charset="0"/>
            </a:endParaRPr>
          </a:p>
          <a:p>
            <a:endParaRPr lang="nl-BE" b="1" dirty="0"/>
          </a:p>
        </p:txBody>
      </p:sp>
      <p:sp>
        <p:nvSpPr>
          <p:cNvPr id="12" name="Tekstvak 11">
            <a:extLst>
              <a:ext uri="{FF2B5EF4-FFF2-40B4-BE49-F238E27FC236}">
                <a16:creationId xmlns:a16="http://schemas.microsoft.com/office/drawing/2014/main" id="{0BE30851-F72D-43E3-B25B-BBF291127159}"/>
              </a:ext>
            </a:extLst>
          </p:cNvPr>
          <p:cNvSpPr txBox="1"/>
          <p:nvPr/>
        </p:nvSpPr>
        <p:spPr>
          <a:xfrm>
            <a:off x="3524251" y="1886473"/>
            <a:ext cx="8045450" cy="3231654"/>
          </a:xfrm>
          <a:prstGeom prst="rect">
            <a:avLst/>
          </a:prstGeom>
          <a:noFill/>
        </p:spPr>
        <p:txBody>
          <a:bodyPr wrap="square">
            <a:spAutoFit/>
          </a:bodyPr>
          <a:lstStyle/>
          <a:p>
            <a:pPr algn="ctr"/>
            <a:r>
              <a:rPr lang="nl-BE" sz="2400" dirty="0">
                <a:solidFill>
                  <a:srgbClr val="002060"/>
                </a:solidFill>
                <a:latin typeface="Arial" panose="020B0604020202020204" pitchFamily="34" charset="0"/>
                <a:cs typeface="Arial" panose="020B0604020202020204" pitchFamily="34" charset="0"/>
              </a:rPr>
              <a:t>Cliënt meldt zijn issue</a:t>
            </a:r>
          </a:p>
          <a:p>
            <a:pPr algn="ctr"/>
            <a:endParaRPr lang="nl-BE" sz="2400" dirty="0">
              <a:solidFill>
                <a:srgbClr val="002060"/>
              </a:solidFill>
              <a:latin typeface="Arial" panose="020B0604020202020204" pitchFamily="34" charset="0"/>
              <a:cs typeface="Arial" panose="020B0604020202020204" pitchFamily="34" charset="0"/>
            </a:endParaRPr>
          </a:p>
          <a:p>
            <a:pPr algn="ctr"/>
            <a:r>
              <a:rPr lang="nl-BE" sz="2400" dirty="0">
                <a:solidFill>
                  <a:srgbClr val="002060"/>
                </a:solidFill>
                <a:latin typeface="Arial" panose="020B0604020202020204" pitchFamily="34" charset="0"/>
                <a:cs typeface="Arial" panose="020B0604020202020204" pitchFamily="34" charset="0"/>
              </a:rPr>
              <a:t>Neem voldoende tijd</a:t>
            </a:r>
          </a:p>
          <a:p>
            <a:pPr algn="ctr"/>
            <a:endParaRPr lang="nl-BE" sz="2400" dirty="0">
              <a:solidFill>
                <a:srgbClr val="002060"/>
              </a:solidFill>
              <a:latin typeface="Arial" panose="020B0604020202020204" pitchFamily="34" charset="0"/>
              <a:cs typeface="Arial" panose="020B0604020202020204" pitchFamily="34" charset="0"/>
            </a:endParaRPr>
          </a:p>
          <a:p>
            <a:pPr algn="ctr"/>
            <a:r>
              <a:rPr lang="nl-BE" sz="2400" dirty="0">
                <a:solidFill>
                  <a:srgbClr val="002060"/>
                </a:solidFill>
                <a:latin typeface="Arial" panose="020B0604020202020204" pitchFamily="34" charset="0"/>
                <a:cs typeface="Arial" panose="020B0604020202020204" pitchFamily="34" charset="0"/>
              </a:rPr>
              <a:t>Laat je opstellen door je cliënt</a:t>
            </a:r>
          </a:p>
          <a:p>
            <a:pPr algn="ctr"/>
            <a:endParaRPr lang="nl-BE" sz="2400" dirty="0">
              <a:solidFill>
                <a:srgbClr val="002060"/>
              </a:solidFill>
              <a:latin typeface="Arial" panose="020B0604020202020204" pitchFamily="34" charset="0"/>
              <a:cs typeface="Arial" panose="020B0604020202020204" pitchFamily="34" charset="0"/>
            </a:endParaRPr>
          </a:p>
          <a:p>
            <a:pPr algn="ctr"/>
            <a:r>
              <a:rPr lang="nl-BE" sz="2400" dirty="0">
                <a:solidFill>
                  <a:srgbClr val="002060"/>
                </a:solidFill>
                <a:latin typeface="Arial" panose="020B0604020202020204" pitchFamily="34" charset="0"/>
                <a:cs typeface="Arial" panose="020B0604020202020204" pitchFamily="34" charset="0"/>
              </a:rPr>
              <a:t>Deel wat je voelt op die plek</a:t>
            </a:r>
          </a:p>
          <a:p>
            <a:pPr algn="ctr"/>
            <a:endParaRPr lang="nl-BE" b="1" dirty="0">
              <a:solidFill>
                <a:srgbClr val="002060"/>
              </a:solidFill>
              <a:latin typeface="Arial" panose="020B0604020202020204" pitchFamily="34" charset="0"/>
              <a:cs typeface="Arial" panose="020B0604020202020204" pitchFamily="34" charset="0"/>
            </a:endParaRPr>
          </a:p>
          <a:p>
            <a:pPr algn="ctr"/>
            <a:endParaRPr lang="nl-BE" sz="1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4606217"/>
      </p:ext>
    </p:extLst>
  </p:cSld>
  <p:clrMapOvr>
    <a:masterClrMapping/>
  </p:clrMapOvr>
  <p:transition spd="med" advTm="73263"/>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Afbeelding 1" descr="bla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5562" y="-26988"/>
            <a:ext cx="10339388"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1704528" y="1124770"/>
            <a:ext cx="9144000" cy="2952303"/>
          </a:xfrm>
          <a:prstGeom prst="rect">
            <a:avLst/>
          </a:prstGeom>
          <a:solidFill>
            <a:srgbClr val="000000">
              <a:alpha val="27843"/>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BE" altLang="nl-NL" sz="6000" dirty="0">
                <a:solidFill>
                  <a:schemeClr val="bg1"/>
                </a:solidFill>
                <a:latin typeface="Gill Sans MT" charset="0"/>
              </a:rPr>
              <a:t>Principe van « </a:t>
            </a:r>
            <a:r>
              <a:rPr lang="fr-BE" altLang="nl-NL" sz="6000" dirty="0" err="1">
                <a:solidFill>
                  <a:schemeClr val="bg1"/>
                </a:solidFill>
                <a:latin typeface="Gill Sans MT" charset="0"/>
              </a:rPr>
              <a:t>Felt</a:t>
            </a:r>
            <a:r>
              <a:rPr lang="fr-BE" altLang="nl-NL" sz="6000" dirty="0">
                <a:solidFill>
                  <a:schemeClr val="bg1"/>
                </a:solidFill>
                <a:latin typeface="Gill Sans MT" charset="0"/>
              </a:rPr>
              <a:t> </a:t>
            </a:r>
            <a:r>
              <a:rPr lang="fr-BE" altLang="nl-NL" sz="6000" dirty="0" err="1">
                <a:solidFill>
                  <a:schemeClr val="bg1"/>
                </a:solidFill>
                <a:latin typeface="Gill Sans MT" charset="0"/>
              </a:rPr>
              <a:t>sense</a:t>
            </a:r>
            <a:r>
              <a:rPr lang="fr-BE" altLang="nl-NL" sz="6000" dirty="0">
                <a:solidFill>
                  <a:schemeClr val="bg1"/>
                </a:solidFill>
                <a:latin typeface="Gill Sans MT" charset="0"/>
              </a:rPr>
              <a:t> »</a:t>
            </a:r>
            <a:br>
              <a:rPr lang="fr-BE" altLang="nl-NL" sz="6000" dirty="0">
                <a:solidFill>
                  <a:schemeClr val="bg1"/>
                </a:solidFill>
                <a:latin typeface="Gill Sans MT" charset="0"/>
              </a:rPr>
            </a:br>
            <a:br>
              <a:rPr lang="fr-BE" altLang="nl-NL" sz="7500" dirty="0">
                <a:solidFill>
                  <a:schemeClr val="bg1"/>
                </a:solidFill>
                <a:latin typeface="Gill Sans MT" charset="0"/>
              </a:rPr>
            </a:br>
            <a:r>
              <a:rPr lang="fr-BE" altLang="nl-NL" sz="3200" dirty="0" err="1">
                <a:solidFill>
                  <a:schemeClr val="bg1"/>
                </a:solidFill>
                <a:latin typeface="Gill Sans MT" charset="0"/>
              </a:rPr>
              <a:t>We</a:t>
            </a:r>
            <a:r>
              <a:rPr lang="fr-BE" altLang="nl-NL" sz="3200" dirty="0">
                <a:solidFill>
                  <a:schemeClr val="bg1"/>
                </a:solidFill>
                <a:latin typeface="Gill Sans MT" charset="0"/>
              </a:rPr>
              <a:t> </a:t>
            </a:r>
            <a:r>
              <a:rPr lang="fr-BE" altLang="nl-NL" sz="3200" dirty="0" err="1">
                <a:solidFill>
                  <a:schemeClr val="bg1"/>
                </a:solidFill>
                <a:latin typeface="Gill Sans MT" charset="0"/>
              </a:rPr>
              <a:t>zijn</a:t>
            </a:r>
            <a:r>
              <a:rPr lang="fr-BE" altLang="nl-NL" sz="3200" dirty="0">
                <a:solidFill>
                  <a:schemeClr val="bg1"/>
                </a:solidFill>
                <a:latin typeface="Gill Sans MT" charset="0"/>
              </a:rPr>
              <a:t> </a:t>
            </a:r>
            <a:r>
              <a:rPr lang="fr-BE" altLang="nl-NL" sz="3200" dirty="0" err="1">
                <a:solidFill>
                  <a:schemeClr val="bg1"/>
                </a:solidFill>
                <a:latin typeface="Gill Sans MT" charset="0"/>
              </a:rPr>
              <a:t>allemaal</a:t>
            </a:r>
            <a:r>
              <a:rPr lang="fr-BE" altLang="nl-NL" sz="3200" dirty="0">
                <a:solidFill>
                  <a:schemeClr val="bg1"/>
                </a:solidFill>
                <a:latin typeface="Gill Sans MT" charset="0"/>
              </a:rPr>
              <a:t> met </a:t>
            </a:r>
            <a:r>
              <a:rPr lang="fr-BE" altLang="nl-NL" sz="3200" dirty="0" err="1">
                <a:solidFill>
                  <a:schemeClr val="bg1"/>
                </a:solidFill>
                <a:latin typeface="Gill Sans MT" charset="0"/>
              </a:rPr>
              <a:t>elkaar</a:t>
            </a:r>
            <a:r>
              <a:rPr lang="fr-BE" altLang="nl-NL" sz="3200" dirty="0">
                <a:solidFill>
                  <a:schemeClr val="bg1"/>
                </a:solidFill>
                <a:latin typeface="Gill Sans MT" charset="0"/>
              </a:rPr>
              <a:t> </a:t>
            </a:r>
            <a:r>
              <a:rPr lang="fr-BE" altLang="nl-NL" sz="3200" dirty="0" err="1">
                <a:solidFill>
                  <a:schemeClr val="bg1"/>
                </a:solidFill>
                <a:latin typeface="Gill Sans MT" charset="0"/>
              </a:rPr>
              <a:t>verbonden</a:t>
            </a:r>
            <a:br>
              <a:rPr lang="fr-BE" altLang="nl-NL" sz="3200" dirty="0">
                <a:solidFill>
                  <a:schemeClr val="bg1"/>
                </a:solidFill>
                <a:latin typeface="Gill Sans MT" charset="0"/>
              </a:rPr>
            </a:br>
            <a:r>
              <a:rPr lang="fr-BE" altLang="nl-NL" sz="1800" dirty="0">
                <a:solidFill>
                  <a:schemeClr val="bg1"/>
                </a:solidFill>
                <a:latin typeface="Gill Sans MT" charset="0"/>
              </a:rPr>
              <a:t>(</a:t>
            </a:r>
            <a:r>
              <a:rPr lang="fr-BE" altLang="nl-NL" sz="1800" dirty="0" err="1">
                <a:solidFill>
                  <a:schemeClr val="bg1"/>
                </a:solidFill>
                <a:latin typeface="Gill Sans MT" charset="0"/>
              </a:rPr>
              <a:t>field</a:t>
            </a:r>
            <a:r>
              <a:rPr lang="fr-BE" altLang="nl-NL" sz="1800" dirty="0">
                <a:solidFill>
                  <a:schemeClr val="bg1"/>
                </a:solidFill>
                <a:latin typeface="Gill Sans MT" charset="0"/>
              </a:rPr>
              <a:t> </a:t>
            </a:r>
            <a:r>
              <a:rPr lang="fr-BE" altLang="nl-NL" sz="1800" dirty="0" err="1">
                <a:solidFill>
                  <a:schemeClr val="bg1"/>
                </a:solidFill>
                <a:latin typeface="Gill Sans MT" charset="0"/>
              </a:rPr>
              <a:t>theory</a:t>
            </a:r>
            <a:r>
              <a:rPr lang="fr-BE" altLang="nl-NL" sz="1800" dirty="0">
                <a:solidFill>
                  <a:schemeClr val="bg1"/>
                </a:solidFill>
                <a:latin typeface="Gill Sans MT" charset="0"/>
              </a:rPr>
              <a:t>, quantum </a:t>
            </a:r>
            <a:r>
              <a:rPr lang="fr-BE" altLang="nl-NL" sz="1800" dirty="0" err="1">
                <a:solidFill>
                  <a:schemeClr val="bg1"/>
                </a:solidFill>
                <a:latin typeface="Gill Sans MT" charset="0"/>
              </a:rPr>
              <a:t>physics</a:t>
            </a:r>
            <a:r>
              <a:rPr lang="fr-BE" altLang="nl-NL" sz="1800" dirty="0">
                <a:solidFill>
                  <a:schemeClr val="bg1"/>
                </a:solidFill>
                <a:latin typeface="Gill Sans MT" charset="0"/>
              </a:rPr>
              <a:t>, </a:t>
            </a:r>
            <a:r>
              <a:rPr lang="fr-BE" altLang="nl-NL" sz="1800" dirty="0" err="1">
                <a:solidFill>
                  <a:schemeClr val="bg1"/>
                </a:solidFill>
                <a:latin typeface="Gill Sans MT" charset="0"/>
              </a:rPr>
              <a:t>phenomenologie</a:t>
            </a:r>
            <a:r>
              <a:rPr lang="fr-BE" altLang="nl-NL" sz="1800" dirty="0">
                <a:solidFill>
                  <a:schemeClr val="bg1"/>
                </a:solidFill>
                <a:latin typeface="Gill Sans MT" charset="0"/>
              </a:rPr>
              <a:t>…)</a:t>
            </a:r>
            <a:endParaRPr lang="fr-BE" altLang="nl-NL" dirty="0">
              <a:solidFill>
                <a:schemeClr val="bg1"/>
              </a:solidFill>
              <a:latin typeface="Gill Sans MT" charset="0"/>
            </a:endParaRPr>
          </a:p>
          <a:p>
            <a:pPr eaLnBrk="1" hangingPunct="1"/>
            <a:r>
              <a:rPr lang="fr-BE" altLang="nl-NL" dirty="0">
                <a:solidFill>
                  <a:schemeClr val="bg1"/>
                </a:solidFill>
                <a:latin typeface="Gill Sans MT" charset="0"/>
              </a:rPr>
              <a:t> </a:t>
            </a:r>
            <a:endParaRPr lang="fr-BE" altLang="nl-NL" sz="4700" dirty="0">
              <a:solidFill>
                <a:schemeClr val="bg1"/>
              </a:solidFill>
              <a:latin typeface="Gill Sans MT" charset="0"/>
            </a:endParaRPr>
          </a:p>
        </p:txBody>
      </p:sp>
      <p:pic>
        <p:nvPicPr>
          <p:cNvPr id="6" name="Picture 4" descr="logo_Gedraai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4473" y="5229200"/>
            <a:ext cx="161691" cy="1408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6306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iStock_000002336235Small.jpg"/>
          <p:cNvPicPr>
            <a:picLocks noChangeAspect="1"/>
          </p:cNvPicPr>
          <p:nvPr/>
        </p:nvPicPr>
        <p:blipFill>
          <a:blip r:embed="rId3">
            <a:extLst>
              <a:ext uri="{28A0092B-C50C-407E-A947-70E740481C1C}">
                <a14:useLocalDpi xmlns:a14="http://schemas.microsoft.com/office/drawing/2010/main" val="0"/>
              </a:ext>
            </a:extLst>
          </a:blip>
          <a:srcRect l="5914" r="5353"/>
          <a:stretch>
            <a:fillRect/>
          </a:stretch>
        </p:blipFill>
        <p:spPr bwMode="auto">
          <a:xfrm>
            <a:off x="15240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5" name="Rectangle 3"/>
          <p:cNvSpPr>
            <a:spLocks noChangeArrowheads="1"/>
          </p:cNvSpPr>
          <p:nvPr/>
        </p:nvSpPr>
        <p:spPr bwMode="auto">
          <a:xfrm>
            <a:off x="1549400" y="620714"/>
            <a:ext cx="9144000" cy="2952303"/>
          </a:xfrm>
          <a:prstGeom prst="rect">
            <a:avLst/>
          </a:prstGeom>
          <a:solidFill>
            <a:srgbClr val="000000">
              <a:alpha val="27843"/>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BE" altLang="nl-NL" sz="7500" dirty="0">
                <a:solidFill>
                  <a:schemeClr val="bg1"/>
                </a:solidFill>
                <a:latin typeface="Gill Sans MT" charset="0"/>
              </a:rPr>
              <a:t>«</a:t>
            </a:r>
            <a:r>
              <a:rPr lang="fr-BE" altLang="nl-NL" sz="7500" dirty="0" err="1">
                <a:solidFill>
                  <a:schemeClr val="bg1"/>
                </a:solidFill>
                <a:latin typeface="Gill Sans MT" charset="0"/>
              </a:rPr>
              <a:t>Felt</a:t>
            </a:r>
            <a:r>
              <a:rPr lang="fr-BE" altLang="nl-NL" sz="7500" dirty="0">
                <a:solidFill>
                  <a:schemeClr val="bg1"/>
                </a:solidFill>
                <a:latin typeface="Gill Sans MT" charset="0"/>
              </a:rPr>
              <a:t> </a:t>
            </a:r>
            <a:r>
              <a:rPr lang="fr-BE" altLang="nl-NL" sz="7500" dirty="0" err="1">
                <a:solidFill>
                  <a:schemeClr val="bg1"/>
                </a:solidFill>
                <a:latin typeface="Gill Sans MT" charset="0"/>
              </a:rPr>
              <a:t>sensing</a:t>
            </a:r>
            <a:r>
              <a:rPr lang="fr-BE" altLang="nl-NL" sz="7500" dirty="0">
                <a:solidFill>
                  <a:schemeClr val="bg1"/>
                </a:solidFill>
                <a:latin typeface="Gill Sans MT" charset="0"/>
              </a:rPr>
              <a:t> »</a:t>
            </a:r>
            <a:br>
              <a:rPr lang="fr-BE" altLang="nl-NL" sz="7500" dirty="0">
                <a:solidFill>
                  <a:schemeClr val="bg1"/>
                </a:solidFill>
                <a:latin typeface="Gill Sans MT" charset="0"/>
              </a:rPr>
            </a:br>
            <a:r>
              <a:rPr lang="fr-BE" altLang="nl-NL" sz="3600" dirty="0">
                <a:solidFill>
                  <a:schemeClr val="bg1"/>
                </a:solidFill>
                <a:latin typeface="Gill Sans MT" charset="0"/>
              </a:rPr>
              <a:t>- </a:t>
            </a:r>
            <a:r>
              <a:rPr lang="fr-BE" altLang="nl-NL" sz="3200" dirty="0" err="1">
                <a:solidFill>
                  <a:schemeClr val="bg1"/>
                </a:solidFill>
                <a:latin typeface="Gill Sans MT" charset="0"/>
              </a:rPr>
              <a:t>Richt</a:t>
            </a:r>
            <a:r>
              <a:rPr lang="fr-BE" altLang="nl-NL" sz="3200" dirty="0">
                <a:solidFill>
                  <a:schemeClr val="bg1"/>
                </a:solidFill>
                <a:latin typeface="Gill Sans MT" charset="0"/>
              </a:rPr>
              <a:t> je </a:t>
            </a:r>
            <a:r>
              <a:rPr lang="fr-BE" altLang="nl-NL" sz="3200" dirty="0" err="1">
                <a:solidFill>
                  <a:schemeClr val="bg1"/>
                </a:solidFill>
                <a:latin typeface="Gill Sans MT" charset="0"/>
              </a:rPr>
              <a:t>aandacht</a:t>
            </a:r>
            <a:r>
              <a:rPr lang="fr-BE" altLang="nl-NL" sz="3200" dirty="0">
                <a:solidFill>
                  <a:schemeClr val="bg1"/>
                </a:solidFill>
                <a:latin typeface="Gill Sans MT" charset="0"/>
              </a:rPr>
              <a:t> </a:t>
            </a:r>
            <a:r>
              <a:rPr lang="fr-BE" altLang="nl-NL" sz="3200" dirty="0" err="1">
                <a:solidFill>
                  <a:schemeClr val="bg1"/>
                </a:solidFill>
                <a:latin typeface="Gill Sans MT" charset="0"/>
              </a:rPr>
              <a:t>naar</a:t>
            </a:r>
            <a:r>
              <a:rPr lang="fr-BE" altLang="nl-NL" sz="3200" dirty="0">
                <a:solidFill>
                  <a:schemeClr val="bg1"/>
                </a:solidFill>
                <a:latin typeface="Gill Sans MT" charset="0"/>
              </a:rPr>
              <a:t> </a:t>
            </a:r>
            <a:r>
              <a:rPr lang="fr-BE" altLang="nl-NL" sz="3200" dirty="0" err="1">
                <a:solidFill>
                  <a:schemeClr val="bg1"/>
                </a:solidFill>
                <a:latin typeface="Gill Sans MT" charset="0"/>
              </a:rPr>
              <a:t>binnen</a:t>
            </a:r>
            <a:r>
              <a:rPr lang="fr-BE" altLang="nl-NL" sz="3200" dirty="0">
                <a:solidFill>
                  <a:schemeClr val="bg1"/>
                </a:solidFill>
                <a:latin typeface="Gill Sans MT" charset="0"/>
              </a:rPr>
              <a:t> en </a:t>
            </a:r>
            <a:r>
              <a:rPr lang="fr-BE" altLang="nl-NL" sz="3200" dirty="0" err="1">
                <a:solidFill>
                  <a:schemeClr val="bg1"/>
                </a:solidFill>
                <a:latin typeface="Gill Sans MT" charset="0"/>
              </a:rPr>
              <a:t>naar</a:t>
            </a:r>
            <a:r>
              <a:rPr lang="fr-BE" altLang="nl-NL" sz="3200" dirty="0">
                <a:solidFill>
                  <a:schemeClr val="bg1"/>
                </a:solidFill>
                <a:latin typeface="Gill Sans MT" charset="0"/>
              </a:rPr>
              <a:t> </a:t>
            </a:r>
            <a:r>
              <a:rPr lang="fr-BE" altLang="nl-NL" sz="3200" dirty="0" err="1">
                <a:solidFill>
                  <a:schemeClr val="bg1"/>
                </a:solidFill>
                <a:latin typeface="Gill Sans MT" charset="0"/>
              </a:rPr>
              <a:t>buiten</a:t>
            </a:r>
            <a:br>
              <a:rPr lang="fr-BE" altLang="nl-NL" sz="3200" dirty="0">
                <a:solidFill>
                  <a:schemeClr val="bg1"/>
                </a:solidFill>
                <a:latin typeface="Gill Sans MT" charset="0"/>
              </a:rPr>
            </a:br>
            <a:r>
              <a:rPr lang="fr-BE" altLang="nl-NL" sz="3200" dirty="0">
                <a:solidFill>
                  <a:schemeClr val="bg1"/>
                </a:solidFill>
                <a:latin typeface="Gill Sans MT" charset="0"/>
              </a:rPr>
              <a:t>- Ga in het niet-</a:t>
            </a:r>
            <a:r>
              <a:rPr lang="fr-BE" altLang="nl-NL" sz="3200" dirty="0" err="1">
                <a:solidFill>
                  <a:schemeClr val="bg1"/>
                </a:solidFill>
                <a:latin typeface="Gill Sans MT" charset="0"/>
              </a:rPr>
              <a:t>weten</a:t>
            </a:r>
            <a:r>
              <a:rPr lang="fr-BE" altLang="nl-NL" sz="3200" dirty="0">
                <a:solidFill>
                  <a:schemeClr val="bg1"/>
                </a:solidFill>
                <a:latin typeface="Gill Sans MT" charset="0"/>
              </a:rPr>
              <a:t>, </a:t>
            </a:r>
            <a:r>
              <a:rPr lang="fr-BE" altLang="nl-NL" sz="3200" dirty="0" err="1">
                <a:solidFill>
                  <a:schemeClr val="bg1"/>
                </a:solidFill>
                <a:latin typeface="Gill Sans MT" charset="0"/>
              </a:rPr>
              <a:t>stel</a:t>
            </a:r>
            <a:r>
              <a:rPr lang="fr-BE" altLang="nl-NL" sz="3200" dirty="0">
                <a:solidFill>
                  <a:schemeClr val="bg1"/>
                </a:solidFill>
                <a:latin typeface="Gill Sans MT" charset="0"/>
              </a:rPr>
              <a:t> je </a:t>
            </a:r>
            <a:r>
              <a:rPr lang="fr-BE" altLang="nl-NL" sz="3200" dirty="0" err="1">
                <a:solidFill>
                  <a:schemeClr val="bg1"/>
                </a:solidFill>
                <a:latin typeface="Gill Sans MT" charset="0"/>
              </a:rPr>
              <a:t>oordeel</a:t>
            </a:r>
            <a:r>
              <a:rPr lang="fr-BE" altLang="nl-NL" sz="3200" dirty="0">
                <a:solidFill>
                  <a:schemeClr val="bg1"/>
                </a:solidFill>
                <a:latin typeface="Gill Sans MT" charset="0"/>
              </a:rPr>
              <a:t> </a:t>
            </a:r>
            <a:r>
              <a:rPr lang="fr-BE" altLang="nl-NL" sz="3200" dirty="0" err="1">
                <a:solidFill>
                  <a:schemeClr val="bg1"/>
                </a:solidFill>
                <a:latin typeface="Gill Sans MT" charset="0"/>
              </a:rPr>
              <a:t>uit</a:t>
            </a:r>
            <a:endParaRPr lang="fr-BE" altLang="nl-NL" sz="3200" dirty="0">
              <a:solidFill>
                <a:schemeClr val="bg1"/>
              </a:solidFill>
              <a:latin typeface="Gill Sans MT" charset="0"/>
            </a:endParaRPr>
          </a:p>
          <a:p>
            <a:pPr eaLnBrk="1" hangingPunct="1"/>
            <a:r>
              <a:rPr lang="fr-BE" altLang="nl-NL" sz="3200" dirty="0">
                <a:solidFill>
                  <a:schemeClr val="bg1"/>
                </a:solidFill>
                <a:latin typeface="Gill Sans MT" charset="0"/>
              </a:rPr>
              <a:t>- Let op de </a:t>
            </a:r>
            <a:r>
              <a:rPr lang="fr-BE" altLang="nl-NL" sz="3200" dirty="0" err="1">
                <a:solidFill>
                  <a:schemeClr val="bg1"/>
                </a:solidFill>
                <a:latin typeface="Gill Sans MT" charset="0"/>
              </a:rPr>
              <a:t>gewaarwording</a:t>
            </a:r>
            <a:r>
              <a:rPr lang="fr-BE" altLang="nl-NL" sz="3200" dirty="0">
                <a:solidFill>
                  <a:schemeClr val="bg1"/>
                </a:solidFill>
                <a:latin typeface="Gill Sans MT" charset="0"/>
              </a:rPr>
              <a:t> in je </a:t>
            </a:r>
            <a:r>
              <a:rPr lang="fr-BE" altLang="nl-NL" sz="3200" dirty="0" err="1">
                <a:solidFill>
                  <a:schemeClr val="bg1"/>
                </a:solidFill>
                <a:latin typeface="Gill Sans MT" charset="0"/>
              </a:rPr>
              <a:t>lichaam</a:t>
            </a:r>
            <a:r>
              <a:rPr lang="fr-BE" altLang="nl-NL" sz="3200" dirty="0">
                <a:solidFill>
                  <a:schemeClr val="bg1"/>
                </a:solidFill>
                <a:latin typeface="Gill Sans MT" charset="0"/>
              </a:rPr>
              <a:t> en je </a:t>
            </a:r>
            <a:r>
              <a:rPr lang="fr-BE" altLang="nl-NL" sz="3200" dirty="0" err="1">
                <a:solidFill>
                  <a:schemeClr val="bg1"/>
                </a:solidFill>
                <a:latin typeface="Gill Sans MT" charset="0"/>
              </a:rPr>
              <a:t>intuïtie</a:t>
            </a:r>
            <a:r>
              <a:rPr lang="fr-BE" altLang="nl-NL" sz="3200" dirty="0">
                <a:solidFill>
                  <a:schemeClr val="bg1"/>
                </a:solidFill>
                <a:latin typeface="Gill Sans MT" charset="0"/>
              </a:rPr>
              <a:t>  </a:t>
            </a:r>
          </a:p>
          <a:p>
            <a:pPr eaLnBrk="1" hangingPunct="1"/>
            <a:r>
              <a:rPr lang="fr-BE" altLang="nl-NL" sz="3200" dirty="0">
                <a:solidFill>
                  <a:schemeClr val="bg1"/>
                </a:solidFill>
                <a:latin typeface="Gill Sans MT" charset="0"/>
              </a:rPr>
              <a:t>- </a:t>
            </a:r>
            <a:r>
              <a:rPr lang="fr-BE" altLang="nl-NL" sz="3200" dirty="0" err="1">
                <a:solidFill>
                  <a:schemeClr val="bg1"/>
                </a:solidFill>
                <a:latin typeface="Gill Sans MT" charset="0"/>
              </a:rPr>
              <a:t>Vertrouw</a:t>
            </a:r>
            <a:r>
              <a:rPr lang="fr-BE" altLang="nl-NL" sz="3200" dirty="0">
                <a:solidFill>
                  <a:schemeClr val="bg1"/>
                </a:solidFill>
                <a:latin typeface="Gill Sans MT" charset="0"/>
              </a:rPr>
              <a:t> je </a:t>
            </a:r>
            <a:r>
              <a:rPr lang="fr-BE" altLang="nl-NL" sz="3200" dirty="0" err="1">
                <a:solidFill>
                  <a:schemeClr val="bg1"/>
                </a:solidFill>
                <a:latin typeface="Gill Sans MT" charset="0"/>
              </a:rPr>
              <a:t>gewaarwording</a:t>
            </a:r>
            <a:endParaRPr lang="fr-BE" altLang="nl-NL" sz="3200" dirty="0">
              <a:solidFill>
                <a:schemeClr val="bg1"/>
              </a:solidFill>
              <a:latin typeface="Gill Sans MT" charset="0"/>
            </a:endParaRPr>
          </a:p>
          <a:p>
            <a:pPr eaLnBrk="1" hangingPunct="1"/>
            <a:r>
              <a:rPr lang="fr-BE" altLang="nl-NL" dirty="0">
                <a:solidFill>
                  <a:schemeClr val="bg1"/>
                </a:solidFill>
                <a:latin typeface="Gill Sans MT" charset="0"/>
              </a:rPr>
              <a:t> </a:t>
            </a:r>
            <a:endParaRPr lang="fr-BE" altLang="nl-NL" sz="4700" dirty="0">
              <a:solidFill>
                <a:schemeClr val="bg1"/>
              </a:solidFill>
              <a:latin typeface="Gill Sans MT" charset="0"/>
            </a:endParaRPr>
          </a:p>
        </p:txBody>
      </p:sp>
      <p:pic>
        <p:nvPicPr>
          <p:cNvPr id="6" name="Picture 4" descr="logo_Gedraai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4473" y="5229200"/>
            <a:ext cx="161691" cy="1408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098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1271464" y="0"/>
            <a:ext cx="9938480" cy="6858000"/>
          </a:xfrm>
          <a:prstGeom prst="rect">
            <a:avLst/>
          </a:prstGeom>
        </p:spPr>
      </p:pic>
      <p:sp>
        <p:nvSpPr>
          <p:cNvPr id="4" name="Rectangle 3"/>
          <p:cNvSpPr>
            <a:spLocks noChangeArrowheads="1"/>
          </p:cNvSpPr>
          <p:nvPr/>
        </p:nvSpPr>
        <p:spPr bwMode="auto">
          <a:xfrm>
            <a:off x="2172072" y="908720"/>
            <a:ext cx="8460432" cy="1412776"/>
          </a:xfrm>
          <a:prstGeom prst="rect">
            <a:avLst/>
          </a:prstGeom>
          <a:solidFill>
            <a:srgbClr val="000000">
              <a:alpha val="27843"/>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BE" altLang="nl-NL" sz="5400" dirty="0" err="1">
                <a:solidFill>
                  <a:schemeClr val="bg1"/>
                </a:solidFill>
                <a:latin typeface="Gill Sans MT" charset="0"/>
              </a:rPr>
              <a:t>Verandering</a:t>
            </a:r>
            <a:r>
              <a:rPr lang="fr-BE" altLang="nl-NL" sz="5400" dirty="0">
                <a:solidFill>
                  <a:schemeClr val="bg1"/>
                </a:solidFill>
                <a:latin typeface="Gill Sans MT" charset="0"/>
              </a:rPr>
              <a:t> </a:t>
            </a:r>
            <a:r>
              <a:rPr lang="fr-BE" altLang="nl-NL" sz="5400" dirty="0" err="1">
                <a:solidFill>
                  <a:schemeClr val="bg1"/>
                </a:solidFill>
                <a:latin typeface="Gill Sans MT" charset="0"/>
              </a:rPr>
              <a:t>begint</a:t>
            </a:r>
            <a:r>
              <a:rPr lang="fr-BE" altLang="nl-NL" sz="5400" dirty="0">
                <a:solidFill>
                  <a:schemeClr val="bg1"/>
                </a:solidFill>
                <a:latin typeface="Gill Sans MT" charset="0"/>
              </a:rPr>
              <a:t> met de </a:t>
            </a:r>
            <a:r>
              <a:rPr lang="fr-BE" altLang="nl-NL" sz="5400" dirty="0" err="1">
                <a:solidFill>
                  <a:schemeClr val="bg1"/>
                </a:solidFill>
                <a:latin typeface="Gill Sans MT" charset="0"/>
              </a:rPr>
              <a:t>wereld</a:t>
            </a:r>
            <a:r>
              <a:rPr lang="fr-BE" altLang="nl-NL" sz="5400" dirty="0">
                <a:solidFill>
                  <a:schemeClr val="bg1"/>
                </a:solidFill>
                <a:latin typeface="Gill Sans MT" charset="0"/>
              </a:rPr>
              <a:t> te </a:t>
            </a:r>
            <a:r>
              <a:rPr lang="fr-BE" altLang="nl-NL" sz="5400" dirty="0" err="1">
                <a:solidFill>
                  <a:schemeClr val="bg1"/>
                </a:solidFill>
                <a:latin typeface="Gill Sans MT" charset="0"/>
              </a:rPr>
              <a:t>nemen</a:t>
            </a:r>
            <a:r>
              <a:rPr lang="fr-BE" altLang="nl-NL" sz="5400" dirty="0">
                <a:solidFill>
                  <a:schemeClr val="bg1"/>
                </a:solidFill>
                <a:latin typeface="Gill Sans MT" charset="0"/>
              </a:rPr>
              <a:t> </a:t>
            </a:r>
            <a:r>
              <a:rPr lang="fr-BE" altLang="nl-NL" sz="5400" dirty="0" err="1">
                <a:solidFill>
                  <a:schemeClr val="bg1"/>
                </a:solidFill>
                <a:latin typeface="Gill Sans MT" charset="0"/>
              </a:rPr>
              <a:t>zoals</a:t>
            </a:r>
            <a:r>
              <a:rPr lang="fr-BE" altLang="nl-NL" sz="5400" dirty="0">
                <a:solidFill>
                  <a:schemeClr val="bg1"/>
                </a:solidFill>
                <a:latin typeface="Gill Sans MT" charset="0"/>
              </a:rPr>
              <a:t> die </a:t>
            </a:r>
            <a:r>
              <a:rPr lang="fr-BE" altLang="nl-NL" sz="5400" dirty="0" err="1">
                <a:solidFill>
                  <a:schemeClr val="bg1"/>
                </a:solidFill>
                <a:latin typeface="Gill Sans MT" charset="0"/>
              </a:rPr>
              <a:t>is</a:t>
            </a:r>
            <a:endParaRPr lang="fr-BE" altLang="nl-NL" sz="1800" dirty="0">
              <a:solidFill>
                <a:schemeClr val="bg1"/>
              </a:solidFill>
              <a:latin typeface="Gill Sans MT" charset="0"/>
            </a:endParaRPr>
          </a:p>
        </p:txBody>
      </p:sp>
      <p:pic>
        <p:nvPicPr>
          <p:cNvPr id="6" name="Picture 4" descr="logo_Gedraai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4473" y="5229200"/>
            <a:ext cx="161691" cy="1408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8751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B0EA1"/>
            </a:gs>
            <a:gs pos="100000">
              <a:srgbClr val="12B8B8"/>
            </a:gs>
          </a:gsLst>
          <a:lin ang="5400000" scaled="0"/>
        </a:gradFill>
        <a:effectLst/>
      </p:bgPr>
    </p:bg>
    <p:spTree>
      <p:nvGrpSpPr>
        <p:cNvPr id="1" name=""/>
        <p:cNvGrpSpPr/>
        <p:nvPr/>
      </p:nvGrpSpPr>
      <p:grpSpPr>
        <a:xfrm>
          <a:off x="0" y="0"/>
          <a:ext cx="0" cy="0"/>
          <a:chOff x="0" y="0"/>
          <a:chExt cx="0" cy="0"/>
        </a:xfrm>
      </p:grpSpPr>
      <p:sp>
        <p:nvSpPr>
          <p:cNvPr id="787" name="OFFERTE"/>
          <p:cNvSpPr txBox="1">
            <a:spLocks noGrp="1"/>
          </p:cNvSpPr>
          <p:nvPr>
            <p:ph type="body" idx="16"/>
          </p:nvPr>
        </p:nvSpPr>
        <p:spPr>
          <a:xfrm>
            <a:off x="691117" y="2531994"/>
            <a:ext cx="11212754" cy="2418378"/>
          </a:xfrm>
          <a:prstGeom prst="rect">
            <a:avLst/>
          </a:prstGeom>
        </p:spPr>
        <p:txBody>
          <a:bodyPr/>
          <a:lstStyle/>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r>
              <a:rPr lang="nl-BE" sz="5333" dirty="0">
                <a:latin typeface="Arial" panose="020B0604020202020204" pitchFamily="34" charset="0"/>
                <a:cs typeface="Arial" panose="020B0604020202020204" pitchFamily="34" charset="0"/>
              </a:rPr>
              <a:t>SYSTEMISCHE BASISDYNAMIEKEN</a:t>
            </a:r>
          </a:p>
        </p:txBody>
      </p:sp>
      <p:pic>
        <p:nvPicPr>
          <p:cNvPr id="789" name="image1.png" descr="image1.png"/>
          <p:cNvPicPr>
            <a:picLocks noChangeAspect="1"/>
          </p:cNvPicPr>
          <p:nvPr/>
        </p:nvPicPr>
        <p:blipFill>
          <a:blip r:embed="rId3"/>
          <a:stretch>
            <a:fillRect/>
          </a:stretch>
        </p:blipFill>
        <p:spPr>
          <a:xfrm rot="10800000">
            <a:off x="-141105" y="2531994"/>
            <a:ext cx="5490749" cy="4506687"/>
          </a:xfrm>
          <a:prstGeom prst="rect">
            <a:avLst/>
          </a:prstGeom>
          <a:ln w="12700">
            <a:miter lim="400000"/>
          </a:ln>
        </p:spPr>
      </p:pic>
      <p:pic>
        <p:nvPicPr>
          <p:cNvPr id="790" name="image1.png" descr="image1.png"/>
          <p:cNvPicPr>
            <a:picLocks noChangeAspect="1"/>
          </p:cNvPicPr>
          <p:nvPr/>
        </p:nvPicPr>
        <p:blipFill>
          <a:blip r:embed="rId4"/>
          <a:stretch>
            <a:fillRect/>
          </a:stretch>
        </p:blipFill>
        <p:spPr>
          <a:xfrm>
            <a:off x="11903870" y="538278"/>
            <a:ext cx="5490751" cy="4506687"/>
          </a:xfrm>
          <a:prstGeom prst="rect">
            <a:avLst/>
          </a:prstGeom>
          <a:ln w="12700">
            <a:miter lim="400000"/>
          </a:ln>
        </p:spPr>
      </p:pic>
      <p:pic>
        <p:nvPicPr>
          <p:cNvPr id="3" name="Afbeelding 2">
            <a:extLst>
              <a:ext uri="{FF2B5EF4-FFF2-40B4-BE49-F238E27FC236}">
                <a16:creationId xmlns:a16="http://schemas.microsoft.com/office/drawing/2014/main" id="{816B6BB3-F968-C148-AB4F-328F509942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3267" y="5044965"/>
            <a:ext cx="1212254" cy="1062243"/>
          </a:xfrm>
          <a:prstGeom prst="rect">
            <a:avLst/>
          </a:prstGeom>
        </p:spPr>
      </p:pic>
    </p:spTree>
    <p:extLst>
      <p:ext uri="{BB962C8B-B14F-4D97-AF65-F5344CB8AC3E}">
        <p14:creationId xmlns:p14="http://schemas.microsoft.com/office/powerpoint/2010/main" val="3928627104"/>
      </p:ext>
    </p:extLst>
  </p:cSld>
  <p:clrMapOvr>
    <a:masterClrMapping/>
  </p:clrMapOvr>
  <p:transition spd="med" advTm="5167"/>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789"/>
                                        </p:tgtEl>
                                        <p:attrNameLst>
                                          <p:attrName>style.visibility</p:attrName>
                                        </p:attrNameLst>
                                      </p:cBhvr>
                                      <p:to>
                                        <p:strVal val="visible"/>
                                      </p:to>
                                    </p:set>
                                    <p:animEffect transition="in" filter="wipe(left)">
                                      <p:cBhvr>
                                        <p:cTn id="7" dur="500"/>
                                        <p:tgtEl>
                                          <p:spTgt spid="789"/>
                                        </p:tgtEl>
                                      </p:cBhvr>
                                    </p:animEffect>
                                  </p:childTnLst>
                                </p:cTn>
                              </p:par>
                            </p:childTnLst>
                          </p:cTn>
                        </p:par>
                        <p:par>
                          <p:cTn id="8" fill="hold">
                            <p:stCondLst>
                              <p:cond delay="500"/>
                            </p:stCondLst>
                            <p:childTnLst>
                              <p:par>
                                <p:cTn id="9" presetID="22" presetClass="entr" presetSubtype="2" fill="hold" grpId="0" nodeType="afterEffect">
                                  <p:stCondLst>
                                    <p:cond delay="0"/>
                                  </p:stCondLst>
                                  <p:iterate>
                                    <p:tmAbs val="0"/>
                                  </p:iterate>
                                  <p:childTnLst>
                                    <p:set>
                                      <p:cBhvr>
                                        <p:cTn id="10" fill="hold"/>
                                        <p:tgtEl>
                                          <p:spTgt spid="790"/>
                                        </p:tgtEl>
                                        <p:attrNameLst>
                                          <p:attrName>style.visibility</p:attrName>
                                        </p:attrNameLst>
                                      </p:cBhvr>
                                      <p:to>
                                        <p:strVal val="visible"/>
                                      </p:to>
                                    </p:set>
                                    <p:animEffect transition="in" filter="wipe(right)">
                                      <p:cBhvr>
                                        <p:cTn id="11" dur="500"/>
                                        <p:tgtEl>
                                          <p:spTgt spid="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 grpId="0" animBg="1" advAuto="0"/>
      <p:bldP spid="790"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2152650" y="332656"/>
            <a:ext cx="7886700" cy="994172"/>
          </a:xfrm>
        </p:spPr>
        <p:txBody>
          <a:bodyPr>
            <a:normAutofit fontScale="90000"/>
          </a:bodyPr>
          <a:lstStyle/>
          <a:p>
            <a:r>
              <a:rPr lang="nl-BE" b="1" dirty="0">
                <a:solidFill>
                  <a:srgbClr val="00B0F0"/>
                </a:solidFill>
                <a:latin typeface="Arial" panose="020B0604020202020204" pitchFamily="34" charset="0"/>
                <a:cs typeface="Arial" panose="020B0604020202020204" pitchFamily="34" charset="0"/>
              </a:rPr>
              <a:t>De systemische basisdynamieken  </a:t>
            </a:r>
          </a:p>
        </p:txBody>
      </p:sp>
      <p:sp>
        <p:nvSpPr>
          <p:cNvPr id="6" name="Tijdelijke aanduiding voor inhoud 5"/>
          <p:cNvSpPr>
            <a:spLocks noGrp="1"/>
          </p:cNvSpPr>
          <p:nvPr>
            <p:ph idx="1"/>
          </p:nvPr>
        </p:nvSpPr>
        <p:spPr/>
        <p:txBody>
          <a:bodyPr>
            <a:normAutofit fontScale="92500" lnSpcReduction="20000"/>
          </a:bodyPr>
          <a:lstStyle/>
          <a:p>
            <a:r>
              <a:rPr lang="nl-BE" sz="2200" b="1" dirty="0">
                <a:solidFill>
                  <a:srgbClr val="002060"/>
                </a:solidFill>
                <a:latin typeface="Arial" panose="020B0604020202020204" pitchFamily="34" charset="0"/>
                <a:cs typeface="Arial" panose="020B0604020202020204" pitchFamily="34" charset="0"/>
              </a:rPr>
              <a:t>Erkenning van oorsprong</a:t>
            </a:r>
            <a:endParaRPr lang="nl-BE" sz="2200" dirty="0">
              <a:solidFill>
                <a:srgbClr val="002060"/>
              </a:solidFill>
              <a:latin typeface="Arial" panose="020B0604020202020204" pitchFamily="34" charset="0"/>
              <a:cs typeface="Arial" panose="020B0604020202020204" pitchFamily="34" charset="0"/>
            </a:endParaRPr>
          </a:p>
          <a:p>
            <a:r>
              <a:rPr lang="nl-BE" sz="2200" b="1" dirty="0">
                <a:solidFill>
                  <a:srgbClr val="002060"/>
                </a:solidFill>
                <a:latin typeface="Arial" panose="020B0604020202020204" pitchFamily="34" charset="0"/>
                <a:cs typeface="Arial" panose="020B0604020202020204" pitchFamily="34" charset="0"/>
              </a:rPr>
              <a:t>Erkenning van de geschiedenis</a:t>
            </a:r>
            <a:endParaRPr lang="nl-BE" sz="2200" dirty="0">
              <a:solidFill>
                <a:srgbClr val="002060"/>
              </a:solidFill>
              <a:latin typeface="Arial" panose="020B0604020202020204" pitchFamily="34" charset="0"/>
              <a:cs typeface="Arial" panose="020B0604020202020204" pitchFamily="34" charset="0"/>
            </a:endParaRPr>
          </a:p>
          <a:p>
            <a:r>
              <a:rPr lang="nl-BE" sz="2200" b="1" dirty="0">
                <a:solidFill>
                  <a:srgbClr val="002060"/>
                </a:solidFill>
                <a:latin typeface="Arial" panose="020B0604020202020204" pitchFamily="34" charset="0"/>
                <a:cs typeface="Arial" panose="020B0604020202020204" pitchFamily="34" charset="0"/>
              </a:rPr>
              <a:t>Binding</a:t>
            </a:r>
          </a:p>
          <a:p>
            <a:r>
              <a:rPr lang="nl-BE" sz="2200" b="1" dirty="0">
                <a:solidFill>
                  <a:srgbClr val="002060"/>
                </a:solidFill>
                <a:latin typeface="Arial" panose="020B0604020202020204" pitchFamily="34" charset="0"/>
                <a:cs typeface="Arial" panose="020B0604020202020204" pitchFamily="34" charset="0"/>
              </a:rPr>
              <a:t>Rangorde</a:t>
            </a:r>
          </a:p>
          <a:p>
            <a:r>
              <a:rPr lang="nl-BE" sz="2200" b="1" dirty="0">
                <a:solidFill>
                  <a:srgbClr val="002060"/>
                </a:solidFill>
                <a:latin typeface="Arial" panose="020B0604020202020204" pitchFamily="34" charset="0"/>
                <a:cs typeface="Arial" panose="020B0604020202020204" pitchFamily="34" charset="0"/>
              </a:rPr>
              <a:t>Balans </a:t>
            </a:r>
          </a:p>
          <a:p>
            <a:pPr marL="0" indent="0">
              <a:buNone/>
            </a:pPr>
            <a:endParaRPr lang="nl-BE" sz="1800" b="1" dirty="0">
              <a:solidFill>
                <a:srgbClr val="002060"/>
              </a:solidFill>
              <a:latin typeface="Arial" panose="020B0604020202020204" pitchFamily="34" charset="0"/>
              <a:cs typeface="Arial" panose="020B0604020202020204" pitchFamily="34" charset="0"/>
            </a:endParaRPr>
          </a:p>
          <a:p>
            <a:pPr marL="0" indent="0">
              <a:buNone/>
            </a:pPr>
            <a:endParaRPr lang="nl-BE" sz="2200" b="1" dirty="0">
              <a:solidFill>
                <a:srgbClr val="002060"/>
              </a:solidFill>
              <a:latin typeface="Arial" panose="020B0604020202020204" pitchFamily="34" charset="0"/>
              <a:cs typeface="Arial" panose="020B0604020202020204" pitchFamily="34" charset="0"/>
              <a:sym typeface="Wingdings"/>
            </a:endParaRPr>
          </a:p>
          <a:p>
            <a:pPr marL="0" indent="0">
              <a:buNone/>
            </a:pPr>
            <a:r>
              <a:rPr lang="nl-BE" sz="2200" dirty="0">
                <a:solidFill>
                  <a:srgbClr val="002060"/>
                </a:solidFill>
                <a:latin typeface="Arial" panose="020B0604020202020204" pitchFamily="34" charset="0"/>
                <a:cs typeface="Arial" panose="020B0604020202020204" pitchFamily="34" charset="0"/>
                <a:sym typeface="Wingdings"/>
              </a:rPr>
              <a:t>Dit zijn de systemische dynamieken of wetmatigheden die we hebben te respecteren voor een optimaal evenwicht en veerkracht in systemen. </a:t>
            </a:r>
          </a:p>
          <a:p>
            <a:pPr marL="0" indent="0">
              <a:buNone/>
            </a:pPr>
            <a:endParaRPr lang="nl-BE" sz="2200" dirty="0">
              <a:solidFill>
                <a:srgbClr val="002060"/>
              </a:solidFill>
              <a:latin typeface="Arial" panose="020B0604020202020204" pitchFamily="34" charset="0"/>
              <a:cs typeface="Arial" panose="020B0604020202020204" pitchFamily="34" charset="0"/>
              <a:sym typeface="Wingdings"/>
            </a:endParaRPr>
          </a:p>
          <a:p>
            <a:pPr marL="0" indent="0">
              <a:buNone/>
            </a:pPr>
            <a:endParaRPr lang="nl-BE" sz="2200" dirty="0">
              <a:solidFill>
                <a:srgbClr val="002060"/>
              </a:solidFill>
              <a:latin typeface="Arial" panose="020B0604020202020204" pitchFamily="34" charset="0"/>
              <a:cs typeface="Arial" panose="020B0604020202020204" pitchFamily="34" charset="0"/>
            </a:endParaRPr>
          </a:p>
          <a:p>
            <a:pPr marL="0" indent="0">
              <a:buNone/>
            </a:pPr>
            <a:r>
              <a:rPr lang="nl-BE" sz="2200" dirty="0">
                <a:solidFill>
                  <a:srgbClr val="002060"/>
                </a:solidFill>
                <a:latin typeface="Arial" panose="020B0604020202020204" pitchFamily="34" charset="0"/>
                <a:cs typeface="Arial" panose="020B0604020202020204" pitchFamily="34" charset="0"/>
              </a:rPr>
              <a:t>De vragen rond de systemische basisdynamieken helpen om de onderliggende patronen in families en organisaties te ontdekken.</a:t>
            </a:r>
          </a:p>
          <a:p>
            <a:pPr marL="0" indent="0">
              <a:buNone/>
            </a:pPr>
            <a:endParaRPr lang="nl-BE" sz="1800" dirty="0">
              <a:solidFill>
                <a:srgbClr val="002060"/>
              </a:solidFill>
              <a:latin typeface="Arial" panose="020B0604020202020204" pitchFamily="34" charset="0"/>
              <a:cs typeface="Arial" panose="020B0604020202020204" pitchFamily="34" charset="0"/>
              <a:sym typeface="Wingdings"/>
            </a:endParaRPr>
          </a:p>
          <a:p>
            <a:pPr marL="0" indent="0">
              <a:buNone/>
            </a:pPr>
            <a:endParaRPr lang="nl-BE" sz="1800" dirty="0">
              <a:solidFill>
                <a:srgbClr val="002060"/>
              </a:solidFill>
              <a:latin typeface="Arial" panose="020B0604020202020204" pitchFamily="34" charset="0"/>
              <a:cs typeface="Arial" panose="020B0604020202020204" pitchFamily="34" charset="0"/>
              <a:sym typeface="Wingdings"/>
            </a:endParaRPr>
          </a:p>
          <a:p>
            <a:pPr marL="0" indent="0">
              <a:buNone/>
            </a:pPr>
            <a:endParaRPr lang="nl-BE" sz="1800" b="1" dirty="0">
              <a:solidFill>
                <a:srgbClr val="002060"/>
              </a:solidFill>
              <a:latin typeface="Arial" panose="020B0604020202020204" pitchFamily="34" charset="0"/>
              <a:cs typeface="Arial" panose="020B0604020202020204" pitchFamily="34" charset="0"/>
            </a:endParaRPr>
          </a:p>
          <a:p>
            <a:endParaRPr lang="nl-BE" sz="1800" dirty="0">
              <a:solidFill>
                <a:srgbClr val="002060"/>
              </a:solidFill>
              <a:latin typeface="Arial" panose="020B0604020202020204" pitchFamily="34" charset="0"/>
              <a:cs typeface="Arial" panose="020B0604020202020204" pitchFamily="34" charset="0"/>
            </a:endParaRPr>
          </a:p>
          <a:p>
            <a:pPr marL="0" indent="0" algn="ctr">
              <a:buNone/>
            </a:pPr>
            <a:endParaRPr lang="nl-BE" sz="1800" dirty="0">
              <a:solidFill>
                <a:srgbClr val="002060"/>
              </a:solidFill>
              <a:latin typeface="Arial" panose="020B0604020202020204" pitchFamily="34" charset="0"/>
              <a:cs typeface="Arial" panose="020B0604020202020204" pitchFamily="34" charset="0"/>
            </a:endParaRPr>
          </a:p>
          <a:p>
            <a:pPr marL="0" indent="0">
              <a:buNone/>
            </a:pPr>
            <a:endParaRPr lang="nl-BE" dirty="0">
              <a:solidFill>
                <a:srgbClr val="002060"/>
              </a:solidFill>
              <a:latin typeface="Arial" panose="020B0604020202020204" pitchFamily="34" charset="0"/>
              <a:cs typeface="Arial" panose="020B0604020202020204" pitchFamily="34" charset="0"/>
            </a:endParaRPr>
          </a:p>
          <a:p>
            <a:endParaRPr lang="nl-BE" dirty="0">
              <a:solidFill>
                <a:srgbClr val="002060"/>
              </a:solidFill>
              <a:latin typeface="Arial" panose="020B0604020202020204" pitchFamily="34" charset="0"/>
              <a:cs typeface="Arial" panose="020B0604020202020204" pitchFamily="34" charset="0"/>
            </a:endParaRPr>
          </a:p>
          <a:p>
            <a:endParaRPr lang="nl-BE" dirty="0">
              <a:solidFill>
                <a:srgbClr val="002060"/>
              </a:solidFill>
              <a:latin typeface="Arial" panose="020B0604020202020204" pitchFamily="34" charset="0"/>
              <a:cs typeface="Arial" panose="020B0604020202020204" pitchFamily="34" charset="0"/>
            </a:endParaRPr>
          </a:p>
          <a:p>
            <a:endParaRPr lang="nl-BE" dirty="0">
              <a:solidFill>
                <a:srgbClr val="002060"/>
              </a:solidFill>
              <a:latin typeface="Arial" panose="020B0604020202020204" pitchFamily="34" charset="0"/>
              <a:cs typeface="Arial" panose="020B0604020202020204" pitchFamily="34" charset="0"/>
            </a:endParaRPr>
          </a:p>
          <a:p>
            <a:pPr marL="0" indent="0" algn="ctr">
              <a:buNone/>
            </a:pPr>
            <a:endParaRPr lang="nl-BE" sz="1800" dirty="0">
              <a:solidFill>
                <a:srgbClr val="002060"/>
              </a:solidFill>
              <a:latin typeface="Arial" panose="020B0604020202020204" pitchFamily="34" charset="0"/>
              <a:cs typeface="Arial" panose="020B0604020202020204" pitchFamily="34" charset="0"/>
            </a:endParaRPr>
          </a:p>
          <a:p>
            <a:pPr marL="0" indent="0" algn="ctr">
              <a:buNone/>
            </a:pPr>
            <a:endParaRPr lang="nl-BE" sz="1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6482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jdelijke aanduiding voor inhoud 2"/>
          <p:cNvSpPr>
            <a:spLocks noGrp="1"/>
          </p:cNvSpPr>
          <p:nvPr>
            <p:ph idx="1"/>
          </p:nvPr>
        </p:nvSpPr>
        <p:spPr>
          <a:xfrm>
            <a:off x="881349" y="1586429"/>
            <a:ext cx="8868579" cy="5051009"/>
          </a:xfrm>
        </p:spPr>
        <p:txBody>
          <a:bodyPr>
            <a:normAutofit/>
          </a:bodyPr>
          <a:lstStyle/>
          <a:p>
            <a:pPr lvl="0">
              <a:buFont typeface="Arial" charset="0"/>
              <a:buChar char="•"/>
            </a:pPr>
            <a:endParaRPr lang="nl-NL" dirty="0"/>
          </a:p>
          <a:p>
            <a:pPr marL="0" indent="0">
              <a:buNone/>
            </a:pPr>
            <a:br>
              <a:rPr lang="nl-BE" sz="2000" u="sng" dirty="0">
                <a:solidFill>
                  <a:srgbClr val="002060"/>
                </a:solidFill>
                <a:latin typeface="Arial" panose="020B0604020202020204" pitchFamily="34" charset="0"/>
                <a:cs typeface="Arial" panose="020B0604020202020204" pitchFamily="34" charset="0"/>
              </a:rPr>
            </a:br>
            <a:endParaRPr lang="nl-BE" sz="2000" u="sng" dirty="0">
              <a:solidFill>
                <a:srgbClr val="002060"/>
              </a:solidFill>
              <a:latin typeface="Arial" panose="020B0604020202020204" pitchFamily="34" charset="0"/>
              <a:cs typeface="Arial" panose="020B0604020202020204" pitchFamily="34" charset="0"/>
            </a:endParaRPr>
          </a:p>
          <a:p>
            <a:pPr marL="0" indent="0">
              <a:buNone/>
            </a:pPr>
            <a:endParaRPr lang="nl-BE" sz="2000" b="1" u="sng" dirty="0">
              <a:solidFill>
                <a:srgbClr val="002060"/>
              </a:solidFill>
              <a:latin typeface="Arial" panose="020B0604020202020204" pitchFamily="34" charset="0"/>
              <a:cs typeface="Arial" panose="020B0604020202020204" pitchFamily="34" charset="0"/>
            </a:endParaRPr>
          </a:p>
          <a:p>
            <a:pPr marL="0" indent="0">
              <a:buNone/>
            </a:pPr>
            <a:endParaRPr lang="nl-BE" sz="2000" b="1" u="sng" dirty="0">
              <a:solidFill>
                <a:srgbClr val="002060"/>
              </a:solidFill>
              <a:latin typeface="Arial" panose="020B0604020202020204" pitchFamily="34" charset="0"/>
              <a:cs typeface="Arial" panose="020B0604020202020204" pitchFamily="34" charset="0"/>
            </a:endParaRPr>
          </a:p>
          <a:p>
            <a:pPr marL="0" indent="0">
              <a:buNone/>
            </a:pPr>
            <a:r>
              <a:rPr lang="nl-BE" sz="1800" b="1" dirty="0">
                <a:solidFill>
                  <a:srgbClr val="002060"/>
                </a:solidFill>
                <a:latin typeface="Arial" panose="020B0604020202020204" pitchFamily="34" charset="0"/>
                <a:cs typeface="Arial" panose="020B0604020202020204" pitchFamily="34" charset="0"/>
              </a:rPr>
              <a:t>1. </a:t>
            </a:r>
            <a:r>
              <a:rPr lang="nl-BE" sz="2000" b="1" dirty="0">
                <a:solidFill>
                  <a:srgbClr val="002060"/>
                </a:solidFill>
                <a:latin typeface="Arial" panose="020B0604020202020204" pitchFamily="34" charset="0"/>
                <a:cs typeface="Arial" panose="020B0604020202020204" pitchFamily="34" charset="0"/>
              </a:rPr>
              <a:t>Wat precies in m’n oorsprong heb ik meegekregen en heeft bijgedragen tot wie ik nu ben ?</a:t>
            </a:r>
          </a:p>
          <a:p>
            <a:pPr marL="0" indent="0">
              <a:buNone/>
            </a:pPr>
            <a:endParaRPr lang="nl-BE" sz="2000" b="1" dirty="0">
              <a:solidFill>
                <a:srgbClr val="002060"/>
              </a:solidFill>
              <a:latin typeface="Arial" panose="020B0604020202020204" pitchFamily="34" charset="0"/>
              <a:cs typeface="Arial" panose="020B0604020202020204" pitchFamily="34" charset="0"/>
            </a:endParaRPr>
          </a:p>
          <a:p>
            <a:pPr marL="0" indent="0">
              <a:buNone/>
            </a:pPr>
            <a:r>
              <a:rPr lang="nl-BE" sz="2000" b="1" dirty="0">
                <a:solidFill>
                  <a:srgbClr val="002060"/>
                </a:solidFill>
                <a:latin typeface="Arial" panose="020B0604020202020204" pitchFamily="34" charset="0"/>
                <a:cs typeface="Arial" panose="020B0604020202020204" pitchFamily="34" charset="0"/>
              </a:rPr>
              <a:t>2. Welke gebeurtenis is hierin positief bepalend geweest ?</a:t>
            </a:r>
          </a:p>
          <a:p>
            <a:pPr marL="0" indent="0">
              <a:buNone/>
            </a:pPr>
            <a:endParaRPr lang="nl-BE" sz="1800" dirty="0">
              <a:solidFill>
                <a:srgbClr val="002060"/>
              </a:solidFill>
              <a:latin typeface="Arial" panose="020B0604020202020204" pitchFamily="34" charset="0"/>
              <a:cs typeface="Arial" panose="020B0604020202020204" pitchFamily="34" charset="0"/>
            </a:endParaRPr>
          </a:p>
          <a:p>
            <a:pPr>
              <a:buFont typeface="Arial" charset="0"/>
              <a:buChar char="•"/>
            </a:pPr>
            <a:r>
              <a:rPr lang="nl-BE" sz="1800" dirty="0">
                <a:solidFill>
                  <a:srgbClr val="002060"/>
                </a:solidFill>
                <a:latin typeface="Arial" panose="020B0604020202020204" pitchFamily="34" charset="0"/>
                <a:cs typeface="Arial" panose="020B0604020202020204" pitchFamily="34" charset="0"/>
              </a:rPr>
              <a:t>Maak notities</a:t>
            </a:r>
          </a:p>
          <a:p>
            <a:pPr>
              <a:buFont typeface="Arial" charset="0"/>
              <a:buChar char="•"/>
            </a:pPr>
            <a:r>
              <a:rPr lang="nl-BE" sz="1800" dirty="0">
                <a:solidFill>
                  <a:srgbClr val="002060"/>
                </a:solidFill>
                <a:latin typeface="Arial" panose="020B0604020202020204" pitchFamily="34" charset="0"/>
                <a:cs typeface="Arial" panose="020B0604020202020204" pitchFamily="34" charset="0"/>
              </a:rPr>
              <a:t>Uitwisseling per 2</a:t>
            </a:r>
            <a:endParaRPr lang="nl-NL" sz="2000" dirty="0"/>
          </a:p>
          <a:p>
            <a:pPr>
              <a:buFont typeface="Arial" charset="0"/>
              <a:buChar char="•"/>
            </a:pPr>
            <a:endParaRPr lang="nl-NL" sz="2000" dirty="0"/>
          </a:p>
          <a:p>
            <a:pPr>
              <a:buFont typeface="Arial" charset="0"/>
              <a:buChar char="•"/>
            </a:pPr>
            <a:endParaRPr lang="nl-NL" sz="2000" dirty="0"/>
          </a:p>
        </p:txBody>
      </p:sp>
      <p:sp>
        <p:nvSpPr>
          <p:cNvPr id="7" name="Titel 1"/>
          <p:cNvSpPr>
            <a:spLocks noGrp="1"/>
          </p:cNvSpPr>
          <p:nvPr>
            <p:ph type="title"/>
          </p:nvPr>
        </p:nvSpPr>
        <p:spPr>
          <a:xfrm>
            <a:off x="1171460" y="506775"/>
            <a:ext cx="8311952" cy="3573016"/>
          </a:xfrm>
        </p:spPr>
        <p:txBody>
          <a:bodyPr/>
          <a:lstStyle/>
          <a:p>
            <a:r>
              <a:rPr lang="nl-NL" altLang="nl-NL" dirty="0">
                <a:solidFill>
                  <a:srgbClr val="00B0F0"/>
                </a:solidFill>
                <a:latin typeface="Arial" panose="020B0604020202020204" pitchFamily="34" charset="0"/>
                <a:ea typeface="ＭＳ Ｐゴシック" charset="-128"/>
                <a:cs typeface="Arial" panose="020B0604020202020204" pitchFamily="34" charset="0"/>
              </a:rPr>
              <a:t>Oorsprong &amp; geschiedenis oefening</a:t>
            </a:r>
          </a:p>
        </p:txBody>
      </p:sp>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5180" y="143218"/>
            <a:ext cx="2252045" cy="1630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Afbeelding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35952" y="1850834"/>
            <a:ext cx="2441443" cy="2016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836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8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bldLvl="3"/>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Rechthoek"/>
          <p:cNvSpPr/>
          <p:nvPr/>
        </p:nvSpPr>
        <p:spPr>
          <a:xfrm>
            <a:off x="7634798" y="0"/>
            <a:ext cx="4598766" cy="6937068"/>
          </a:xfrm>
          <a:prstGeom prst="rect">
            <a:avLst/>
          </a:prstGeom>
          <a:gradFill>
            <a:gsLst>
              <a:gs pos="30000">
                <a:srgbClr val="00A09D">
                  <a:alpha val="85000"/>
                </a:srgbClr>
              </a:gs>
              <a:gs pos="100000">
                <a:srgbClr val="1891AB">
                  <a:alpha val="90000"/>
                </a:srgbClr>
              </a:gs>
            </a:gsLst>
            <a:lin ang="5400000"/>
          </a:gra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a:p>
        </p:txBody>
      </p:sp>
      <p:pic>
        <p:nvPicPr>
          <p:cNvPr id="817" name="image1.png" descr="image1.png"/>
          <p:cNvPicPr>
            <a:picLocks noChangeAspect="1"/>
          </p:cNvPicPr>
          <p:nvPr/>
        </p:nvPicPr>
        <p:blipFill>
          <a:blip r:embed="rId4"/>
          <a:stretch>
            <a:fillRect/>
          </a:stretch>
        </p:blipFill>
        <p:spPr>
          <a:xfrm rot="5400000">
            <a:off x="6130828" y="840771"/>
            <a:ext cx="6937067" cy="5693792"/>
          </a:xfrm>
          <a:prstGeom prst="rect">
            <a:avLst/>
          </a:prstGeom>
          <a:ln w="12700">
            <a:miter lim="400000"/>
          </a:ln>
        </p:spPr>
      </p:pic>
      <p:sp>
        <p:nvSpPr>
          <p:cNvPr id="818" name="Tekst"/>
          <p:cNvSpPr txBox="1"/>
          <p:nvPr/>
        </p:nvSpPr>
        <p:spPr>
          <a:xfrm>
            <a:off x="2037206" y="969662"/>
            <a:ext cx="173124" cy="624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171444" defTabSz="321457">
              <a:lnSpc>
                <a:spcPts val="5976"/>
              </a:lnSpc>
              <a:defRPr sz="2000">
                <a:solidFill>
                  <a:srgbClr val="000000"/>
                </a:solidFill>
              </a:defRPr>
            </a:pPr>
            <a:endParaRPr sz="1406"/>
          </a:p>
        </p:txBody>
      </p:sp>
      <p:sp>
        <p:nvSpPr>
          <p:cNvPr id="6" name="Rechthoek 5">
            <a:extLst>
              <a:ext uri="{FF2B5EF4-FFF2-40B4-BE49-F238E27FC236}">
                <a16:creationId xmlns:a16="http://schemas.microsoft.com/office/drawing/2014/main" id="{414A767B-854B-5F4B-86BA-F15674B71A4E}"/>
              </a:ext>
            </a:extLst>
          </p:cNvPr>
          <p:cNvSpPr/>
          <p:nvPr/>
        </p:nvSpPr>
        <p:spPr>
          <a:xfrm>
            <a:off x="2037206" y="2367819"/>
            <a:ext cx="893220" cy="33400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178587" marR="178587" algn="ctr" defTabSz="410751" hangingPunct="0">
              <a:lnSpc>
                <a:spcPct val="110000"/>
              </a:lnSpc>
            </a:pPr>
            <a:endParaRPr lang="nl-BE" sz="1547">
              <a:solidFill>
                <a:srgbClr val="FFFFFF"/>
              </a:solidFill>
              <a:latin typeface="Helvetica Neue Medium"/>
              <a:ea typeface="Helvetica Neue Medium"/>
              <a:cs typeface="Helvetica Neue Medium"/>
              <a:sym typeface="Helvetica Neue Medium"/>
            </a:endParaRPr>
          </a:p>
        </p:txBody>
      </p:sp>
      <p:sp>
        <p:nvSpPr>
          <p:cNvPr id="2" name="Rechthoek 1">
            <a:extLst>
              <a:ext uri="{FF2B5EF4-FFF2-40B4-BE49-F238E27FC236}">
                <a16:creationId xmlns:a16="http://schemas.microsoft.com/office/drawing/2014/main" id="{10679DA5-F635-3F43-A41A-1BD85A52BAEB}"/>
              </a:ext>
            </a:extLst>
          </p:cNvPr>
          <p:cNvSpPr/>
          <p:nvPr/>
        </p:nvSpPr>
        <p:spPr>
          <a:xfrm>
            <a:off x="665017" y="2514600"/>
            <a:ext cx="1132619"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15" name="Onze Visie"/>
          <p:cNvSpPr txBox="1">
            <a:spLocks noGrp="1"/>
          </p:cNvSpPr>
          <p:nvPr>
            <p:ph type="title"/>
          </p:nvPr>
        </p:nvSpPr>
        <p:spPr>
          <a:xfrm>
            <a:off x="180753" y="4488428"/>
            <a:ext cx="8240518" cy="914400"/>
          </a:xfrm>
          <a:prstGeom prst="rect">
            <a:avLst/>
          </a:prstGeom>
        </p:spPr>
        <p:txBody>
          <a:bodyPr>
            <a:noAutofit/>
          </a:bodyPr>
          <a:lstStyle>
            <a:lvl1pPr defTabSz="1040384">
              <a:defRPr sz="5120">
                <a:solidFill>
                  <a:srgbClr val="172457"/>
                </a:solidFill>
                <a:latin typeface="Avenir Next"/>
                <a:ea typeface="Avenir Next"/>
                <a:cs typeface="Avenir Next"/>
                <a:sym typeface="Avenir Next"/>
              </a:defRPr>
            </a:lvl1pPr>
          </a:lstStyle>
          <a:p>
            <a:r>
              <a:rPr lang="nl-BE" sz="5400" dirty="0">
                <a:latin typeface="Arial" panose="020B0604020202020204" pitchFamily="34" charset="0"/>
                <a:cs typeface="Arial" panose="020B0604020202020204" pitchFamily="34" charset="0"/>
              </a:rPr>
              <a:t>(Ver)binding</a:t>
            </a:r>
            <a:endParaRPr sz="5400" dirty="0">
              <a:latin typeface="Arial" panose="020B0604020202020204" pitchFamily="34" charset="0"/>
              <a:cs typeface="Arial" panose="020B0604020202020204" pitchFamily="34" charset="0"/>
            </a:endParaRPr>
          </a:p>
        </p:txBody>
      </p:sp>
      <p:pic>
        <p:nvPicPr>
          <p:cNvPr id="4" name="Audiobesta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
        <p:nvSpPr>
          <p:cNvPr id="11" name="Tekstvak 10">
            <a:extLst>
              <a:ext uri="{FF2B5EF4-FFF2-40B4-BE49-F238E27FC236}">
                <a16:creationId xmlns:a16="http://schemas.microsoft.com/office/drawing/2014/main" id="{DF45CA48-420D-4A74-8149-0E64335513D3}"/>
              </a:ext>
            </a:extLst>
          </p:cNvPr>
          <p:cNvSpPr txBox="1"/>
          <p:nvPr/>
        </p:nvSpPr>
        <p:spPr>
          <a:xfrm>
            <a:off x="3155212" y="2892354"/>
            <a:ext cx="6671930" cy="1477328"/>
          </a:xfrm>
          <a:prstGeom prst="rect">
            <a:avLst/>
          </a:prstGeom>
          <a:noFill/>
        </p:spPr>
        <p:txBody>
          <a:bodyPr wrap="square">
            <a:spAutoFit/>
          </a:bodyPr>
          <a:lstStyle/>
          <a:p>
            <a:r>
              <a:rPr lang="nl-BE" sz="1800" dirty="0">
                <a:solidFill>
                  <a:schemeClr val="bg1"/>
                </a:solidFill>
                <a:latin typeface="Arial" panose="020B0604020202020204" pitchFamily="34" charset="0"/>
                <a:cs typeface="Arial" panose="020B0604020202020204" pitchFamily="34" charset="0"/>
              </a:rPr>
              <a:t>Wij zijn met elkaar verbonden</a:t>
            </a:r>
          </a:p>
          <a:p>
            <a:endParaRPr lang="nl-BE" sz="1800" dirty="0">
              <a:solidFill>
                <a:schemeClr val="bg1"/>
              </a:solidFill>
              <a:latin typeface="Arial" panose="020B0604020202020204" pitchFamily="34" charset="0"/>
              <a:cs typeface="Arial" panose="020B0604020202020204" pitchFamily="34" charset="0"/>
            </a:endParaRPr>
          </a:p>
          <a:p>
            <a:r>
              <a:rPr lang="nl-BE" sz="1800" dirty="0">
                <a:solidFill>
                  <a:schemeClr val="bg1"/>
                </a:solidFill>
                <a:latin typeface="Arial" panose="020B0604020202020204" pitchFamily="34" charset="0"/>
                <a:cs typeface="Arial" panose="020B0604020202020204" pitchFamily="34" charset="0"/>
              </a:rPr>
              <a:t>Binding is je gegeven</a:t>
            </a:r>
          </a:p>
          <a:p>
            <a:endParaRPr lang="nl-BE" sz="1800" dirty="0">
              <a:solidFill>
                <a:schemeClr val="bg1"/>
              </a:solidFill>
              <a:latin typeface="Arial" panose="020B0604020202020204" pitchFamily="34" charset="0"/>
              <a:cs typeface="Arial" panose="020B0604020202020204" pitchFamily="34" charset="0"/>
            </a:endParaRPr>
          </a:p>
          <a:p>
            <a:r>
              <a:rPr lang="nl-BE" sz="1800" b="1" dirty="0">
                <a:solidFill>
                  <a:schemeClr val="bg1"/>
                </a:solidFill>
                <a:latin typeface="Arial" panose="020B0604020202020204" pitchFamily="34" charset="0"/>
                <a:cs typeface="Arial" panose="020B0604020202020204" pitchFamily="34" charset="0"/>
              </a:rPr>
              <a:t>Verbinding</a:t>
            </a:r>
            <a:r>
              <a:rPr lang="nl-BE" sz="1800" dirty="0">
                <a:solidFill>
                  <a:schemeClr val="bg1"/>
                </a:solidFill>
                <a:latin typeface="Arial" panose="020B0604020202020204" pitchFamily="34" charset="0"/>
                <a:cs typeface="Arial" panose="020B0604020202020204" pitchFamily="34" charset="0"/>
              </a:rPr>
              <a:t> is vrije keuze</a:t>
            </a:r>
          </a:p>
        </p:txBody>
      </p:sp>
      <p:pic>
        <p:nvPicPr>
          <p:cNvPr id="5" name="Afbeelding 4">
            <a:extLst>
              <a:ext uri="{FF2B5EF4-FFF2-40B4-BE49-F238E27FC236}">
                <a16:creationId xmlns:a16="http://schemas.microsoft.com/office/drawing/2014/main" id="{495694A3-8987-4E7C-977A-8FA219393DD3}"/>
              </a:ext>
            </a:extLst>
          </p:cNvPr>
          <p:cNvPicPr>
            <a:picLocks noChangeAspect="1"/>
          </p:cNvPicPr>
          <p:nvPr/>
        </p:nvPicPr>
        <p:blipFill>
          <a:blip r:embed="rId6"/>
          <a:stretch>
            <a:fillRect/>
          </a:stretch>
        </p:blipFill>
        <p:spPr>
          <a:xfrm>
            <a:off x="7804299" y="1446606"/>
            <a:ext cx="4040372" cy="3384595"/>
          </a:xfrm>
          <a:prstGeom prst="rect">
            <a:avLst/>
          </a:prstGeom>
        </p:spPr>
      </p:pic>
    </p:spTree>
    <p:extLst>
      <p:ext uri="{BB962C8B-B14F-4D97-AF65-F5344CB8AC3E}">
        <p14:creationId xmlns:p14="http://schemas.microsoft.com/office/powerpoint/2010/main" val="1504385939"/>
      </p:ext>
    </p:extLst>
  </p:cSld>
  <p:clrMapOvr>
    <a:masterClrMapping/>
  </p:clrMapOvr>
  <p:transition spd="med" advTm="381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hthoek" descr="Rechthoek"/>
          <p:cNvPicPr>
            <a:picLocks/>
          </p:cNvPicPr>
          <p:nvPr/>
        </p:nvPicPr>
        <p:blipFill>
          <a:blip r:embed="rId3"/>
          <a:stretch>
            <a:fillRect/>
          </a:stretch>
        </p:blipFill>
        <p:spPr>
          <a:xfrm>
            <a:off x="271314" y="1886473"/>
            <a:ext cx="2298789" cy="4971527"/>
          </a:xfrm>
          <a:prstGeom prst="rect">
            <a:avLst/>
          </a:prstGeom>
        </p:spPr>
      </p:pic>
      <p:pic>
        <p:nvPicPr>
          <p:cNvPr id="9" name="Afbeelding" descr="Afbeelding"/>
          <p:cNvPicPr>
            <a:picLocks noChangeAspect="1"/>
          </p:cNvPicPr>
          <p:nvPr/>
        </p:nvPicPr>
        <p:blipFill>
          <a:blip r:embed="rId4"/>
          <a:stretch>
            <a:fillRect/>
          </a:stretch>
        </p:blipFill>
        <p:spPr>
          <a:xfrm rot="17340000" flipH="1">
            <a:off x="1036383" y="4756109"/>
            <a:ext cx="868713" cy="1123242"/>
          </a:xfrm>
          <a:prstGeom prst="rect">
            <a:avLst/>
          </a:prstGeom>
          <a:ln w="12700">
            <a:miter lim="400000"/>
          </a:ln>
        </p:spPr>
      </p:pic>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sp>
        <p:nvSpPr>
          <p:cNvPr id="10" name="Tekstvak 9"/>
          <p:cNvSpPr txBox="1"/>
          <p:nvPr/>
        </p:nvSpPr>
        <p:spPr>
          <a:xfrm>
            <a:off x="354633" y="2221287"/>
            <a:ext cx="6339234" cy="5539978"/>
          </a:xfrm>
          <a:prstGeom prst="rect">
            <a:avLst/>
          </a:prstGeom>
          <a:noFill/>
        </p:spPr>
        <p:txBody>
          <a:bodyPr wrap="square" rtlCol="0">
            <a:spAutoFit/>
          </a:bodyPr>
          <a:lstStyle/>
          <a:p>
            <a:r>
              <a:rPr lang="nl-BE" sz="2000" b="1" dirty="0">
                <a:solidFill>
                  <a:schemeClr val="bg1"/>
                </a:solidFill>
                <a:latin typeface="Arial" panose="020B0604020202020204" pitchFamily="34" charset="0"/>
                <a:cs typeface="Arial" panose="020B0604020202020204" pitchFamily="34" charset="0"/>
              </a:rPr>
              <a:t>OEFENING</a:t>
            </a:r>
          </a:p>
          <a:p>
            <a:endParaRPr lang="nl-BE" sz="2000" b="1" dirty="0">
              <a:solidFill>
                <a:schemeClr val="bg1"/>
              </a:solidFill>
              <a:latin typeface="Arial" panose="020B0604020202020204" pitchFamily="34" charset="0"/>
              <a:cs typeface="Arial" panose="020B0604020202020204" pitchFamily="34" charset="0"/>
            </a:endParaRPr>
          </a:p>
          <a:p>
            <a:r>
              <a:rPr lang="nl-BE" sz="2000" b="1" dirty="0">
                <a:solidFill>
                  <a:schemeClr val="bg1"/>
                </a:solidFill>
                <a:latin typeface="Arial" panose="020B0604020202020204" pitchFamily="34" charset="0"/>
                <a:cs typeface="Arial" panose="020B0604020202020204" pitchFamily="34" charset="0"/>
              </a:rPr>
              <a:t>visualisatie </a:t>
            </a:r>
          </a:p>
          <a:p>
            <a:endParaRPr lang="nl-BE" sz="2000" b="1" dirty="0">
              <a:solidFill>
                <a:schemeClr val="bg1"/>
              </a:solidFill>
              <a:latin typeface="Arial" panose="020B0604020202020204" pitchFamily="34" charset="0"/>
              <a:cs typeface="Arial" panose="020B0604020202020204" pitchFamily="34" charset="0"/>
            </a:endParaRPr>
          </a:p>
          <a:p>
            <a:endParaRPr lang="nl-BE" sz="2000" b="1" dirty="0">
              <a:solidFill>
                <a:schemeClr val="bg1"/>
              </a:solidFill>
              <a:latin typeface="Arial" panose="020B0604020202020204" pitchFamily="34" charset="0"/>
              <a:cs typeface="Arial" panose="020B0604020202020204" pitchFamily="34" charset="0"/>
            </a:endParaRPr>
          </a:p>
          <a:p>
            <a:endParaRPr lang="nl-BE" sz="2000" b="1" dirty="0">
              <a:solidFill>
                <a:schemeClr val="bg1"/>
              </a:solidFill>
              <a:latin typeface="Arial" panose="020B0604020202020204" pitchFamily="34" charset="0"/>
              <a:cs typeface="Arial" panose="020B0604020202020204" pitchFamily="34" charset="0"/>
            </a:endParaRPr>
          </a:p>
          <a:p>
            <a:r>
              <a:rPr lang="nl-BE" sz="3200" b="1" dirty="0">
                <a:solidFill>
                  <a:schemeClr val="bg1"/>
                </a:solidFill>
                <a:latin typeface="Arial" panose="020B0604020202020204" pitchFamily="34" charset="0"/>
                <a:cs typeface="Arial" panose="020B0604020202020204" pitchFamily="34" charset="0"/>
              </a:rPr>
              <a:t>binding</a:t>
            </a:r>
          </a:p>
          <a:p>
            <a:r>
              <a:rPr lang="nl-BE" sz="3200" b="1" dirty="0">
                <a:solidFill>
                  <a:schemeClr val="bg1"/>
                </a:solidFill>
                <a:latin typeface="Arial" panose="020B0604020202020204" pitchFamily="34" charset="0"/>
                <a:cs typeface="Arial" panose="020B0604020202020204" pitchFamily="34" charset="0"/>
              </a:rPr>
              <a:t>&amp;</a:t>
            </a:r>
          </a:p>
          <a:p>
            <a:r>
              <a:rPr lang="nl-BE" sz="3200" b="1" dirty="0">
                <a:solidFill>
                  <a:schemeClr val="bg1"/>
                </a:solidFill>
                <a:latin typeface="Arial" panose="020B0604020202020204" pitchFamily="34" charset="0"/>
                <a:cs typeface="Arial" panose="020B0604020202020204" pitchFamily="34" charset="0"/>
              </a:rPr>
              <a:t>verbinding</a:t>
            </a:r>
          </a:p>
          <a:p>
            <a:endParaRPr lang="nl-BE" sz="3200" b="1" dirty="0">
              <a:solidFill>
                <a:schemeClr val="bg1"/>
              </a:solidFill>
              <a:latin typeface="Arial" panose="020B0604020202020204" pitchFamily="34" charset="0"/>
              <a:cs typeface="Arial" panose="020B0604020202020204" pitchFamily="34" charset="0"/>
            </a:endParaRPr>
          </a:p>
          <a:p>
            <a:endParaRPr lang="nl-BE" sz="2000" b="1" dirty="0">
              <a:solidFill>
                <a:schemeClr val="bg1"/>
              </a:solidFill>
              <a:latin typeface="Arial" panose="020B0604020202020204" pitchFamily="34" charset="0"/>
              <a:cs typeface="Arial" panose="020B0604020202020204" pitchFamily="34" charset="0"/>
            </a:endParaRPr>
          </a:p>
          <a:p>
            <a:endParaRPr lang="nl-BE" sz="2000" dirty="0">
              <a:solidFill>
                <a:schemeClr val="bg1"/>
              </a:solidFill>
              <a:latin typeface="Arial" panose="020B0604020202020204" pitchFamily="34" charset="0"/>
              <a:cs typeface="Arial" panose="020B0604020202020204" pitchFamily="34" charset="0"/>
            </a:endParaRPr>
          </a:p>
          <a:p>
            <a:endParaRPr lang="nl-BE" sz="1600" dirty="0">
              <a:solidFill>
                <a:schemeClr val="bg1"/>
              </a:solidFill>
              <a:latin typeface="Arial" panose="020B0604020202020204" pitchFamily="34" charset="0"/>
              <a:cs typeface="Arial" panose="020B0604020202020204" pitchFamily="34" charset="0"/>
            </a:endParaRPr>
          </a:p>
          <a:p>
            <a:br>
              <a:rPr lang="nl-BE" sz="1600" dirty="0">
                <a:solidFill>
                  <a:schemeClr val="bg1"/>
                </a:solidFill>
                <a:latin typeface="Arial" panose="020B0604020202020204" pitchFamily="34" charset="0"/>
                <a:cs typeface="Arial" panose="020B0604020202020204" pitchFamily="34" charset="0"/>
              </a:rPr>
            </a:br>
            <a:endParaRPr lang="nl-BE" sz="1600" dirty="0">
              <a:solidFill>
                <a:schemeClr val="bg1"/>
              </a:solidFill>
              <a:latin typeface="Arial" panose="020B0604020202020204" pitchFamily="34" charset="0"/>
              <a:cs typeface="Arial" panose="020B0604020202020204" pitchFamily="34" charset="0"/>
            </a:endParaRPr>
          </a:p>
          <a:p>
            <a:endParaRPr lang="nl-BE" b="1" dirty="0"/>
          </a:p>
        </p:txBody>
      </p:sp>
      <p:sp>
        <p:nvSpPr>
          <p:cNvPr id="12" name="Tekstvak 11">
            <a:extLst>
              <a:ext uri="{FF2B5EF4-FFF2-40B4-BE49-F238E27FC236}">
                <a16:creationId xmlns:a16="http://schemas.microsoft.com/office/drawing/2014/main" id="{0BE30851-F72D-43E3-B25B-BBF291127159}"/>
              </a:ext>
            </a:extLst>
          </p:cNvPr>
          <p:cNvSpPr txBox="1"/>
          <p:nvPr/>
        </p:nvSpPr>
        <p:spPr>
          <a:xfrm>
            <a:off x="3013773" y="882501"/>
            <a:ext cx="8555927" cy="5355312"/>
          </a:xfrm>
          <a:prstGeom prst="rect">
            <a:avLst/>
          </a:prstGeom>
          <a:noFill/>
        </p:spPr>
        <p:txBody>
          <a:bodyPr wrap="square">
            <a:spAutoFit/>
          </a:bodyPr>
          <a:lstStyle/>
          <a:p>
            <a:pPr algn="ctr"/>
            <a:r>
              <a:rPr lang="nl-BE" sz="1800" b="1" dirty="0">
                <a:solidFill>
                  <a:srgbClr val="002060"/>
                </a:solidFill>
                <a:latin typeface="Arial" panose="020B0604020202020204" pitchFamily="34" charset="0"/>
                <a:cs typeface="Arial" panose="020B0604020202020204" pitchFamily="34" charset="0"/>
              </a:rPr>
              <a:t>VISUALISATIE GEZIN VAN HERKOMST</a:t>
            </a:r>
          </a:p>
          <a:p>
            <a:pPr algn="ctr"/>
            <a:endParaRPr lang="nl-BE" dirty="0">
              <a:solidFill>
                <a:srgbClr val="002060"/>
              </a:solidFill>
              <a:latin typeface="Arial" panose="020B0604020202020204" pitchFamily="34" charset="0"/>
              <a:cs typeface="Arial" panose="020B0604020202020204" pitchFamily="34" charset="0"/>
            </a:endParaRPr>
          </a:p>
          <a:p>
            <a:pPr marL="285750" indent="-285750" algn="ctr">
              <a:buFontTx/>
              <a:buChar char="-"/>
            </a:pPr>
            <a:r>
              <a:rPr lang="nl-BE" dirty="0">
                <a:solidFill>
                  <a:srgbClr val="002060"/>
                </a:solidFill>
                <a:latin typeface="Arial" panose="020B0604020202020204" pitchFamily="34" charset="0"/>
                <a:cs typeface="Arial" panose="020B0604020202020204" pitchFamily="34" charset="0"/>
              </a:rPr>
              <a:t>Kies een plek waar je je beide ouders een waardevolle plaats mag geven</a:t>
            </a:r>
          </a:p>
          <a:p>
            <a:pPr marL="285750" indent="-285750" algn="ctr">
              <a:buFontTx/>
              <a:buChar char="-"/>
            </a:pPr>
            <a:r>
              <a:rPr lang="nl-BE" dirty="0">
                <a:solidFill>
                  <a:srgbClr val="002060"/>
                </a:solidFill>
                <a:latin typeface="Arial" panose="020B0604020202020204" pitchFamily="34" charset="0"/>
                <a:cs typeface="Arial" panose="020B0604020202020204" pitchFamily="34" charset="0"/>
              </a:rPr>
              <a:t>Plaats vervolgens achter je ouders je grootouders b</a:t>
            </a:r>
          </a:p>
          <a:p>
            <a:pPr marL="285750" indent="-285750" algn="ctr">
              <a:buFontTx/>
              <a:buChar char="-"/>
            </a:pPr>
            <a:r>
              <a:rPr lang="nl-BE" dirty="0">
                <a:solidFill>
                  <a:srgbClr val="002060"/>
                </a:solidFill>
                <a:latin typeface="Arial" panose="020B0604020202020204" pitchFamily="34" charset="0"/>
                <a:cs typeface="Arial" panose="020B0604020202020204" pitchFamily="34" charset="0"/>
              </a:rPr>
              <a:t>Plaats daarachter je overgrootouders bij</a:t>
            </a:r>
          </a:p>
          <a:p>
            <a:pPr marL="285750" indent="-285750" algn="ctr">
              <a:buFontTx/>
              <a:buChar char="-"/>
            </a:pPr>
            <a:r>
              <a:rPr lang="nl-BE" dirty="0">
                <a:solidFill>
                  <a:srgbClr val="002060"/>
                </a:solidFill>
                <a:latin typeface="Arial" panose="020B0604020202020204" pitchFamily="34" charset="0"/>
                <a:cs typeface="Arial" panose="020B0604020202020204" pitchFamily="34" charset="0"/>
              </a:rPr>
              <a:t>Plaats daarachter je betovergrootouders</a:t>
            </a:r>
          </a:p>
          <a:p>
            <a:pPr marL="285750" indent="-285750" algn="ctr">
              <a:buFontTx/>
              <a:buChar char="-"/>
            </a:pPr>
            <a:endParaRPr lang="nl-BE" dirty="0">
              <a:solidFill>
                <a:srgbClr val="002060"/>
              </a:solidFill>
              <a:latin typeface="Arial" panose="020B0604020202020204" pitchFamily="34" charset="0"/>
              <a:cs typeface="Arial" panose="020B0604020202020204" pitchFamily="34" charset="0"/>
            </a:endParaRPr>
          </a:p>
          <a:p>
            <a:pPr marL="285750" indent="-285750" algn="ctr">
              <a:buFontTx/>
              <a:buChar char="-"/>
            </a:pPr>
            <a:r>
              <a:rPr lang="nl-BE" dirty="0">
                <a:solidFill>
                  <a:srgbClr val="002060"/>
                </a:solidFill>
                <a:latin typeface="Arial" panose="020B0604020202020204" pitchFamily="34" charset="0"/>
                <a:cs typeface="Arial" panose="020B0604020202020204" pitchFamily="34" charset="0"/>
              </a:rPr>
              <a:t>Je verbondenheid met je ouders en grootouders en alle generaties ervoor maakt je tot wie je vandaag bent. Sluit ze in je hart en durf je diepste kind te zijn. Verbind je van hieruit met anderen en geef aan op een schaal van 0-10 hoeveel je in verbinding bent met</a:t>
            </a:r>
          </a:p>
          <a:p>
            <a:pPr algn="ctr"/>
            <a:r>
              <a:rPr lang="nl-BE" dirty="0">
                <a:solidFill>
                  <a:srgbClr val="002060"/>
                </a:solidFill>
                <a:latin typeface="Arial" panose="020B0604020202020204" pitchFamily="34" charset="0"/>
                <a:cs typeface="Arial" panose="020B0604020202020204" pitchFamily="34" charset="0"/>
              </a:rPr>
              <a:t> je partner,</a:t>
            </a:r>
          </a:p>
          <a:p>
            <a:pPr algn="ctr"/>
            <a:r>
              <a:rPr lang="nl-BE" dirty="0">
                <a:solidFill>
                  <a:srgbClr val="002060"/>
                </a:solidFill>
                <a:latin typeface="Arial" panose="020B0604020202020204" pitchFamily="34" charset="0"/>
                <a:cs typeface="Arial" panose="020B0604020202020204" pitchFamily="34" charset="0"/>
              </a:rPr>
              <a:t> je kinderen, </a:t>
            </a:r>
          </a:p>
          <a:p>
            <a:pPr algn="ctr"/>
            <a:r>
              <a:rPr lang="nl-BE" dirty="0" err="1">
                <a:solidFill>
                  <a:srgbClr val="002060"/>
                </a:solidFill>
                <a:latin typeface="Arial" panose="020B0604020202020204" pitchFamily="34" charset="0"/>
                <a:cs typeface="Arial" panose="020B0604020202020204" pitchFamily="34" charset="0"/>
              </a:rPr>
              <a:t>brussen</a:t>
            </a:r>
            <a:r>
              <a:rPr lang="nl-BE" dirty="0">
                <a:solidFill>
                  <a:srgbClr val="002060"/>
                </a:solidFill>
                <a:latin typeface="Arial" panose="020B0604020202020204" pitchFamily="34" charset="0"/>
                <a:cs typeface="Arial" panose="020B0604020202020204" pitchFamily="34" charset="0"/>
              </a:rPr>
              <a:t>, </a:t>
            </a:r>
          </a:p>
          <a:p>
            <a:pPr algn="ctr"/>
            <a:r>
              <a:rPr lang="nl-BE" dirty="0">
                <a:solidFill>
                  <a:srgbClr val="002060"/>
                </a:solidFill>
                <a:latin typeface="Arial" panose="020B0604020202020204" pitchFamily="34" charset="0"/>
                <a:cs typeface="Arial" panose="020B0604020202020204" pitchFamily="34" charset="0"/>
              </a:rPr>
              <a:t>collega’s,</a:t>
            </a:r>
          </a:p>
          <a:p>
            <a:pPr algn="ctr"/>
            <a:r>
              <a:rPr lang="nl-BE" dirty="0">
                <a:solidFill>
                  <a:srgbClr val="002060"/>
                </a:solidFill>
                <a:latin typeface="Arial" panose="020B0604020202020204" pitchFamily="34" charset="0"/>
                <a:cs typeface="Arial" panose="020B0604020202020204" pitchFamily="34" charset="0"/>
              </a:rPr>
              <a:t>de organisatie waarvoor je werkt,</a:t>
            </a:r>
          </a:p>
          <a:p>
            <a:pPr algn="ctr"/>
            <a:r>
              <a:rPr lang="nl-BE" dirty="0">
                <a:solidFill>
                  <a:srgbClr val="002060"/>
                </a:solidFill>
                <a:latin typeface="Arial" panose="020B0604020202020204" pitchFamily="34" charset="0"/>
                <a:cs typeface="Arial" panose="020B0604020202020204" pitchFamily="34" charset="0"/>
              </a:rPr>
              <a:t> en met JEZELF. </a:t>
            </a:r>
          </a:p>
          <a:p>
            <a:pPr algn="ctr"/>
            <a:endParaRPr lang="nl-BE" dirty="0">
              <a:solidFill>
                <a:srgbClr val="002060"/>
              </a:solidFill>
              <a:latin typeface="Arial" panose="020B0604020202020204" pitchFamily="34" charset="0"/>
              <a:cs typeface="Arial" panose="020B0604020202020204" pitchFamily="34" charset="0"/>
            </a:endParaRPr>
          </a:p>
          <a:p>
            <a:pPr algn="ctr"/>
            <a:r>
              <a:rPr lang="nl-BE" dirty="0">
                <a:solidFill>
                  <a:srgbClr val="002060"/>
                </a:solidFill>
                <a:latin typeface="Arial" panose="020B0604020202020204" pitchFamily="34" charset="0"/>
                <a:cs typeface="Arial" panose="020B0604020202020204" pitchFamily="34" charset="0"/>
              </a:rPr>
              <a:t>NOTEER</a:t>
            </a:r>
          </a:p>
        </p:txBody>
      </p:sp>
    </p:spTree>
    <p:extLst>
      <p:ext uri="{BB962C8B-B14F-4D97-AF65-F5344CB8AC3E}">
        <p14:creationId xmlns:p14="http://schemas.microsoft.com/office/powerpoint/2010/main" val="2522174785"/>
      </p:ext>
    </p:extLst>
  </p:cSld>
  <p:clrMapOvr>
    <a:masterClrMapping/>
  </p:clrMapOvr>
  <p:transition spd="med" advTm="73263"/>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Tekst"/>
          <p:cNvSpPr txBox="1"/>
          <p:nvPr/>
        </p:nvSpPr>
        <p:spPr>
          <a:xfrm>
            <a:off x="2037207" y="969663"/>
            <a:ext cx="173124" cy="68179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marL="171432" defTabSz="321435">
              <a:lnSpc>
                <a:spcPts val="5976"/>
              </a:lnSpc>
              <a:defRPr sz="2000">
                <a:solidFill>
                  <a:srgbClr val="000000"/>
                </a:solidFill>
              </a:defRPr>
            </a:pPr>
            <a:endParaRPr sz="3093"/>
          </a:p>
        </p:txBody>
      </p:sp>
      <p:sp>
        <p:nvSpPr>
          <p:cNvPr id="15" name="Het succes van organisaties hangt steeds meer af van de kwaliteit van hun relatie met medewerkers alsook van hun impact op de bredere maatschappelijke context. In hun streven naar een succesvolle toekomst vanuit deze beide invalshoeken, kunnen bedrijven, waar ook ter wereld, de nodige ondersteuning gebruiken. Het is de ambitie van Better Minds at Work om hierin een volwaardige partner voor hen te zijn."/>
          <p:cNvSpPr txBox="1">
            <a:spLocks/>
          </p:cNvSpPr>
          <p:nvPr/>
        </p:nvSpPr>
        <p:spPr>
          <a:xfrm>
            <a:off x="1927424" y="1549225"/>
            <a:ext cx="3771901" cy="412499"/>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oAutofit/>
          </a:bodyPr>
          <a:lstStyle>
            <a:lvl1pPr marL="0" marR="0" indent="0" algn="l" defTabSz="1300480" rtl="0" latinLnBrk="0">
              <a:lnSpc>
                <a:spcPct val="90000"/>
              </a:lnSpc>
              <a:spcBef>
                <a:spcPts val="1400"/>
              </a:spcBef>
              <a:spcAft>
                <a:spcPts val="0"/>
              </a:spcAft>
              <a:buClrTx/>
              <a:buSzTx/>
              <a:buFontTx/>
              <a:buNone/>
              <a:tabLst/>
              <a:defRPr sz="1800" b="0" i="0" u="none" strike="noStrike" cap="none" spc="0" baseline="0">
                <a:ln>
                  <a:noFill/>
                </a:ln>
                <a:solidFill>
                  <a:srgbClr val="3F3F3F"/>
                </a:solidFill>
                <a:uFillTx/>
                <a:latin typeface="Helvetica"/>
                <a:ea typeface="Helvetica"/>
                <a:cs typeface="Helvetica"/>
                <a:sym typeface="Helvetica"/>
              </a:defRPr>
            </a:lvl1pPr>
            <a:lvl2pPr marL="628650" marR="0" indent="-17145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2pPr>
            <a:lvl3pPr marL="1120139" marR="0" indent="-205739"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3pPr>
            <a:lvl4pPr marL="1600200" marR="0" indent="-22860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4pPr>
            <a:lvl5pPr marL="2057400" marR="0" indent="-22860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5pPr>
            <a:lvl6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6pPr>
            <a:lvl7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7pPr>
            <a:lvl8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8pPr>
            <a:lvl9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9pPr>
          </a:lstStyle>
          <a:p>
            <a:pPr hangingPunct="1"/>
            <a:endParaRPr lang="en-US" sz="3093" dirty="0">
              <a:solidFill>
                <a:srgbClr val="002060"/>
              </a:solidFill>
              <a:cs typeface="Arial" panose="020B0604020202020204" pitchFamily="34" charset="0"/>
            </a:endParaRPr>
          </a:p>
          <a:p>
            <a:pPr hangingPunct="1"/>
            <a:endParaRPr lang="en-US" sz="3093" dirty="0">
              <a:solidFill>
                <a:srgbClr val="002060"/>
              </a:solidFill>
              <a:cs typeface="Arial" panose="020B0604020202020204" pitchFamily="34" charset="0"/>
            </a:endParaRPr>
          </a:p>
          <a:p>
            <a:pPr hangingPunct="1"/>
            <a:endParaRPr lang="en-US" sz="3093" dirty="0">
              <a:solidFill>
                <a:srgbClr val="002060"/>
              </a:solidFill>
              <a:cs typeface="Arial" panose="020B0604020202020204" pitchFamily="34" charset="0"/>
            </a:endParaRPr>
          </a:p>
          <a:p>
            <a:pPr hangingPunct="1">
              <a:lnSpc>
                <a:spcPct val="135000"/>
              </a:lnSpc>
              <a:defRPr sz="1700">
                <a:solidFill>
                  <a:srgbClr val="172457"/>
                </a:solidFill>
                <a:latin typeface="Avenir Next"/>
                <a:ea typeface="Avenir Next"/>
                <a:cs typeface="Avenir Next"/>
                <a:sym typeface="Avenir Next"/>
              </a:defRPr>
            </a:pPr>
            <a:endParaRPr lang="en-US" sz="3093" dirty="0">
              <a:solidFill>
                <a:srgbClr val="172457"/>
              </a:solidFill>
              <a:latin typeface="Avenir Next"/>
              <a:ea typeface="Avenir Next"/>
              <a:cs typeface="Avenir Next"/>
              <a:sym typeface="Avenir Next"/>
            </a:endParaRPr>
          </a:p>
        </p:txBody>
      </p:sp>
      <p:sp>
        <p:nvSpPr>
          <p:cNvPr id="17" name="Vorm"/>
          <p:cNvSpPr/>
          <p:nvPr/>
        </p:nvSpPr>
        <p:spPr>
          <a:xfrm>
            <a:off x="2241882" y="1355240"/>
            <a:ext cx="357997" cy="356225"/>
          </a:xfrm>
          <a:custGeom>
            <a:avLst/>
            <a:gdLst/>
            <a:ahLst/>
            <a:cxnLst>
              <a:cxn ang="0">
                <a:pos x="wd2" y="hd2"/>
              </a:cxn>
              <a:cxn ang="5400000">
                <a:pos x="wd2" y="hd2"/>
              </a:cxn>
              <a:cxn ang="10800000">
                <a:pos x="wd2" y="hd2"/>
              </a:cxn>
              <a:cxn ang="16200000">
                <a:pos x="wd2" y="hd2"/>
              </a:cxn>
            </a:cxnLst>
            <a:rect l="0" t="0" r="r" b="b"/>
            <a:pathLst>
              <a:path w="21600" h="21600" extrusionOk="0">
                <a:moveTo>
                  <a:pt x="21600" y="6382"/>
                </a:moveTo>
                <a:cubicBezTo>
                  <a:pt x="21600" y="6259"/>
                  <a:pt x="21600" y="6136"/>
                  <a:pt x="21477" y="6136"/>
                </a:cubicBezTo>
                <a:cubicBezTo>
                  <a:pt x="21477" y="6136"/>
                  <a:pt x="21477" y="6136"/>
                  <a:pt x="21477" y="6136"/>
                </a:cubicBezTo>
                <a:cubicBezTo>
                  <a:pt x="21477" y="6014"/>
                  <a:pt x="21477" y="6014"/>
                  <a:pt x="21477" y="6014"/>
                </a:cubicBezTo>
                <a:cubicBezTo>
                  <a:pt x="21477" y="6014"/>
                  <a:pt x="21477" y="6014"/>
                  <a:pt x="21477" y="6014"/>
                </a:cubicBezTo>
                <a:cubicBezTo>
                  <a:pt x="15586" y="245"/>
                  <a:pt x="15586" y="245"/>
                  <a:pt x="15586" y="245"/>
                </a:cubicBezTo>
                <a:cubicBezTo>
                  <a:pt x="15586" y="245"/>
                  <a:pt x="15586" y="245"/>
                  <a:pt x="15586" y="245"/>
                </a:cubicBezTo>
                <a:cubicBezTo>
                  <a:pt x="15464" y="123"/>
                  <a:pt x="15341" y="0"/>
                  <a:pt x="15218" y="0"/>
                </a:cubicBezTo>
                <a:cubicBezTo>
                  <a:pt x="6382" y="0"/>
                  <a:pt x="6382" y="0"/>
                  <a:pt x="6382" y="0"/>
                </a:cubicBezTo>
                <a:cubicBezTo>
                  <a:pt x="6259" y="0"/>
                  <a:pt x="6136" y="123"/>
                  <a:pt x="6014" y="245"/>
                </a:cubicBezTo>
                <a:cubicBezTo>
                  <a:pt x="6014" y="245"/>
                  <a:pt x="6014" y="245"/>
                  <a:pt x="6014" y="245"/>
                </a:cubicBezTo>
                <a:cubicBezTo>
                  <a:pt x="123" y="6014"/>
                  <a:pt x="123" y="6014"/>
                  <a:pt x="123" y="6014"/>
                </a:cubicBezTo>
                <a:cubicBezTo>
                  <a:pt x="123" y="6014"/>
                  <a:pt x="123" y="6014"/>
                  <a:pt x="123" y="6014"/>
                </a:cubicBezTo>
                <a:cubicBezTo>
                  <a:pt x="123" y="6136"/>
                  <a:pt x="123" y="6136"/>
                  <a:pt x="123" y="6136"/>
                </a:cubicBezTo>
                <a:cubicBezTo>
                  <a:pt x="123" y="6136"/>
                  <a:pt x="123" y="6136"/>
                  <a:pt x="123" y="6136"/>
                </a:cubicBezTo>
                <a:cubicBezTo>
                  <a:pt x="0" y="6136"/>
                  <a:pt x="0" y="6259"/>
                  <a:pt x="0" y="6382"/>
                </a:cubicBezTo>
                <a:cubicBezTo>
                  <a:pt x="0" y="6505"/>
                  <a:pt x="0" y="6627"/>
                  <a:pt x="123" y="6627"/>
                </a:cubicBezTo>
                <a:cubicBezTo>
                  <a:pt x="123" y="6750"/>
                  <a:pt x="123" y="6750"/>
                  <a:pt x="123" y="6750"/>
                </a:cubicBezTo>
                <a:cubicBezTo>
                  <a:pt x="10432" y="21477"/>
                  <a:pt x="10432" y="21477"/>
                  <a:pt x="10432" y="21477"/>
                </a:cubicBezTo>
                <a:cubicBezTo>
                  <a:pt x="10432" y="21355"/>
                  <a:pt x="10432" y="21355"/>
                  <a:pt x="10432" y="21355"/>
                </a:cubicBezTo>
                <a:cubicBezTo>
                  <a:pt x="10555" y="21477"/>
                  <a:pt x="10677" y="21600"/>
                  <a:pt x="10800" y="21600"/>
                </a:cubicBezTo>
                <a:cubicBezTo>
                  <a:pt x="10923" y="21600"/>
                  <a:pt x="11045" y="21477"/>
                  <a:pt x="11168" y="21355"/>
                </a:cubicBezTo>
                <a:cubicBezTo>
                  <a:pt x="11168" y="21477"/>
                  <a:pt x="11168" y="21477"/>
                  <a:pt x="11168" y="21477"/>
                </a:cubicBezTo>
                <a:cubicBezTo>
                  <a:pt x="21477" y="6750"/>
                  <a:pt x="21477" y="6750"/>
                  <a:pt x="21477" y="6750"/>
                </a:cubicBezTo>
                <a:cubicBezTo>
                  <a:pt x="21477" y="6627"/>
                  <a:pt x="21477" y="6627"/>
                  <a:pt x="21477" y="6627"/>
                </a:cubicBezTo>
                <a:cubicBezTo>
                  <a:pt x="21600" y="6627"/>
                  <a:pt x="21600" y="6505"/>
                  <a:pt x="21600" y="6382"/>
                </a:cubicBezTo>
                <a:moveTo>
                  <a:pt x="14973" y="982"/>
                </a:moveTo>
                <a:cubicBezTo>
                  <a:pt x="19882" y="5891"/>
                  <a:pt x="19882" y="5891"/>
                  <a:pt x="19882" y="5891"/>
                </a:cubicBezTo>
                <a:cubicBezTo>
                  <a:pt x="15464" y="5891"/>
                  <a:pt x="15464" y="5891"/>
                  <a:pt x="15464" y="5891"/>
                </a:cubicBezTo>
                <a:cubicBezTo>
                  <a:pt x="13009" y="982"/>
                  <a:pt x="13009" y="982"/>
                  <a:pt x="13009" y="982"/>
                </a:cubicBezTo>
                <a:lnTo>
                  <a:pt x="14973" y="982"/>
                </a:lnTo>
                <a:close/>
                <a:moveTo>
                  <a:pt x="12027" y="982"/>
                </a:moveTo>
                <a:cubicBezTo>
                  <a:pt x="14482" y="5891"/>
                  <a:pt x="14482" y="5891"/>
                  <a:pt x="14482" y="5891"/>
                </a:cubicBezTo>
                <a:cubicBezTo>
                  <a:pt x="7118" y="5891"/>
                  <a:pt x="7118" y="5891"/>
                  <a:pt x="7118" y="5891"/>
                </a:cubicBezTo>
                <a:cubicBezTo>
                  <a:pt x="9573" y="982"/>
                  <a:pt x="9573" y="982"/>
                  <a:pt x="9573" y="982"/>
                </a:cubicBezTo>
                <a:lnTo>
                  <a:pt x="12027" y="982"/>
                </a:lnTo>
                <a:close/>
                <a:moveTo>
                  <a:pt x="6627" y="982"/>
                </a:moveTo>
                <a:cubicBezTo>
                  <a:pt x="8591" y="982"/>
                  <a:pt x="8591" y="982"/>
                  <a:pt x="8591" y="982"/>
                </a:cubicBezTo>
                <a:cubicBezTo>
                  <a:pt x="6136" y="5891"/>
                  <a:pt x="6136" y="5891"/>
                  <a:pt x="6136" y="5891"/>
                </a:cubicBezTo>
                <a:cubicBezTo>
                  <a:pt x="1718" y="5891"/>
                  <a:pt x="1718" y="5891"/>
                  <a:pt x="1718" y="5891"/>
                </a:cubicBezTo>
                <a:lnTo>
                  <a:pt x="6627" y="982"/>
                </a:lnTo>
                <a:close/>
                <a:moveTo>
                  <a:pt x="1473" y="6873"/>
                </a:moveTo>
                <a:cubicBezTo>
                  <a:pt x="6014" y="6873"/>
                  <a:pt x="6014" y="6873"/>
                  <a:pt x="6014" y="6873"/>
                </a:cubicBezTo>
                <a:cubicBezTo>
                  <a:pt x="9450" y="18286"/>
                  <a:pt x="9450" y="18286"/>
                  <a:pt x="9450" y="18286"/>
                </a:cubicBezTo>
                <a:lnTo>
                  <a:pt x="1473" y="6873"/>
                </a:lnTo>
                <a:close/>
                <a:moveTo>
                  <a:pt x="10800" y="19391"/>
                </a:moveTo>
                <a:cubicBezTo>
                  <a:pt x="6995" y="6873"/>
                  <a:pt x="6995" y="6873"/>
                  <a:pt x="6995" y="6873"/>
                </a:cubicBezTo>
                <a:cubicBezTo>
                  <a:pt x="14605" y="6873"/>
                  <a:pt x="14605" y="6873"/>
                  <a:pt x="14605" y="6873"/>
                </a:cubicBezTo>
                <a:lnTo>
                  <a:pt x="10800" y="19391"/>
                </a:lnTo>
                <a:close/>
                <a:moveTo>
                  <a:pt x="12150" y="18286"/>
                </a:moveTo>
                <a:cubicBezTo>
                  <a:pt x="15586" y="6873"/>
                  <a:pt x="15586" y="6873"/>
                  <a:pt x="15586" y="6873"/>
                </a:cubicBezTo>
                <a:cubicBezTo>
                  <a:pt x="20127" y="6873"/>
                  <a:pt x="20127" y="6873"/>
                  <a:pt x="20127" y="6873"/>
                </a:cubicBezTo>
                <a:lnTo>
                  <a:pt x="12150" y="18286"/>
                </a:lnTo>
                <a:close/>
              </a:path>
            </a:pathLst>
          </a:custGeom>
          <a:solidFill>
            <a:srgbClr val="FFFFFF"/>
          </a:solidFill>
          <a:ln w="12700">
            <a:miter lim="400000"/>
          </a:ln>
        </p:spPr>
        <p:txBody>
          <a:bodyPr lIns="34289" tIns="34289" rIns="34289" bIns="34289" anchor="ctr"/>
          <a:lstStyle/>
          <a:p>
            <a:pPr defTabSz="914301">
              <a:defRPr sz="2400">
                <a:solidFill>
                  <a:srgbClr val="3F3F3F"/>
                </a:solidFill>
                <a:latin typeface="Helvetica"/>
                <a:ea typeface="Helvetica"/>
                <a:cs typeface="Helvetica"/>
                <a:sym typeface="Helvetica"/>
              </a:defRPr>
            </a:pPr>
            <a:endParaRPr sz="3093"/>
          </a:p>
        </p:txBody>
      </p:sp>
      <p:sp>
        <p:nvSpPr>
          <p:cNvPr id="7" name="Vorm"/>
          <p:cNvSpPr/>
          <p:nvPr/>
        </p:nvSpPr>
        <p:spPr>
          <a:xfrm>
            <a:off x="530884" y="1028056"/>
            <a:ext cx="761712" cy="660592"/>
          </a:xfrm>
          <a:custGeom>
            <a:avLst/>
            <a:gdLst/>
            <a:ahLst/>
            <a:cxnLst>
              <a:cxn ang="0">
                <a:pos x="wd2" y="hd2"/>
              </a:cxn>
              <a:cxn ang="5400000">
                <a:pos x="wd2" y="hd2"/>
              </a:cxn>
              <a:cxn ang="10800000">
                <a:pos x="wd2" y="hd2"/>
              </a:cxn>
              <a:cxn ang="16200000">
                <a:pos x="wd2" y="hd2"/>
              </a:cxn>
            </a:cxnLst>
            <a:rect l="0" t="0" r="r" b="b"/>
            <a:pathLst>
              <a:path w="21600" h="21600" extrusionOk="0">
                <a:moveTo>
                  <a:pt x="5413" y="21600"/>
                </a:moveTo>
                <a:lnTo>
                  <a:pt x="0" y="10815"/>
                </a:lnTo>
                <a:lnTo>
                  <a:pt x="5413" y="0"/>
                </a:lnTo>
                <a:lnTo>
                  <a:pt x="16213" y="0"/>
                </a:lnTo>
                <a:lnTo>
                  <a:pt x="21600" y="10815"/>
                </a:lnTo>
                <a:lnTo>
                  <a:pt x="16213" y="21600"/>
                </a:lnTo>
                <a:lnTo>
                  <a:pt x="5413" y="21600"/>
                </a:lnTo>
                <a:close/>
              </a:path>
            </a:pathLst>
          </a:custGeom>
          <a:gradFill>
            <a:gsLst>
              <a:gs pos="0">
                <a:srgbClr val="AF32DC"/>
              </a:gs>
              <a:gs pos="100000">
                <a:srgbClr val="0A32BE"/>
              </a:gs>
            </a:gsLst>
            <a:lin ang="4200000"/>
          </a:gradFill>
          <a:ln w="12700">
            <a:miter lim="400000"/>
          </a:ln>
        </p:spPr>
        <p:txBody>
          <a:bodyPr lIns="34289" tIns="34289" rIns="34289" bIns="34289" anchor="ctr"/>
          <a:lstStyle/>
          <a:p>
            <a:pPr marL="178574" marR="178574" algn="ctr">
              <a:lnSpc>
                <a:spcPct val="110000"/>
              </a:lnSpc>
              <a:defRPr sz="2200">
                <a:solidFill>
                  <a:srgbClr val="FFFFFF"/>
                </a:solidFill>
                <a:latin typeface="Helvetica Neue Medium"/>
                <a:ea typeface="Helvetica Neue Medium"/>
                <a:cs typeface="Helvetica Neue Medium"/>
                <a:sym typeface="Helvetica Neue Medium"/>
              </a:defRPr>
            </a:pPr>
            <a:endParaRPr sz="3093"/>
          </a:p>
        </p:txBody>
      </p:sp>
      <p:sp>
        <p:nvSpPr>
          <p:cNvPr id="8" name="Vorm"/>
          <p:cNvSpPr/>
          <p:nvPr/>
        </p:nvSpPr>
        <p:spPr>
          <a:xfrm>
            <a:off x="732742" y="1185288"/>
            <a:ext cx="357997" cy="357997"/>
          </a:xfrm>
          <a:custGeom>
            <a:avLst/>
            <a:gdLst/>
            <a:ahLst/>
            <a:cxnLst>
              <a:cxn ang="0">
                <a:pos x="wd2" y="hd2"/>
              </a:cxn>
              <a:cxn ang="5400000">
                <a:pos x="wd2" y="hd2"/>
              </a:cxn>
              <a:cxn ang="10800000">
                <a:pos x="wd2" y="hd2"/>
              </a:cxn>
              <a:cxn ang="16200000">
                <a:pos x="wd2" y="hd2"/>
              </a:cxn>
            </a:cxnLst>
            <a:rect l="0" t="0" r="r" b="b"/>
            <a:pathLst>
              <a:path w="21600" h="21600" extrusionOk="0">
                <a:moveTo>
                  <a:pt x="4786" y="14605"/>
                </a:moveTo>
                <a:cubicBezTo>
                  <a:pt x="5277" y="14114"/>
                  <a:pt x="5277" y="14114"/>
                  <a:pt x="5277" y="14114"/>
                </a:cubicBezTo>
                <a:cubicBezTo>
                  <a:pt x="5400" y="13991"/>
                  <a:pt x="5400" y="13868"/>
                  <a:pt x="5400" y="13745"/>
                </a:cubicBezTo>
                <a:cubicBezTo>
                  <a:pt x="5400" y="13500"/>
                  <a:pt x="5155" y="13255"/>
                  <a:pt x="4909" y="13255"/>
                </a:cubicBezTo>
                <a:cubicBezTo>
                  <a:pt x="4786" y="13255"/>
                  <a:pt x="4664" y="13255"/>
                  <a:pt x="4541" y="13377"/>
                </a:cubicBezTo>
                <a:cubicBezTo>
                  <a:pt x="4050" y="13868"/>
                  <a:pt x="4050" y="13868"/>
                  <a:pt x="4050" y="13868"/>
                </a:cubicBezTo>
                <a:cubicBezTo>
                  <a:pt x="3927" y="13991"/>
                  <a:pt x="3927" y="14114"/>
                  <a:pt x="3927" y="14236"/>
                </a:cubicBezTo>
                <a:cubicBezTo>
                  <a:pt x="3927" y="14482"/>
                  <a:pt x="4173" y="14727"/>
                  <a:pt x="4418" y="14727"/>
                </a:cubicBezTo>
                <a:cubicBezTo>
                  <a:pt x="4541" y="14727"/>
                  <a:pt x="4664" y="14727"/>
                  <a:pt x="4786" y="14605"/>
                </a:cubicBezTo>
                <a:moveTo>
                  <a:pt x="7855" y="14236"/>
                </a:moveTo>
                <a:cubicBezTo>
                  <a:pt x="7855" y="13991"/>
                  <a:pt x="7609" y="13745"/>
                  <a:pt x="7364" y="13745"/>
                </a:cubicBezTo>
                <a:cubicBezTo>
                  <a:pt x="7241" y="13745"/>
                  <a:pt x="7118" y="13745"/>
                  <a:pt x="6995" y="13868"/>
                </a:cubicBezTo>
                <a:cubicBezTo>
                  <a:pt x="2086" y="18777"/>
                  <a:pt x="2086" y="18777"/>
                  <a:pt x="2086" y="18777"/>
                </a:cubicBezTo>
                <a:cubicBezTo>
                  <a:pt x="1964" y="18900"/>
                  <a:pt x="1964" y="19023"/>
                  <a:pt x="1964" y="19145"/>
                </a:cubicBezTo>
                <a:cubicBezTo>
                  <a:pt x="1964" y="19391"/>
                  <a:pt x="2209" y="19636"/>
                  <a:pt x="2455" y="19636"/>
                </a:cubicBezTo>
                <a:cubicBezTo>
                  <a:pt x="2577" y="19636"/>
                  <a:pt x="2700" y="19636"/>
                  <a:pt x="2823" y="19514"/>
                </a:cubicBezTo>
                <a:cubicBezTo>
                  <a:pt x="7732" y="14605"/>
                  <a:pt x="7732" y="14605"/>
                  <a:pt x="7732" y="14605"/>
                </a:cubicBezTo>
                <a:cubicBezTo>
                  <a:pt x="7855" y="14482"/>
                  <a:pt x="7855" y="14359"/>
                  <a:pt x="7855" y="14236"/>
                </a:cubicBezTo>
                <a:moveTo>
                  <a:pt x="7855" y="16200"/>
                </a:moveTo>
                <a:cubicBezTo>
                  <a:pt x="7732" y="16200"/>
                  <a:pt x="7609" y="16200"/>
                  <a:pt x="7486" y="16323"/>
                </a:cubicBezTo>
                <a:cubicBezTo>
                  <a:pt x="6014" y="17795"/>
                  <a:pt x="6014" y="17795"/>
                  <a:pt x="6014" y="17795"/>
                </a:cubicBezTo>
                <a:cubicBezTo>
                  <a:pt x="5891" y="17918"/>
                  <a:pt x="5891" y="18041"/>
                  <a:pt x="5891" y="18164"/>
                </a:cubicBezTo>
                <a:cubicBezTo>
                  <a:pt x="5891" y="18409"/>
                  <a:pt x="6136" y="18655"/>
                  <a:pt x="6382" y="18655"/>
                </a:cubicBezTo>
                <a:cubicBezTo>
                  <a:pt x="6505" y="18655"/>
                  <a:pt x="6627" y="18655"/>
                  <a:pt x="6750" y="18532"/>
                </a:cubicBezTo>
                <a:cubicBezTo>
                  <a:pt x="8223" y="17059"/>
                  <a:pt x="8223" y="17059"/>
                  <a:pt x="8223" y="17059"/>
                </a:cubicBezTo>
                <a:cubicBezTo>
                  <a:pt x="8345" y="16936"/>
                  <a:pt x="8345" y="16814"/>
                  <a:pt x="8345" y="16691"/>
                </a:cubicBezTo>
                <a:cubicBezTo>
                  <a:pt x="8345" y="16445"/>
                  <a:pt x="8100" y="16200"/>
                  <a:pt x="7855" y="16200"/>
                </a:cubicBezTo>
                <a:moveTo>
                  <a:pt x="21600" y="491"/>
                </a:moveTo>
                <a:cubicBezTo>
                  <a:pt x="21600" y="245"/>
                  <a:pt x="21355" y="0"/>
                  <a:pt x="21109" y="0"/>
                </a:cubicBezTo>
                <a:cubicBezTo>
                  <a:pt x="20986" y="0"/>
                  <a:pt x="20986" y="0"/>
                  <a:pt x="20864" y="0"/>
                </a:cubicBezTo>
                <a:cubicBezTo>
                  <a:pt x="20864" y="0"/>
                  <a:pt x="20864" y="0"/>
                  <a:pt x="20864" y="0"/>
                </a:cubicBezTo>
                <a:cubicBezTo>
                  <a:pt x="245" y="8836"/>
                  <a:pt x="245" y="8836"/>
                  <a:pt x="245" y="8836"/>
                </a:cubicBezTo>
                <a:cubicBezTo>
                  <a:pt x="245" y="8836"/>
                  <a:pt x="245" y="8836"/>
                  <a:pt x="245" y="8836"/>
                </a:cubicBezTo>
                <a:cubicBezTo>
                  <a:pt x="245" y="8836"/>
                  <a:pt x="245" y="8836"/>
                  <a:pt x="245" y="8836"/>
                </a:cubicBezTo>
                <a:cubicBezTo>
                  <a:pt x="245" y="8836"/>
                  <a:pt x="245" y="8836"/>
                  <a:pt x="245" y="8836"/>
                </a:cubicBezTo>
                <a:cubicBezTo>
                  <a:pt x="123" y="8959"/>
                  <a:pt x="0" y="9082"/>
                  <a:pt x="0" y="9327"/>
                </a:cubicBezTo>
                <a:cubicBezTo>
                  <a:pt x="0" y="9573"/>
                  <a:pt x="123" y="9695"/>
                  <a:pt x="368" y="9818"/>
                </a:cubicBezTo>
                <a:cubicBezTo>
                  <a:pt x="368" y="9818"/>
                  <a:pt x="368" y="9818"/>
                  <a:pt x="368" y="9818"/>
                </a:cubicBezTo>
                <a:cubicBezTo>
                  <a:pt x="8468" y="13132"/>
                  <a:pt x="8468" y="13132"/>
                  <a:pt x="8468" y="13132"/>
                </a:cubicBezTo>
                <a:cubicBezTo>
                  <a:pt x="11782" y="21232"/>
                  <a:pt x="11782" y="21232"/>
                  <a:pt x="11782" y="21232"/>
                </a:cubicBezTo>
                <a:cubicBezTo>
                  <a:pt x="11782" y="21232"/>
                  <a:pt x="11782" y="21232"/>
                  <a:pt x="11782" y="21232"/>
                </a:cubicBezTo>
                <a:cubicBezTo>
                  <a:pt x="11905" y="21477"/>
                  <a:pt x="12027" y="21600"/>
                  <a:pt x="12273" y="21600"/>
                </a:cubicBezTo>
                <a:cubicBezTo>
                  <a:pt x="12518" y="21600"/>
                  <a:pt x="12641" y="21477"/>
                  <a:pt x="12764" y="21355"/>
                </a:cubicBezTo>
                <a:cubicBezTo>
                  <a:pt x="12764" y="21355"/>
                  <a:pt x="12764" y="21355"/>
                  <a:pt x="12764" y="21355"/>
                </a:cubicBezTo>
                <a:cubicBezTo>
                  <a:pt x="12764" y="21355"/>
                  <a:pt x="12764" y="21355"/>
                  <a:pt x="12764" y="21355"/>
                </a:cubicBezTo>
                <a:cubicBezTo>
                  <a:pt x="12764" y="21355"/>
                  <a:pt x="12764" y="21355"/>
                  <a:pt x="12764" y="21355"/>
                </a:cubicBezTo>
                <a:cubicBezTo>
                  <a:pt x="21600" y="736"/>
                  <a:pt x="21600" y="736"/>
                  <a:pt x="21600" y="736"/>
                </a:cubicBezTo>
                <a:cubicBezTo>
                  <a:pt x="21600" y="736"/>
                  <a:pt x="21600" y="736"/>
                  <a:pt x="21600" y="736"/>
                </a:cubicBezTo>
                <a:cubicBezTo>
                  <a:pt x="21600" y="614"/>
                  <a:pt x="21600" y="614"/>
                  <a:pt x="21600" y="491"/>
                </a:cubicBezTo>
                <a:moveTo>
                  <a:pt x="1718" y="9327"/>
                </a:moveTo>
                <a:cubicBezTo>
                  <a:pt x="18900" y="1964"/>
                  <a:pt x="18900" y="1964"/>
                  <a:pt x="18900" y="1964"/>
                </a:cubicBezTo>
                <a:cubicBezTo>
                  <a:pt x="8714" y="12150"/>
                  <a:pt x="8714" y="12150"/>
                  <a:pt x="8714" y="12150"/>
                </a:cubicBezTo>
                <a:lnTo>
                  <a:pt x="1718" y="9327"/>
                </a:lnTo>
                <a:close/>
                <a:moveTo>
                  <a:pt x="12273" y="19882"/>
                </a:moveTo>
                <a:cubicBezTo>
                  <a:pt x="9450" y="12886"/>
                  <a:pt x="9450" y="12886"/>
                  <a:pt x="9450" y="12886"/>
                </a:cubicBezTo>
                <a:cubicBezTo>
                  <a:pt x="19636" y="2700"/>
                  <a:pt x="19636" y="2700"/>
                  <a:pt x="19636" y="2700"/>
                </a:cubicBezTo>
                <a:lnTo>
                  <a:pt x="12273" y="19882"/>
                </a:lnTo>
                <a:close/>
              </a:path>
            </a:pathLst>
          </a:custGeom>
          <a:solidFill>
            <a:srgbClr val="FFFFFF"/>
          </a:solidFill>
          <a:ln w="12700">
            <a:miter lim="400000"/>
          </a:ln>
        </p:spPr>
        <p:txBody>
          <a:bodyPr lIns="34289" tIns="34289" rIns="34289" bIns="34289" anchor="ctr"/>
          <a:lstStyle/>
          <a:p>
            <a:pPr defTabSz="914301">
              <a:defRPr sz="2400">
                <a:solidFill>
                  <a:srgbClr val="3F3F3F"/>
                </a:solidFill>
                <a:latin typeface="Helvetica"/>
                <a:ea typeface="Helvetica"/>
                <a:cs typeface="Helvetica"/>
                <a:sym typeface="Helvetica"/>
              </a:defRPr>
            </a:pPr>
            <a:endParaRPr sz="3093"/>
          </a:p>
        </p:txBody>
      </p:sp>
      <p:sp>
        <p:nvSpPr>
          <p:cNvPr id="9" name="One stop shop"/>
          <p:cNvSpPr/>
          <p:nvPr/>
        </p:nvSpPr>
        <p:spPr>
          <a:xfrm>
            <a:off x="1467841" y="1143372"/>
            <a:ext cx="2010485" cy="545212"/>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lvl1pPr defTabSz="1300480">
              <a:lnSpc>
                <a:spcPct val="100000"/>
              </a:lnSpc>
              <a:spcBef>
                <a:spcPts val="0"/>
              </a:spcBef>
              <a:defRPr sz="1700" b="1" cap="all">
                <a:solidFill>
                  <a:srgbClr val="5B0EA1"/>
                </a:solidFill>
                <a:latin typeface="Helvetica"/>
                <a:ea typeface="Helvetica"/>
                <a:cs typeface="Helvetica"/>
                <a:sym typeface="Helvetica"/>
              </a:defRPr>
            </a:lvl1pPr>
          </a:lstStyle>
          <a:p>
            <a:r>
              <a:rPr lang="nl-BE" sz="3093" dirty="0"/>
              <a:t>CHECK-IN</a:t>
            </a:r>
            <a:endParaRPr sz="3093" dirty="0"/>
          </a:p>
        </p:txBody>
      </p:sp>
      <p:pic>
        <p:nvPicPr>
          <p:cNvPr id="10" name="shutterstock_505756657.jpg" descr="shutterstock_505756657.jpg"/>
          <p:cNvPicPr>
            <a:picLocks noGrp="1" noChangeAspect="1"/>
          </p:cNvPicPr>
          <p:nvPr>
            <p:ph type="pic" idx="13"/>
          </p:nvPr>
        </p:nvPicPr>
        <p:blipFill>
          <a:blip r:embed="rId3">
            <a:alphaModFix amt="66360"/>
          </a:blip>
          <a:srcRect l="38097" t="3809" r="14637" b="497"/>
          <a:stretch>
            <a:fillRect/>
          </a:stretch>
        </p:blipFill>
        <p:spPr>
          <a:xfrm>
            <a:off x="8821141" y="1476902"/>
            <a:ext cx="3370860" cy="5485001"/>
          </a:xfrm>
          <a:custGeom>
            <a:avLst/>
            <a:gdLst/>
            <a:ahLst/>
            <a:cxnLst>
              <a:cxn ang="0">
                <a:pos x="wd2" y="hd2"/>
              </a:cxn>
              <a:cxn ang="5400000">
                <a:pos x="wd2" y="hd2"/>
              </a:cxn>
              <a:cxn ang="10800000">
                <a:pos x="wd2" y="hd2"/>
              </a:cxn>
              <a:cxn ang="16200000">
                <a:pos x="wd2" y="hd2"/>
              </a:cxn>
            </a:cxnLst>
            <a:rect l="0" t="0" r="r" b="b"/>
            <a:pathLst>
              <a:path w="21393" h="21600" extrusionOk="0">
                <a:moveTo>
                  <a:pt x="21393" y="21600"/>
                </a:moveTo>
                <a:lnTo>
                  <a:pt x="8585" y="21600"/>
                </a:lnTo>
                <a:lnTo>
                  <a:pt x="2831" y="14460"/>
                </a:lnTo>
                <a:cubicBezTo>
                  <a:pt x="1187" y="12420"/>
                  <a:pt x="365" y="11400"/>
                  <a:pt x="48" y="10145"/>
                </a:cubicBezTo>
                <a:cubicBezTo>
                  <a:pt x="-207" y="8745"/>
                  <a:pt x="557" y="7348"/>
                  <a:pt x="2132" y="6327"/>
                </a:cubicBezTo>
                <a:cubicBezTo>
                  <a:pt x="3614" y="5445"/>
                  <a:pt x="5268" y="4937"/>
                  <a:pt x="8528" y="3939"/>
                </a:cubicBezTo>
                <a:lnTo>
                  <a:pt x="21393" y="0"/>
                </a:lnTo>
                <a:lnTo>
                  <a:pt x="21393" y="21600"/>
                </a:lnTo>
                <a:close/>
              </a:path>
            </a:pathLst>
          </a:custGeom>
        </p:spPr>
      </p:pic>
      <p:sp>
        <p:nvSpPr>
          <p:cNvPr id="11" name="Tekstvak 10"/>
          <p:cNvSpPr txBox="1"/>
          <p:nvPr/>
        </p:nvSpPr>
        <p:spPr>
          <a:xfrm>
            <a:off x="611288" y="2988954"/>
            <a:ext cx="5915025" cy="23878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410722">
              <a:spcBef>
                <a:spcPts val="703"/>
              </a:spcBef>
            </a:pPr>
            <a:r>
              <a:rPr lang="nl-NL" dirty="0">
                <a:solidFill>
                  <a:srgbClr val="002060"/>
                </a:solidFill>
                <a:latin typeface="Arial" panose="020B0604020202020204" pitchFamily="34" charset="0"/>
                <a:cs typeface="Arial" panose="020B0604020202020204" pitchFamily="34" charset="0"/>
              </a:rPr>
              <a:t>STEL JEZELF  KORT VOOR</a:t>
            </a:r>
          </a:p>
          <a:p>
            <a:pPr defTabSz="410722">
              <a:spcBef>
                <a:spcPts val="703"/>
              </a:spcBef>
            </a:pPr>
            <a:endParaRPr lang="nl-NL" dirty="0">
              <a:solidFill>
                <a:srgbClr val="002060"/>
              </a:solidFill>
              <a:latin typeface="Arial" panose="020B0604020202020204" pitchFamily="34" charset="0"/>
              <a:cs typeface="Arial" panose="020B0604020202020204" pitchFamily="34" charset="0"/>
            </a:endParaRPr>
          </a:p>
          <a:p>
            <a:pPr defTabSz="410722">
              <a:spcBef>
                <a:spcPts val="703"/>
              </a:spcBef>
            </a:pPr>
            <a:r>
              <a:rPr lang="nl-NL" dirty="0">
                <a:solidFill>
                  <a:srgbClr val="002060"/>
                </a:solidFill>
                <a:latin typeface="Arial" panose="020B0604020202020204" pitchFamily="34" charset="0"/>
                <a:cs typeface="Arial" panose="020B0604020202020204" pitchFamily="34" charset="0"/>
              </a:rPr>
              <a:t>WAT WIL JE GEZIEN, GEHOORD, GEVOELD, GESMAAKT HEBBEN NA HET VOLGEN VAN DEZE MASTERCLASS?</a:t>
            </a:r>
          </a:p>
          <a:p>
            <a:pPr defTabSz="410722">
              <a:spcBef>
                <a:spcPts val="703"/>
              </a:spcBef>
            </a:pPr>
            <a:r>
              <a:rPr lang="nl-NL" dirty="0">
                <a:latin typeface="Arial" panose="020B0604020202020204" pitchFamily="34" charset="0"/>
                <a:cs typeface="Arial" panose="020B0604020202020204" pitchFamily="34" charset="0"/>
              </a:rPr>
              <a:t> </a:t>
            </a:r>
          </a:p>
          <a:p>
            <a:pPr defTabSz="410722">
              <a:spcBef>
                <a:spcPts val="703"/>
              </a:spcBef>
            </a:pPr>
            <a:endParaRPr lang="nl-NL" dirty="0">
              <a:solidFill>
                <a:srgbClr val="002060"/>
              </a:solidFill>
              <a:latin typeface="Arial" panose="020B0604020202020204" pitchFamily="34" charset="0"/>
              <a:cs typeface="Arial" panose="020B0604020202020204" pitchFamily="34" charset="0"/>
            </a:endParaRPr>
          </a:p>
        </p:txBody>
      </p:sp>
      <p:sp>
        <p:nvSpPr>
          <p:cNvPr id="13" name="Tekstvak 12"/>
          <p:cNvSpPr txBox="1"/>
          <p:nvPr/>
        </p:nvSpPr>
        <p:spPr>
          <a:xfrm>
            <a:off x="446568" y="2843591"/>
            <a:ext cx="6079746" cy="11003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410722">
              <a:spcBef>
                <a:spcPts val="703"/>
              </a:spcBef>
            </a:pPr>
            <a:endParaRPr lang="nl-NL" dirty="0">
              <a:solidFill>
                <a:srgbClr val="002060"/>
              </a:solidFill>
              <a:latin typeface="Arial" panose="020B0604020202020204" pitchFamily="34" charset="0"/>
              <a:cs typeface="Arial" panose="020B0604020202020204" pitchFamily="34" charset="0"/>
            </a:endParaRPr>
          </a:p>
          <a:p>
            <a:pPr defTabSz="410722">
              <a:spcBef>
                <a:spcPts val="703"/>
              </a:spcBef>
            </a:pPr>
            <a:endParaRPr lang="nl-NL" dirty="0">
              <a:latin typeface="Arial" panose="020B0604020202020204" pitchFamily="34" charset="0"/>
              <a:cs typeface="Arial" panose="020B0604020202020204" pitchFamily="34" charset="0"/>
            </a:endParaRPr>
          </a:p>
          <a:p>
            <a:pPr defTabSz="410722">
              <a:spcBef>
                <a:spcPts val="703"/>
              </a:spcBef>
            </a:pPr>
            <a:endParaRPr lang="nl-NL" dirty="0">
              <a:latin typeface="Arial" panose="020B0604020202020204" pitchFamily="34" charset="0"/>
              <a:cs typeface="Arial" panose="020B0604020202020204" pitchFamily="34" charset="0"/>
            </a:endParaRPr>
          </a:p>
        </p:txBody>
      </p:sp>
      <p:sp>
        <p:nvSpPr>
          <p:cNvPr id="18" name="Tekstvak 17"/>
          <p:cNvSpPr txBox="1"/>
          <p:nvPr/>
        </p:nvSpPr>
        <p:spPr>
          <a:xfrm>
            <a:off x="611287" y="4890762"/>
            <a:ext cx="5915025" cy="16825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410722">
              <a:spcBef>
                <a:spcPts val="703"/>
              </a:spcBef>
            </a:pPr>
            <a:endParaRPr lang="nl-NL" dirty="0">
              <a:latin typeface="Arial" panose="020B0604020202020204" pitchFamily="34" charset="0"/>
              <a:cs typeface="Arial" panose="020B0604020202020204" pitchFamily="34" charset="0"/>
            </a:endParaRPr>
          </a:p>
          <a:p>
            <a:pPr defTabSz="410722">
              <a:spcBef>
                <a:spcPts val="703"/>
              </a:spcBef>
            </a:pPr>
            <a:r>
              <a:rPr lang="nl-NL" dirty="0">
                <a:solidFill>
                  <a:srgbClr val="002060"/>
                </a:solidFill>
                <a:latin typeface="Arial" panose="020B0604020202020204" pitchFamily="34" charset="0"/>
                <a:cs typeface="Arial" panose="020B0604020202020204" pitchFamily="34" charset="0"/>
              </a:rPr>
              <a:t>WAT ZOU VOOR JOU EEN GOEDE UITKOMST ZIJN    NA HET VOLGEN VAN DEZE TWEEDAAGSE?</a:t>
            </a:r>
          </a:p>
          <a:p>
            <a:pPr defTabSz="410722">
              <a:spcBef>
                <a:spcPts val="703"/>
              </a:spcBef>
            </a:pPr>
            <a:endParaRPr lang="nl-NL" sz="1600" dirty="0"/>
          </a:p>
          <a:p>
            <a:pPr defTabSz="410722">
              <a:spcBef>
                <a:spcPts val="703"/>
              </a:spcBef>
            </a:pPr>
            <a:endParaRPr lang="nl-NL" sz="1600" dirty="0"/>
          </a:p>
        </p:txBody>
      </p:sp>
    </p:spTree>
    <p:extLst>
      <p:ext uri="{BB962C8B-B14F-4D97-AF65-F5344CB8AC3E}">
        <p14:creationId xmlns:p14="http://schemas.microsoft.com/office/powerpoint/2010/main" val="29210750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hthoek" descr="Rechthoek"/>
          <p:cNvPicPr>
            <a:picLocks/>
          </p:cNvPicPr>
          <p:nvPr/>
        </p:nvPicPr>
        <p:blipFill>
          <a:blip r:embed="rId3"/>
          <a:stretch>
            <a:fillRect/>
          </a:stretch>
        </p:blipFill>
        <p:spPr>
          <a:xfrm>
            <a:off x="271314" y="1886473"/>
            <a:ext cx="2298789" cy="4971527"/>
          </a:xfrm>
          <a:prstGeom prst="rect">
            <a:avLst/>
          </a:prstGeom>
        </p:spPr>
      </p:pic>
      <p:pic>
        <p:nvPicPr>
          <p:cNvPr id="9" name="Afbeelding" descr="Afbeelding"/>
          <p:cNvPicPr>
            <a:picLocks noChangeAspect="1"/>
          </p:cNvPicPr>
          <p:nvPr/>
        </p:nvPicPr>
        <p:blipFill>
          <a:blip r:embed="rId4"/>
          <a:stretch>
            <a:fillRect/>
          </a:stretch>
        </p:blipFill>
        <p:spPr>
          <a:xfrm rot="17340000" flipH="1">
            <a:off x="1036383" y="4756109"/>
            <a:ext cx="868713" cy="1123242"/>
          </a:xfrm>
          <a:prstGeom prst="rect">
            <a:avLst/>
          </a:prstGeom>
          <a:ln w="12700">
            <a:miter lim="400000"/>
          </a:ln>
        </p:spPr>
      </p:pic>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sp>
        <p:nvSpPr>
          <p:cNvPr id="10" name="Tekstvak 9"/>
          <p:cNvSpPr txBox="1"/>
          <p:nvPr/>
        </p:nvSpPr>
        <p:spPr>
          <a:xfrm>
            <a:off x="354633" y="2221287"/>
            <a:ext cx="6339234" cy="6155531"/>
          </a:xfrm>
          <a:prstGeom prst="rect">
            <a:avLst/>
          </a:prstGeom>
          <a:noFill/>
        </p:spPr>
        <p:txBody>
          <a:bodyPr wrap="square" rtlCol="0">
            <a:spAutoFit/>
          </a:bodyPr>
          <a:lstStyle/>
          <a:p>
            <a:r>
              <a:rPr lang="nl-BE" sz="2000" b="1" dirty="0">
                <a:solidFill>
                  <a:schemeClr val="bg1"/>
                </a:solidFill>
                <a:latin typeface="Arial" panose="020B0604020202020204" pitchFamily="34" charset="0"/>
                <a:cs typeface="Arial" panose="020B0604020202020204" pitchFamily="34" charset="0"/>
              </a:rPr>
              <a:t>OEFENING</a:t>
            </a:r>
          </a:p>
          <a:p>
            <a:endParaRPr lang="nl-BE" sz="2000" b="1" dirty="0">
              <a:solidFill>
                <a:schemeClr val="bg1"/>
              </a:solidFill>
              <a:latin typeface="Arial" panose="020B0604020202020204" pitchFamily="34" charset="0"/>
              <a:cs typeface="Arial" panose="020B0604020202020204" pitchFamily="34" charset="0"/>
            </a:endParaRPr>
          </a:p>
          <a:p>
            <a:r>
              <a:rPr lang="nl-BE" sz="2000" b="1" dirty="0">
                <a:solidFill>
                  <a:schemeClr val="bg1"/>
                </a:solidFill>
                <a:latin typeface="Arial" panose="020B0604020202020204" pitchFamily="34" charset="0"/>
                <a:cs typeface="Arial" panose="020B0604020202020204" pitchFamily="34" charset="0"/>
              </a:rPr>
              <a:t>opstelling </a:t>
            </a:r>
          </a:p>
          <a:p>
            <a:endParaRPr lang="nl-BE" sz="2000" b="1" dirty="0">
              <a:solidFill>
                <a:schemeClr val="bg1"/>
              </a:solidFill>
              <a:latin typeface="Arial" panose="020B0604020202020204" pitchFamily="34" charset="0"/>
              <a:cs typeface="Arial" panose="020B0604020202020204" pitchFamily="34" charset="0"/>
            </a:endParaRPr>
          </a:p>
          <a:p>
            <a:r>
              <a:rPr lang="nl-BE" sz="2000" b="1" dirty="0">
                <a:solidFill>
                  <a:schemeClr val="bg1"/>
                </a:solidFill>
                <a:latin typeface="Arial" panose="020B0604020202020204" pitchFamily="34" charset="0"/>
                <a:cs typeface="Arial" panose="020B0604020202020204" pitchFamily="34" charset="0"/>
              </a:rPr>
              <a:t>PER 2</a:t>
            </a:r>
          </a:p>
          <a:p>
            <a:endParaRPr lang="nl-BE" sz="2000" b="1" dirty="0">
              <a:solidFill>
                <a:schemeClr val="bg1"/>
              </a:solidFill>
              <a:latin typeface="Arial" panose="020B0604020202020204" pitchFamily="34" charset="0"/>
              <a:cs typeface="Arial" panose="020B0604020202020204" pitchFamily="34" charset="0"/>
            </a:endParaRPr>
          </a:p>
          <a:p>
            <a:endParaRPr lang="nl-BE" sz="2000" b="1" dirty="0">
              <a:solidFill>
                <a:schemeClr val="bg1"/>
              </a:solidFill>
              <a:latin typeface="Arial" panose="020B0604020202020204" pitchFamily="34" charset="0"/>
              <a:cs typeface="Arial" panose="020B0604020202020204" pitchFamily="34" charset="0"/>
            </a:endParaRPr>
          </a:p>
          <a:p>
            <a:endParaRPr lang="nl-BE" sz="2000" b="1" dirty="0">
              <a:solidFill>
                <a:schemeClr val="bg1"/>
              </a:solidFill>
              <a:latin typeface="Arial" panose="020B0604020202020204" pitchFamily="34" charset="0"/>
              <a:cs typeface="Arial" panose="020B0604020202020204" pitchFamily="34" charset="0"/>
            </a:endParaRPr>
          </a:p>
          <a:p>
            <a:r>
              <a:rPr lang="nl-BE" sz="3200" b="1" dirty="0">
                <a:solidFill>
                  <a:schemeClr val="bg1"/>
                </a:solidFill>
                <a:latin typeface="Arial" panose="020B0604020202020204" pitchFamily="34" charset="0"/>
                <a:cs typeface="Arial" panose="020B0604020202020204" pitchFamily="34" charset="0"/>
              </a:rPr>
              <a:t>binding</a:t>
            </a:r>
          </a:p>
          <a:p>
            <a:r>
              <a:rPr lang="nl-BE" sz="3200" b="1" dirty="0">
                <a:solidFill>
                  <a:schemeClr val="bg1"/>
                </a:solidFill>
                <a:latin typeface="Arial" panose="020B0604020202020204" pitchFamily="34" charset="0"/>
                <a:cs typeface="Arial" panose="020B0604020202020204" pitchFamily="34" charset="0"/>
              </a:rPr>
              <a:t>&amp;</a:t>
            </a:r>
          </a:p>
          <a:p>
            <a:r>
              <a:rPr lang="nl-BE" sz="3200" b="1" dirty="0">
                <a:solidFill>
                  <a:schemeClr val="bg1"/>
                </a:solidFill>
                <a:latin typeface="Arial" panose="020B0604020202020204" pitchFamily="34" charset="0"/>
                <a:cs typeface="Arial" panose="020B0604020202020204" pitchFamily="34" charset="0"/>
              </a:rPr>
              <a:t>verbinding</a:t>
            </a:r>
          </a:p>
          <a:p>
            <a:endParaRPr lang="nl-BE" sz="3200" b="1" dirty="0">
              <a:solidFill>
                <a:schemeClr val="bg1"/>
              </a:solidFill>
              <a:latin typeface="Arial" panose="020B0604020202020204" pitchFamily="34" charset="0"/>
              <a:cs typeface="Arial" panose="020B0604020202020204" pitchFamily="34" charset="0"/>
            </a:endParaRPr>
          </a:p>
          <a:p>
            <a:endParaRPr lang="nl-BE" sz="2000" b="1" dirty="0">
              <a:solidFill>
                <a:schemeClr val="bg1"/>
              </a:solidFill>
              <a:latin typeface="Arial" panose="020B0604020202020204" pitchFamily="34" charset="0"/>
              <a:cs typeface="Arial" panose="020B0604020202020204" pitchFamily="34" charset="0"/>
            </a:endParaRPr>
          </a:p>
          <a:p>
            <a:endParaRPr lang="nl-BE" sz="2000" dirty="0">
              <a:solidFill>
                <a:schemeClr val="bg1"/>
              </a:solidFill>
              <a:latin typeface="Arial" panose="020B0604020202020204" pitchFamily="34" charset="0"/>
              <a:cs typeface="Arial" panose="020B0604020202020204" pitchFamily="34" charset="0"/>
            </a:endParaRPr>
          </a:p>
          <a:p>
            <a:endParaRPr lang="nl-BE" sz="1600" dirty="0">
              <a:solidFill>
                <a:schemeClr val="bg1"/>
              </a:solidFill>
              <a:latin typeface="Arial" panose="020B0604020202020204" pitchFamily="34" charset="0"/>
              <a:cs typeface="Arial" panose="020B0604020202020204" pitchFamily="34" charset="0"/>
            </a:endParaRPr>
          </a:p>
          <a:p>
            <a:br>
              <a:rPr lang="nl-BE" sz="1600" dirty="0">
                <a:solidFill>
                  <a:schemeClr val="bg1"/>
                </a:solidFill>
                <a:latin typeface="Arial" panose="020B0604020202020204" pitchFamily="34" charset="0"/>
                <a:cs typeface="Arial" panose="020B0604020202020204" pitchFamily="34" charset="0"/>
              </a:rPr>
            </a:br>
            <a:endParaRPr lang="nl-BE" sz="1600" dirty="0">
              <a:solidFill>
                <a:schemeClr val="bg1"/>
              </a:solidFill>
              <a:latin typeface="Arial" panose="020B0604020202020204" pitchFamily="34" charset="0"/>
              <a:cs typeface="Arial" panose="020B0604020202020204" pitchFamily="34" charset="0"/>
            </a:endParaRPr>
          </a:p>
          <a:p>
            <a:endParaRPr lang="nl-BE" b="1" dirty="0"/>
          </a:p>
        </p:txBody>
      </p:sp>
      <p:sp>
        <p:nvSpPr>
          <p:cNvPr id="12" name="Tekstvak 11">
            <a:extLst>
              <a:ext uri="{FF2B5EF4-FFF2-40B4-BE49-F238E27FC236}">
                <a16:creationId xmlns:a16="http://schemas.microsoft.com/office/drawing/2014/main" id="{0BE30851-F72D-43E3-B25B-BBF291127159}"/>
              </a:ext>
            </a:extLst>
          </p:cNvPr>
          <p:cNvSpPr txBox="1"/>
          <p:nvPr/>
        </p:nvSpPr>
        <p:spPr>
          <a:xfrm>
            <a:off x="2859573" y="434210"/>
            <a:ext cx="8555927" cy="6186309"/>
          </a:xfrm>
          <a:prstGeom prst="rect">
            <a:avLst/>
          </a:prstGeom>
          <a:noFill/>
        </p:spPr>
        <p:txBody>
          <a:bodyPr wrap="square">
            <a:spAutoFit/>
          </a:bodyPr>
          <a:lstStyle/>
          <a:p>
            <a:pPr algn="ctr"/>
            <a:r>
              <a:rPr lang="nl-BE" b="1" dirty="0">
                <a:solidFill>
                  <a:srgbClr val="002060"/>
                </a:solidFill>
                <a:latin typeface="Arial" panose="020B0604020202020204" pitchFamily="34" charset="0"/>
                <a:cs typeface="Arial" panose="020B0604020202020204" pitchFamily="34" charset="0"/>
              </a:rPr>
              <a:t>1. OVERDRACHT </a:t>
            </a:r>
            <a:r>
              <a:rPr lang="nl-BE" sz="1800" b="1" dirty="0">
                <a:solidFill>
                  <a:srgbClr val="002060"/>
                </a:solidFill>
                <a:latin typeface="Arial" panose="020B0604020202020204" pitchFamily="34" charset="0"/>
                <a:cs typeface="Arial" panose="020B0604020202020204" pitchFamily="34" charset="0"/>
              </a:rPr>
              <a:t>GEZIN VAN HERKOMST</a:t>
            </a:r>
          </a:p>
          <a:p>
            <a:pPr algn="ctr"/>
            <a:endParaRPr lang="nl-BE" dirty="0">
              <a:solidFill>
                <a:srgbClr val="002060"/>
              </a:solidFill>
              <a:latin typeface="Arial" panose="020B0604020202020204" pitchFamily="34" charset="0"/>
              <a:cs typeface="Arial" panose="020B0604020202020204" pitchFamily="34" charset="0"/>
            </a:endParaRPr>
          </a:p>
          <a:p>
            <a:pPr algn="ctr"/>
            <a:r>
              <a:rPr lang="nl-BE" dirty="0">
                <a:solidFill>
                  <a:srgbClr val="002060"/>
                </a:solidFill>
                <a:latin typeface="Arial" panose="020B0604020202020204" pitchFamily="34" charset="0"/>
                <a:cs typeface="Arial" panose="020B0604020202020204" pitchFamily="34" charset="0"/>
              </a:rPr>
              <a:t>Denk na over een aantal boodschappen die je van thuis uit meegekregen hebt. </a:t>
            </a:r>
          </a:p>
          <a:p>
            <a:pPr algn="ctr"/>
            <a:endParaRPr lang="nl-BE" dirty="0">
              <a:solidFill>
                <a:srgbClr val="002060"/>
              </a:solidFill>
              <a:latin typeface="Arial" panose="020B0604020202020204" pitchFamily="34" charset="0"/>
              <a:cs typeface="Arial" panose="020B0604020202020204" pitchFamily="34" charset="0"/>
            </a:endParaRPr>
          </a:p>
          <a:p>
            <a:pPr algn="ctr"/>
            <a:r>
              <a:rPr lang="nl-BE" dirty="0">
                <a:solidFill>
                  <a:srgbClr val="002060"/>
                </a:solidFill>
                <a:latin typeface="Arial" panose="020B0604020202020204" pitchFamily="34" charset="0"/>
                <a:cs typeface="Arial" panose="020B0604020202020204" pitchFamily="34" charset="0"/>
              </a:rPr>
              <a:t>NOTEER</a:t>
            </a:r>
          </a:p>
          <a:p>
            <a:pPr algn="ctr"/>
            <a:endParaRPr lang="nl-BE" dirty="0">
              <a:solidFill>
                <a:srgbClr val="002060"/>
              </a:solidFill>
              <a:latin typeface="Arial" panose="020B0604020202020204" pitchFamily="34" charset="0"/>
              <a:cs typeface="Arial" panose="020B0604020202020204" pitchFamily="34" charset="0"/>
            </a:endParaRPr>
          </a:p>
          <a:p>
            <a:pPr algn="ctr"/>
            <a:r>
              <a:rPr lang="nl-BE" dirty="0">
                <a:solidFill>
                  <a:srgbClr val="002060"/>
                </a:solidFill>
                <a:latin typeface="Arial" panose="020B0604020202020204" pitchFamily="34" charset="0"/>
                <a:cs typeface="Arial" panose="020B0604020202020204" pitchFamily="34" charset="0"/>
              </a:rPr>
              <a:t>Wat doen deze boodschappen met je om je met jezelf te kunnen verbinden?</a:t>
            </a:r>
          </a:p>
          <a:p>
            <a:pPr algn="ctr"/>
            <a:endParaRPr lang="nl-BE" dirty="0">
              <a:solidFill>
                <a:srgbClr val="002060"/>
              </a:solidFill>
              <a:latin typeface="Arial" panose="020B0604020202020204" pitchFamily="34" charset="0"/>
              <a:cs typeface="Arial" panose="020B0604020202020204" pitchFamily="34" charset="0"/>
            </a:endParaRPr>
          </a:p>
          <a:p>
            <a:pPr algn="ctr"/>
            <a:r>
              <a:rPr lang="nl-BE" dirty="0">
                <a:solidFill>
                  <a:srgbClr val="002060"/>
                </a:solidFill>
                <a:latin typeface="Arial" panose="020B0604020202020204" pitchFamily="34" charset="0"/>
                <a:cs typeface="Arial" panose="020B0604020202020204" pitchFamily="34" charset="0"/>
              </a:rPr>
              <a:t>STEL JEZELF EN DE BOODSCHAPPEN OP (A4)</a:t>
            </a:r>
          </a:p>
          <a:p>
            <a:pPr algn="ctr"/>
            <a:endParaRPr lang="nl-BE" dirty="0">
              <a:solidFill>
                <a:srgbClr val="002060"/>
              </a:solidFill>
              <a:latin typeface="Arial" panose="020B0604020202020204" pitchFamily="34" charset="0"/>
              <a:cs typeface="Arial" panose="020B0604020202020204" pitchFamily="34" charset="0"/>
            </a:endParaRPr>
          </a:p>
          <a:p>
            <a:pPr algn="ctr"/>
            <a:r>
              <a:rPr lang="nl-BE" dirty="0">
                <a:solidFill>
                  <a:srgbClr val="002060"/>
                </a:solidFill>
                <a:latin typeface="Arial" panose="020B0604020202020204" pitchFamily="34" charset="0"/>
                <a:cs typeface="Arial" panose="020B0604020202020204" pitchFamily="34" charset="0"/>
              </a:rPr>
              <a:t>Welke invloed hebben ze op je?</a:t>
            </a:r>
          </a:p>
          <a:p>
            <a:pPr algn="ctr"/>
            <a:endParaRPr lang="nl-BE" dirty="0">
              <a:solidFill>
                <a:srgbClr val="002060"/>
              </a:solidFill>
              <a:latin typeface="Arial" panose="020B0604020202020204" pitchFamily="34" charset="0"/>
              <a:cs typeface="Arial" panose="020B0604020202020204" pitchFamily="34" charset="0"/>
            </a:endParaRPr>
          </a:p>
          <a:p>
            <a:pPr algn="ctr"/>
            <a:r>
              <a:rPr lang="nl-BE" b="1" dirty="0">
                <a:solidFill>
                  <a:srgbClr val="002060"/>
                </a:solidFill>
                <a:latin typeface="Arial" panose="020B0604020202020204" pitchFamily="34" charset="0"/>
                <a:cs typeface="Arial" panose="020B0604020202020204" pitchFamily="34" charset="0"/>
              </a:rPr>
              <a:t>2</a:t>
            </a:r>
            <a:r>
              <a:rPr lang="nl-BE" dirty="0">
                <a:solidFill>
                  <a:srgbClr val="002060"/>
                </a:solidFill>
                <a:latin typeface="Arial" panose="020B0604020202020204" pitchFamily="34" charset="0"/>
                <a:cs typeface="Arial" panose="020B0604020202020204" pitchFamily="34" charset="0"/>
              </a:rPr>
              <a:t>. </a:t>
            </a:r>
            <a:r>
              <a:rPr lang="nl-BE" b="1" dirty="0">
                <a:solidFill>
                  <a:srgbClr val="002060"/>
                </a:solidFill>
                <a:latin typeface="Arial" panose="020B0604020202020204" pitchFamily="34" charset="0"/>
                <a:cs typeface="Arial" panose="020B0604020202020204" pitchFamily="34" charset="0"/>
              </a:rPr>
              <a:t>VERBINDING IN ORGANISATIES</a:t>
            </a:r>
          </a:p>
          <a:p>
            <a:pPr algn="ctr"/>
            <a:endParaRPr lang="nl-BE" b="1" dirty="0">
              <a:solidFill>
                <a:srgbClr val="002060"/>
              </a:solidFill>
              <a:latin typeface="Arial" panose="020B0604020202020204" pitchFamily="34" charset="0"/>
              <a:cs typeface="Arial" panose="020B0604020202020204" pitchFamily="34" charset="0"/>
            </a:endParaRPr>
          </a:p>
          <a:p>
            <a:pPr algn="ctr"/>
            <a:r>
              <a:rPr lang="nl-BE" dirty="0">
                <a:solidFill>
                  <a:srgbClr val="002060"/>
                </a:solidFill>
                <a:latin typeface="Arial" panose="020B0604020202020204" pitchFamily="34" charset="0"/>
                <a:cs typeface="Arial" panose="020B0604020202020204" pitchFamily="34" charset="0"/>
              </a:rPr>
              <a:t>TAFELOPSTELLING MET POPPETJES</a:t>
            </a:r>
          </a:p>
          <a:p>
            <a:pPr algn="ctr"/>
            <a:endParaRPr lang="nl-BE" dirty="0">
              <a:solidFill>
                <a:srgbClr val="002060"/>
              </a:solidFill>
              <a:latin typeface="Arial" panose="020B0604020202020204" pitchFamily="34" charset="0"/>
              <a:cs typeface="Arial" panose="020B0604020202020204" pitchFamily="34" charset="0"/>
            </a:endParaRPr>
          </a:p>
          <a:p>
            <a:pPr algn="ctr"/>
            <a:r>
              <a:rPr lang="nl-BE" dirty="0">
                <a:solidFill>
                  <a:srgbClr val="002060"/>
                </a:solidFill>
                <a:latin typeface="Arial" panose="020B0604020202020204" pitchFamily="34" charset="0"/>
                <a:cs typeface="Arial" panose="020B0604020202020204" pitchFamily="34" charset="0"/>
              </a:rPr>
              <a:t>Stel je team (organisatie, netwerk,…) op.</a:t>
            </a:r>
          </a:p>
          <a:p>
            <a:pPr algn="ctr"/>
            <a:endParaRPr lang="nl-BE" dirty="0">
              <a:solidFill>
                <a:srgbClr val="002060"/>
              </a:solidFill>
              <a:latin typeface="Arial" panose="020B0604020202020204" pitchFamily="34" charset="0"/>
              <a:cs typeface="Arial" panose="020B0604020202020204" pitchFamily="34" charset="0"/>
            </a:endParaRPr>
          </a:p>
          <a:p>
            <a:pPr algn="ctr"/>
            <a:r>
              <a:rPr lang="nl-BE" dirty="0">
                <a:solidFill>
                  <a:srgbClr val="002060"/>
                </a:solidFill>
                <a:latin typeface="Arial" panose="020B0604020202020204" pitchFamily="34" charset="0"/>
                <a:cs typeface="Arial" panose="020B0604020202020204" pitchFamily="34" charset="0"/>
              </a:rPr>
              <a:t>Wie ontbreekt er?</a:t>
            </a:r>
          </a:p>
          <a:p>
            <a:pPr algn="ctr"/>
            <a:endParaRPr lang="nl-BE" dirty="0">
              <a:solidFill>
                <a:srgbClr val="002060"/>
              </a:solidFill>
              <a:latin typeface="Arial" panose="020B0604020202020204" pitchFamily="34" charset="0"/>
              <a:cs typeface="Arial" panose="020B0604020202020204" pitchFamily="34" charset="0"/>
            </a:endParaRPr>
          </a:p>
          <a:p>
            <a:pPr algn="ctr"/>
            <a:r>
              <a:rPr lang="nl-BE" dirty="0">
                <a:solidFill>
                  <a:srgbClr val="002060"/>
                </a:solidFill>
                <a:latin typeface="Arial" panose="020B0604020202020204" pitchFamily="34" charset="0"/>
                <a:cs typeface="Arial" panose="020B0604020202020204" pitchFamily="34" charset="0"/>
              </a:rPr>
              <a:t>Voeg deze toe </a:t>
            </a:r>
          </a:p>
          <a:p>
            <a:pPr algn="ctr"/>
            <a:r>
              <a:rPr lang="nl-BE" dirty="0">
                <a:solidFill>
                  <a:srgbClr val="002060"/>
                </a:solidFill>
                <a:latin typeface="Arial" panose="020B0604020202020204" pitchFamily="34" charset="0"/>
                <a:cs typeface="Arial" panose="020B0604020202020204" pitchFamily="34" charset="0"/>
              </a:rPr>
              <a:t>Ervaar het verschil</a:t>
            </a:r>
          </a:p>
        </p:txBody>
      </p:sp>
    </p:spTree>
    <p:extLst>
      <p:ext uri="{BB962C8B-B14F-4D97-AF65-F5344CB8AC3E}">
        <p14:creationId xmlns:p14="http://schemas.microsoft.com/office/powerpoint/2010/main" val="1478220085"/>
      </p:ext>
    </p:extLst>
  </p:cSld>
  <p:clrMapOvr>
    <a:masterClrMapping/>
  </p:clrMapOvr>
  <p:transition spd="med" advTm="73263"/>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Rechthoek"/>
          <p:cNvSpPr/>
          <p:nvPr/>
        </p:nvSpPr>
        <p:spPr>
          <a:xfrm>
            <a:off x="7634798" y="0"/>
            <a:ext cx="4598766" cy="6937068"/>
          </a:xfrm>
          <a:prstGeom prst="rect">
            <a:avLst/>
          </a:prstGeom>
          <a:gradFill>
            <a:gsLst>
              <a:gs pos="30000">
                <a:srgbClr val="00A09D">
                  <a:alpha val="85000"/>
                </a:srgbClr>
              </a:gs>
              <a:gs pos="100000">
                <a:srgbClr val="1891AB">
                  <a:alpha val="90000"/>
                </a:srgbClr>
              </a:gs>
            </a:gsLst>
            <a:lin ang="5400000"/>
          </a:gra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a:p>
        </p:txBody>
      </p:sp>
      <p:pic>
        <p:nvPicPr>
          <p:cNvPr id="817" name="image1.png" descr="image1.png"/>
          <p:cNvPicPr>
            <a:picLocks noChangeAspect="1"/>
          </p:cNvPicPr>
          <p:nvPr/>
        </p:nvPicPr>
        <p:blipFill>
          <a:blip r:embed="rId4"/>
          <a:stretch>
            <a:fillRect/>
          </a:stretch>
        </p:blipFill>
        <p:spPr>
          <a:xfrm rot="5400000">
            <a:off x="6130828" y="840770"/>
            <a:ext cx="6937067" cy="5693792"/>
          </a:xfrm>
          <a:prstGeom prst="rect">
            <a:avLst/>
          </a:prstGeom>
          <a:ln w="12700">
            <a:miter lim="400000"/>
          </a:ln>
        </p:spPr>
      </p:pic>
      <p:sp>
        <p:nvSpPr>
          <p:cNvPr id="818" name="Tekst"/>
          <p:cNvSpPr txBox="1"/>
          <p:nvPr/>
        </p:nvSpPr>
        <p:spPr>
          <a:xfrm>
            <a:off x="2037206" y="969662"/>
            <a:ext cx="173124" cy="624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171444" defTabSz="321457">
              <a:lnSpc>
                <a:spcPts val="5976"/>
              </a:lnSpc>
              <a:defRPr sz="2000">
                <a:solidFill>
                  <a:srgbClr val="000000"/>
                </a:solidFill>
              </a:defRPr>
            </a:pPr>
            <a:endParaRPr sz="1406"/>
          </a:p>
        </p:txBody>
      </p:sp>
      <p:sp>
        <p:nvSpPr>
          <p:cNvPr id="6" name="Rechthoek 5">
            <a:extLst>
              <a:ext uri="{FF2B5EF4-FFF2-40B4-BE49-F238E27FC236}">
                <a16:creationId xmlns:a16="http://schemas.microsoft.com/office/drawing/2014/main" id="{414A767B-854B-5F4B-86BA-F15674B71A4E}"/>
              </a:ext>
            </a:extLst>
          </p:cNvPr>
          <p:cNvSpPr/>
          <p:nvPr/>
        </p:nvSpPr>
        <p:spPr>
          <a:xfrm>
            <a:off x="2037206" y="2367819"/>
            <a:ext cx="893220" cy="33400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178587" marR="178587" algn="ctr" defTabSz="410751" hangingPunct="0">
              <a:lnSpc>
                <a:spcPct val="110000"/>
              </a:lnSpc>
            </a:pPr>
            <a:endParaRPr lang="nl-BE" sz="1547">
              <a:solidFill>
                <a:srgbClr val="FFFFFF"/>
              </a:solidFill>
              <a:latin typeface="Helvetica Neue Medium"/>
              <a:ea typeface="Helvetica Neue Medium"/>
              <a:cs typeface="Helvetica Neue Medium"/>
              <a:sym typeface="Helvetica Neue Medium"/>
            </a:endParaRPr>
          </a:p>
        </p:txBody>
      </p:sp>
      <p:sp>
        <p:nvSpPr>
          <p:cNvPr id="2" name="Rechthoek 1">
            <a:extLst>
              <a:ext uri="{FF2B5EF4-FFF2-40B4-BE49-F238E27FC236}">
                <a16:creationId xmlns:a16="http://schemas.microsoft.com/office/drawing/2014/main" id="{10679DA5-F635-3F43-A41A-1BD85A52BAEB}"/>
              </a:ext>
            </a:extLst>
          </p:cNvPr>
          <p:cNvSpPr/>
          <p:nvPr/>
        </p:nvSpPr>
        <p:spPr>
          <a:xfrm>
            <a:off x="665017" y="2514600"/>
            <a:ext cx="1132619"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15" name="Onze Visie"/>
          <p:cNvSpPr txBox="1">
            <a:spLocks noGrp="1"/>
          </p:cNvSpPr>
          <p:nvPr>
            <p:ph type="title"/>
          </p:nvPr>
        </p:nvSpPr>
        <p:spPr>
          <a:xfrm>
            <a:off x="180753" y="4488428"/>
            <a:ext cx="8240518" cy="914400"/>
          </a:xfrm>
          <a:prstGeom prst="rect">
            <a:avLst/>
          </a:prstGeom>
        </p:spPr>
        <p:txBody>
          <a:bodyPr>
            <a:noAutofit/>
          </a:bodyPr>
          <a:lstStyle>
            <a:lvl1pPr defTabSz="1040384">
              <a:defRPr sz="5120">
                <a:solidFill>
                  <a:srgbClr val="172457"/>
                </a:solidFill>
                <a:latin typeface="Avenir Next"/>
                <a:ea typeface="Avenir Next"/>
                <a:cs typeface="Avenir Next"/>
                <a:sym typeface="Avenir Next"/>
              </a:defRPr>
            </a:lvl1pPr>
          </a:lstStyle>
          <a:p>
            <a:r>
              <a:rPr lang="nl-BE" sz="5400" b="0" dirty="0">
                <a:latin typeface="Arial" panose="020B0604020202020204" pitchFamily="34" charset="0"/>
                <a:cs typeface="Arial" panose="020B0604020202020204" pitchFamily="34" charset="0"/>
              </a:rPr>
              <a:t>In het systeem is</a:t>
            </a:r>
            <a:r>
              <a:rPr lang="nl-BE" sz="5400" dirty="0">
                <a:latin typeface="Arial" panose="020B0604020202020204" pitchFamily="34" charset="0"/>
                <a:cs typeface="Arial" panose="020B0604020202020204" pitchFamily="34" charset="0"/>
              </a:rPr>
              <a:t> </a:t>
            </a:r>
            <a:r>
              <a:rPr lang="nl-BE" sz="5400" b="0" dirty="0">
                <a:latin typeface="Arial" panose="020B0604020202020204" pitchFamily="34" charset="0"/>
                <a:cs typeface="Arial" panose="020B0604020202020204" pitchFamily="34" charset="0"/>
              </a:rPr>
              <a:t>een</a:t>
            </a:r>
            <a:r>
              <a:rPr lang="nl-BE" sz="5400" dirty="0">
                <a:latin typeface="Arial" panose="020B0604020202020204" pitchFamily="34" charset="0"/>
                <a:cs typeface="Arial" panose="020B0604020202020204" pitchFamily="34" charset="0"/>
              </a:rPr>
              <a:t> rangorde</a:t>
            </a:r>
            <a:endParaRPr sz="5400" dirty="0">
              <a:latin typeface="Arial" panose="020B0604020202020204" pitchFamily="34" charset="0"/>
              <a:cs typeface="Arial" panose="020B0604020202020204" pitchFamily="34" charset="0"/>
            </a:endParaRPr>
          </a:p>
        </p:txBody>
      </p:sp>
      <p:sp>
        <p:nvSpPr>
          <p:cNvPr id="3" name="Tekstvak 2"/>
          <p:cNvSpPr txBox="1"/>
          <p:nvPr/>
        </p:nvSpPr>
        <p:spPr>
          <a:xfrm>
            <a:off x="7634798" y="2228671"/>
            <a:ext cx="4730238" cy="3046988"/>
          </a:xfrm>
          <a:prstGeom prst="rect">
            <a:avLst/>
          </a:prstGeom>
          <a:noFill/>
        </p:spPr>
        <p:txBody>
          <a:bodyPr wrap="square" rtlCol="0">
            <a:spAutoFit/>
          </a:bodyPr>
          <a:lstStyle/>
          <a:p>
            <a:r>
              <a:rPr lang="nl-BE" sz="3200" dirty="0">
                <a:solidFill>
                  <a:schemeClr val="bg1"/>
                </a:solidFill>
                <a:latin typeface="Arial" panose="020B0604020202020204" pitchFamily="34" charset="0"/>
                <a:cs typeface="Arial" panose="020B0604020202020204" pitchFamily="34" charset="0"/>
              </a:rPr>
              <a:t>Ieder heeft recht op </a:t>
            </a:r>
          </a:p>
          <a:p>
            <a:r>
              <a:rPr lang="nl-BE" sz="3200" dirty="0">
                <a:solidFill>
                  <a:schemeClr val="bg1"/>
                </a:solidFill>
                <a:latin typeface="Arial" panose="020B0604020202020204" pitchFamily="34" charset="0"/>
                <a:cs typeface="Arial" panose="020B0604020202020204" pitchFamily="34" charset="0"/>
              </a:rPr>
              <a:t>een eigen plek</a:t>
            </a:r>
          </a:p>
          <a:p>
            <a:endParaRPr lang="nl-BE" sz="3200" dirty="0">
              <a:solidFill>
                <a:schemeClr val="bg1"/>
              </a:solidFill>
              <a:latin typeface="Arial" panose="020B0604020202020204" pitchFamily="34" charset="0"/>
              <a:cs typeface="Arial" panose="020B0604020202020204" pitchFamily="34" charset="0"/>
            </a:endParaRPr>
          </a:p>
          <a:p>
            <a:r>
              <a:rPr lang="nl-BE" sz="3200" dirty="0">
                <a:solidFill>
                  <a:schemeClr val="bg1"/>
                </a:solidFill>
                <a:latin typeface="Arial" panose="020B0604020202020204" pitchFamily="34" charset="0"/>
                <a:cs typeface="Arial" panose="020B0604020202020204" pitchFamily="34" charset="0"/>
              </a:rPr>
              <a:t>Verstrikkingen ontstaan</a:t>
            </a:r>
          </a:p>
          <a:p>
            <a:r>
              <a:rPr lang="nl-BE" sz="3200" dirty="0">
                <a:solidFill>
                  <a:schemeClr val="bg1"/>
                </a:solidFill>
                <a:latin typeface="Arial" panose="020B0604020202020204" pitchFamily="34" charset="0"/>
                <a:cs typeface="Arial" panose="020B0604020202020204" pitchFamily="34" charset="0"/>
              </a:rPr>
              <a:t>als iemand wordt</a:t>
            </a:r>
          </a:p>
          <a:p>
            <a:r>
              <a:rPr lang="nl-BE" sz="3200" dirty="0">
                <a:solidFill>
                  <a:schemeClr val="bg1"/>
                </a:solidFill>
                <a:latin typeface="Arial" panose="020B0604020202020204" pitchFamily="34" charset="0"/>
                <a:cs typeface="Arial" panose="020B0604020202020204" pitchFamily="34" charset="0"/>
              </a:rPr>
              <a:t>uitgesloten</a:t>
            </a:r>
          </a:p>
        </p:txBody>
      </p:sp>
      <p:pic>
        <p:nvPicPr>
          <p:cNvPr id="4" name="Audiobesta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73548521"/>
      </p:ext>
    </p:extLst>
  </p:cSld>
  <p:clrMapOvr>
    <a:masterClrMapping/>
  </p:clrMapOvr>
  <p:transition spd="med" advTm="381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WAT IS HET?"/>
          <p:cNvSpPr txBox="1"/>
          <p:nvPr/>
        </p:nvSpPr>
        <p:spPr>
          <a:xfrm>
            <a:off x="2336843" y="696850"/>
            <a:ext cx="5781696" cy="138499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4500">
                <a:latin typeface="+mn-lt"/>
                <a:ea typeface="+mn-ea"/>
                <a:cs typeface="+mn-cs"/>
                <a:sym typeface="Avenir Next Demi Bold"/>
              </a:defRPr>
            </a:lvl1pPr>
          </a:lstStyle>
          <a:p>
            <a:r>
              <a:rPr lang="nl-BE" sz="2250" b="1" dirty="0">
                <a:solidFill>
                  <a:srgbClr val="002060"/>
                </a:solidFill>
              </a:rPr>
              <a:t> </a:t>
            </a:r>
          </a:p>
          <a:p>
            <a:endParaRPr lang="nl-BE" sz="2250" dirty="0"/>
          </a:p>
          <a:p>
            <a:endParaRPr lang="nl-BE" sz="2250" dirty="0"/>
          </a:p>
          <a:p>
            <a:endParaRPr sz="2250" dirty="0"/>
          </a:p>
        </p:txBody>
      </p:sp>
      <p:sp>
        <p:nvSpPr>
          <p:cNvPr id="836" name="Veelhoek"/>
          <p:cNvSpPr/>
          <p:nvPr/>
        </p:nvSpPr>
        <p:spPr>
          <a:xfrm>
            <a:off x="1693626" y="761032"/>
            <a:ext cx="414681" cy="416344"/>
          </a:xfrm>
          <a:prstGeom prst="pentagon">
            <a:avLst/>
          </a:prstGeom>
          <a:gradFill>
            <a:gsLst>
              <a:gs pos="0">
                <a:srgbClr val="AF32DC"/>
              </a:gs>
              <a:gs pos="100000">
                <a:srgbClr val="0A32BE"/>
              </a:gs>
            </a:gsLst>
            <a:lin ang="4200000"/>
          </a:gradFill>
          <a:ln w="12700">
            <a:miter lim="400000"/>
          </a:ln>
        </p:spPr>
        <p:txBody>
          <a:bodyPr lIns="35705" tIns="35705" rIns="35705" bIns="35705" anchor="ctr"/>
          <a:lstStyle/>
          <a:p>
            <a:pPr marL="178516" marR="178516" algn="ctr">
              <a:lnSpc>
                <a:spcPct val="110000"/>
              </a:lnSpc>
              <a:defRPr sz="2200">
                <a:solidFill>
                  <a:srgbClr val="FFFFFF"/>
                </a:solidFill>
                <a:latin typeface="Helvetica Neue Medium"/>
                <a:ea typeface="Helvetica Neue Medium"/>
                <a:cs typeface="Helvetica Neue Medium"/>
                <a:sym typeface="Helvetica Neue Medium"/>
              </a:defRPr>
            </a:pPr>
            <a:endParaRPr sz="1547"/>
          </a:p>
        </p:txBody>
      </p:sp>
      <p:sp>
        <p:nvSpPr>
          <p:cNvPr id="837" name="Bij loopbaanbegeleiding word je professioneel ondersteund in het nemen van loopbaankeuzes en –beslissingen, op maat van jouw specifieke behoeftes en situatie. Iedereen is uniek en ieders vraag is anders. Verwacht bij Better Minds Coaching dus geen voorgekauwde koek. We reiken de juiste tools aan, zodat jij meer in jouw kracht kan staan en ook effectief stappen durft zetten. We steunen jou, rekken je mogelijkheden op en begeleiden je naar je beste zelf, zodat jij kan schitteren! Op jouw werkvloer maar ook in je privéleven."/>
          <p:cNvSpPr txBox="1"/>
          <p:nvPr/>
        </p:nvSpPr>
        <p:spPr>
          <a:xfrm>
            <a:off x="1832710" y="1798545"/>
            <a:ext cx="5997814" cy="30303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2800"/>
            </a:lvl1pPr>
          </a:lstStyle>
          <a:p>
            <a:endParaRPr sz="1969" dirty="0"/>
          </a:p>
        </p:txBody>
      </p:sp>
      <p:sp>
        <p:nvSpPr>
          <p:cNvPr id="2" name="Rechthoek 1"/>
          <p:cNvSpPr/>
          <p:nvPr/>
        </p:nvSpPr>
        <p:spPr>
          <a:xfrm>
            <a:off x="478466" y="1458731"/>
            <a:ext cx="9112966" cy="4347811"/>
          </a:xfrm>
          <a:prstGeom prst="rect">
            <a:avLst/>
          </a:prstGeom>
        </p:spPr>
        <p:txBody>
          <a:bodyPr wrap="square" lIns="64281" tIns="32140" rIns="64281" bIns="32140">
            <a:spAutoFit/>
          </a:bodyPr>
          <a:lstStyle/>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endParaRPr lang="nl-BE" b="1" dirty="0">
              <a:solidFill>
                <a:srgbClr val="002060"/>
              </a:solidFill>
              <a:latin typeface="Arial" panose="020B0604020202020204" pitchFamily="34" charset="0"/>
              <a:cs typeface="Arial" panose="020B0604020202020204" pitchFamily="34" charset="0"/>
            </a:endParaRPr>
          </a:p>
          <a:p>
            <a:endParaRPr lang="nl-BE" b="1" dirty="0">
              <a:solidFill>
                <a:srgbClr val="002060"/>
              </a:solidFill>
              <a:latin typeface="Arial" panose="020B0604020202020204" pitchFamily="34" charset="0"/>
              <a:cs typeface="Arial" panose="020B0604020202020204" pitchFamily="34" charset="0"/>
            </a:endParaRPr>
          </a:p>
          <a:p>
            <a:endParaRPr lang="nl-BE" b="1" dirty="0">
              <a:solidFill>
                <a:srgbClr val="002060"/>
              </a:solidFill>
              <a:latin typeface="Arial" panose="020B0604020202020204" pitchFamily="34" charset="0"/>
              <a:cs typeface="Arial" panose="020B0604020202020204" pitchFamily="34" charset="0"/>
            </a:endParaRPr>
          </a:p>
          <a:p>
            <a:r>
              <a:rPr lang="nl-NL" b="1" dirty="0">
                <a:solidFill>
                  <a:srgbClr val="002060"/>
                </a:solidFill>
                <a:latin typeface="Arial" panose="020B0604020202020204" pitchFamily="34" charset="0"/>
                <a:cs typeface="Arial" panose="020B0604020202020204" pitchFamily="34" charset="0"/>
              </a:rPr>
              <a:t>EEN FAMILIESYSTEEM KRIJG JE, EEN ORGANISATIESYSTEEM KIES JE</a:t>
            </a:r>
          </a:p>
          <a:p>
            <a:endParaRPr lang="nl-NL" b="1" dirty="0">
              <a:solidFill>
                <a:srgbClr val="002060"/>
              </a:solidFill>
              <a:latin typeface="Arial" panose="020B0604020202020204" pitchFamily="34" charset="0"/>
              <a:cs typeface="Arial" panose="020B0604020202020204" pitchFamily="34" charset="0"/>
            </a:endParaRPr>
          </a:p>
          <a:p>
            <a:endParaRPr lang="nl-NL" b="1" dirty="0">
              <a:solidFill>
                <a:srgbClr val="002060"/>
              </a:solidFill>
              <a:latin typeface="Arial" panose="020B0604020202020204" pitchFamily="34" charset="0"/>
              <a:cs typeface="Arial" panose="020B0604020202020204" pitchFamily="34" charset="0"/>
            </a:endParaRPr>
          </a:p>
          <a:p>
            <a:r>
              <a:rPr lang="nl-NL" b="1" dirty="0">
                <a:solidFill>
                  <a:srgbClr val="002060"/>
                </a:solidFill>
                <a:latin typeface="Arial" panose="020B0604020202020204" pitchFamily="34" charset="0"/>
                <a:cs typeface="Arial" panose="020B0604020202020204" pitchFamily="34" charset="0"/>
              </a:rPr>
              <a:t>“PLEK”                                               “POSITIE”</a:t>
            </a:r>
            <a:endParaRPr lang="nl-BE" b="1" dirty="0">
              <a:solidFill>
                <a:srgbClr val="002060"/>
              </a:solidFill>
              <a:latin typeface="Arial" panose="020B0604020202020204" pitchFamily="34" charset="0"/>
              <a:cs typeface="Arial" panose="020B0604020202020204" pitchFamily="34" charset="0"/>
            </a:endParaRPr>
          </a:p>
          <a:p>
            <a:pPr marL="321457" indent="-321457">
              <a:buFontTx/>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FontTx/>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sz="1477" b="1" dirty="0">
              <a:solidFill>
                <a:srgbClr val="002060"/>
              </a:solidFill>
              <a:latin typeface="Arial" panose="020B0604020202020204" pitchFamily="34" charset="0"/>
              <a:cs typeface="Arial" panose="020B0604020202020204" pitchFamily="34" charset="0"/>
            </a:endParaRPr>
          </a:p>
          <a:p>
            <a:endParaRPr lang="nl-NL" sz="1477" dirty="0"/>
          </a:p>
          <a:p>
            <a:pPr lvl="0"/>
            <a:endParaRPr lang="nl-BE" sz="1477" dirty="0"/>
          </a:p>
        </p:txBody>
      </p:sp>
    </p:spTree>
    <p:extLst>
      <p:ext uri="{BB962C8B-B14F-4D97-AF65-F5344CB8AC3E}">
        <p14:creationId xmlns:p14="http://schemas.microsoft.com/office/powerpoint/2010/main" val="28369282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rchitectural photography of glass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55"/>
            <a:ext cx="5144312" cy="3431256"/>
          </a:xfrm>
          <a:prstGeom prst="rect">
            <a:avLst/>
          </a:prstGeom>
          <a:noFill/>
          <a:extLst>
            <a:ext uri="{909E8E84-426E-40DD-AFC4-6F175D3DCCD1}">
              <a14:hiddenFill xmlns:a14="http://schemas.microsoft.com/office/drawing/2010/main">
                <a:solidFill>
                  <a:srgbClr val="FFFFFF"/>
                </a:solidFill>
              </a14:hiddenFill>
            </a:ext>
          </a:extLst>
        </p:spPr>
      </p:pic>
      <p:pic>
        <p:nvPicPr>
          <p:cNvPr id="7" name="Rechthoek" descr="Rechthoek"/>
          <p:cNvPicPr>
            <a:picLocks/>
          </p:cNvPicPr>
          <p:nvPr/>
        </p:nvPicPr>
        <p:blipFill>
          <a:blip r:embed="rId4"/>
          <a:stretch>
            <a:fillRect/>
          </a:stretch>
        </p:blipFill>
        <p:spPr>
          <a:xfrm>
            <a:off x="271314" y="1886473"/>
            <a:ext cx="2298789" cy="4971527"/>
          </a:xfrm>
          <a:prstGeom prst="rect">
            <a:avLst/>
          </a:prstGeom>
        </p:spPr>
      </p:pic>
      <p:pic>
        <p:nvPicPr>
          <p:cNvPr id="9" name="Afbeelding" descr="Afbeelding"/>
          <p:cNvPicPr>
            <a:picLocks noChangeAspect="1"/>
          </p:cNvPicPr>
          <p:nvPr/>
        </p:nvPicPr>
        <p:blipFill>
          <a:blip r:embed="rId5"/>
          <a:stretch>
            <a:fillRect/>
          </a:stretch>
        </p:blipFill>
        <p:spPr>
          <a:xfrm rot="17340000" flipH="1">
            <a:off x="1036383" y="4756109"/>
            <a:ext cx="868713" cy="1123242"/>
          </a:xfrm>
          <a:prstGeom prst="rect">
            <a:avLst/>
          </a:prstGeom>
          <a:ln w="12700">
            <a:miter lim="400000"/>
          </a:ln>
        </p:spPr>
      </p:pic>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sp>
        <p:nvSpPr>
          <p:cNvPr id="10" name="Tekstvak 9"/>
          <p:cNvSpPr txBox="1"/>
          <p:nvPr/>
        </p:nvSpPr>
        <p:spPr>
          <a:xfrm>
            <a:off x="354633" y="2221287"/>
            <a:ext cx="6339234" cy="3754874"/>
          </a:xfrm>
          <a:prstGeom prst="rect">
            <a:avLst/>
          </a:prstGeom>
          <a:noFill/>
        </p:spPr>
        <p:txBody>
          <a:bodyPr wrap="square" rtlCol="0">
            <a:spAutoFit/>
          </a:bodyPr>
          <a:lstStyle/>
          <a:p>
            <a:r>
              <a:rPr lang="nl-BE" sz="2000" b="1" dirty="0">
                <a:solidFill>
                  <a:schemeClr val="bg1"/>
                </a:solidFill>
                <a:latin typeface="Arial" panose="020B0604020202020204" pitchFamily="34" charset="0"/>
                <a:cs typeface="Arial" panose="020B0604020202020204" pitchFamily="34" charset="0"/>
              </a:rPr>
              <a:t>OEFENING</a:t>
            </a:r>
          </a:p>
          <a:p>
            <a:endParaRPr lang="nl-BE" sz="2000" b="1" dirty="0">
              <a:solidFill>
                <a:schemeClr val="bg1"/>
              </a:solidFill>
              <a:latin typeface="Arial" panose="020B0604020202020204" pitchFamily="34" charset="0"/>
              <a:cs typeface="Arial" panose="020B0604020202020204" pitchFamily="34" charset="0"/>
            </a:endParaRPr>
          </a:p>
          <a:p>
            <a:r>
              <a:rPr lang="nl-BE" sz="3200" b="1" dirty="0">
                <a:solidFill>
                  <a:schemeClr val="bg1"/>
                </a:solidFill>
                <a:latin typeface="Arial" panose="020B0604020202020204" pitchFamily="34" charset="0"/>
                <a:cs typeface="Arial" panose="020B0604020202020204" pitchFamily="34" charset="0"/>
              </a:rPr>
              <a:t>Je plek</a:t>
            </a:r>
            <a:r>
              <a:rPr lang="nl-BE" sz="3200" dirty="0">
                <a:solidFill>
                  <a:schemeClr val="bg1"/>
                </a:solidFill>
                <a:latin typeface="Arial" panose="020B0604020202020204" pitchFamily="34" charset="0"/>
                <a:cs typeface="Arial" panose="020B0604020202020204" pitchFamily="34" charset="0"/>
              </a:rPr>
              <a:t> </a:t>
            </a:r>
          </a:p>
          <a:p>
            <a:endParaRPr lang="nl-BE" sz="1600" dirty="0">
              <a:solidFill>
                <a:schemeClr val="bg1"/>
              </a:solidFill>
              <a:latin typeface="Arial" panose="020B0604020202020204" pitchFamily="34" charset="0"/>
              <a:cs typeface="Arial" panose="020B0604020202020204" pitchFamily="34" charset="0"/>
            </a:endParaRPr>
          </a:p>
          <a:p>
            <a:r>
              <a:rPr lang="nl-BE" sz="2000" b="1" dirty="0">
                <a:solidFill>
                  <a:schemeClr val="bg1"/>
                </a:solidFill>
                <a:latin typeface="Arial" panose="020B0604020202020204" pitchFamily="34" charset="0"/>
                <a:cs typeface="Arial" panose="020B0604020202020204" pitchFamily="34" charset="0"/>
              </a:rPr>
              <a:t>5 à 6 </a:t>
            </a:r>
          </a:p>
          <a:p>
            <a:r>
              <a:rPr lang="nl-BE" sz="2000" b="1" dirty="0">
                <a:solidFill>
                  <a:schemeClr val="bg1"/>
                </a:solidFill>
                <a:latin typeface="Arial" panose="020B0604020202020204" pitchFamily="34" charset="0"/>
                <a:cs typeface="Arial" panose="020B0604020202020204" pitchFamily="34" charset="0"/>
              </a:rPr>
              <a:t>Representanten</a:t>
            </a:r>
          </a:p>
          <a:p>
            <a:r>
              <a:rPr lang="nl-BE" sz="2000" b="1" dirty="0">
                <a:solidFill>
                  <a:schemeClr val="bg1"/>
                </a:solidFill>
                <a:latin typeface="Arial" panose="020B0604020202020204" pitchFamily="34" charset="0"/>
                <a:cs typeface="Arial" panose="020B0604020202020204" pitchFamily="34" charset="0"/>
              </a:rPr>
              <a:t>voorwerpen</a:t>
            </a:r>
          </a:p>
          <a:p>
            <a:endParaRPr lang="nl-BE" sz="2400" b="1" dirty="0">
              <a:solidFill>
                <a:schemeClr val="bg1"/>
              </a:solidFill>
              <a:latin typeface="Arial" panose="020B0604020202020204" pitchFamily="34" charset="0"/>
              <a:cs typeface="Arial" panose="020B0604020202020204" pitchFamily="34" charset="0"/>
            </a:endParaRPr>
          </a:p>
          <a:p>
            <a:endParaRPr lang="nl-BE" sz="1600" dirty="0">
              <a:solidFill>
                <a:schemeClr val="bg1"/>
              </a:solidFill>
              <a:latin typeface="Arial" panose="020B0604020202020204" pitchFamily="34" charset="0"/>
              <a:cs typeface="Arial" panose="020B0604020202020204" pitchFamily="34" charset="0"/>
            </a:endParaRPr>
          </a:p>
          <a:p>
            <a:br>
              <a:rPr lang="nl-BE" sz="1600" dirty="0">
                <a:solidFill>
                  <a:schemeClr val="bg1"/>
                </a:solidFill>
                <a:latin typeface="Arial" panose="020B0604020202020204" pitchFamily="34" charset="0"/>
                <a:cs typeface="Arial" panose="020B0604020202020204" pitchFamily="34" charset="0"/>
              </a:rPr>
            </a:br>
            <a:endParaRPr lang="nl-BE" sz="1600" dirty="0">
              <a:solidFill>
                <a:schemeClr val="bg1"/>
              </a:solidFill>
              <a:latin typeface="Arial" panose="020B0604020202020204" pitchFamily="34" charset="0"/>
              <a:cs typeface="Arial" panose="020B0604020202020204" pitchFamily="34" charset="0"/>
            </a:endParaRPr>
          </a:p>
          <a:p>
            <a:endParaRPr lang="nl-BE" b="1" dirty="0"/>
          </a:p>
        </p:txBody>
      </p:sp>
      <p:sp>
        <p:nvSpPr>
          <p:cNvPr id="12" name="Tekstvak 11">
            <a:extLst>
              <a:ext uri="{FF2B5EF4-FFF2-40B4-BE49-F238E27FC236}">
                <a16:creationId xmlns:a16="http://schemas.microsoft.com/office/drawing/2014/main" id="{BF5B4A2E-5499-4785-A05C-D48A3E85A44D}"/>
              </a:ext>
            </a:extLst>
          </p:cNvPr>
          <p:cNvSpPr txBox="1"/>
          <p:nvPr/>
        </p:nvSpPr>
        <p:spPr>
          <a:xfrm>
            <a:off x="4634930" y="3022580"/>
            <a:ext cx="7677571" cy="3416320"/>
          </a:xfrm>
          <a:prstGeom prst="rect">
            <a:avLst/>
          </a:prstGeom>
          <a:noFill/>
        </p:spPr>
        <p:txBody>
          <a:bodyPr wrap="square">
            <a:spAutoFit/>
          </a:bodyPr>
          <a:lstStyle/>
          <a:p>
            <a:pPr algn="ctr"/>
            <a:endParaRPr lang="nl-BE" sz="1800" b="1" dirty="0">
              <a:solidFill>
                <a:srgbClr val="002060"/>
              </a:solidFill>
              <a:latin typeface="Arial" panose="020B0604020202020204" pitchFamily="34" charset="0"/>
              <a:cs typeface="Arial" panose="020B0604020202020204" pitchFamily="34" charset="0"/>
            </a:endParaRPr>
          </a:p>
          <a:p>
            <a:pPr algn="ctr"/>
            <a:endParaRPr lang="nl-BE" b="1" dirty="0">
              <a:solidFill>
                <a:srgbClr val="002060"/>
              </a:solidFill>
              <a:latin typeface="Arial" panose="020B0604020202020204" pitchFamily="34" charset="0"/>
              <a:cs typeface="Arial" panose="020B0604020202020204" pitchFamily="34" charset="0"/>
            </a:endParaRPr>
          </a:p>
          <a:p>
            <a:pPr algn="ctr"/>
            <a:endParaRPr lang="nl-BE" sz="1800" b="1" dirty="0">
              <a:solidFill>
                <a:srgbClr val="002060"/>
              </a:solidFill>
              <a:latin typeface="Arial" panose="020B0604020202020204" pitchFamily="34" charset="0"/>
              <a:cs typeface="Arial" panose="020B0604020202020204" pitchFamily="34" charset="0"/>
            </a:endParaRPr>
          </a:p>
          <a:p>
            <a:pPr algn="ctr"/>
            <a:r>
              <a:rPr lang="nl-BE" b="1" dirty="0">
                <a:solidFill>
                  <a:srgbClr val="002060"/>
                </a:solidFill>
                <a:latin typeface="Arial" panose="020B0604020202020204" pitchFamily="34" charset="0"/>
                <a:cs typeface="Arial" panose="020B0604020202020204" pitchFamily="34" charset="0"/>
              </a:rPr>
              <a:t>GEZIN VAN HERKOMST EN HUIDIGE GEZIN</a:t>
            </a:r>
            <a:endParaRPr lang="nl-BE" sz="1800" b="1" dirty="0">
              <a:solidFill>
                <a:srgbClr val="002060"/>
              </a:solidFill>
              <a:latin typeface="Arial" panose="020B0604020202020204" pitchFamily="34" charset="0"/>
              <a:cs typeface="Arial" panose="020B0604020202020204" pitchFamily="34" charset="0"/>
            </a:endParaRPr>
          </a:p>
          <a:p>
            <a:pPr algn="ctr"/>
            <a:endParaRPr lang="nl-BE" dirty="0">
              <a:solidFill>
                <a:srgbClr val="002060"/>
              </a:solidFill>
              <a:latin typeface="Arial" panose="020B0604020202020204" pitchFamily="34" charset="0"/>
              <a:cs typeface="Arial" panose="020B0604020202020204" pitchFamily="34" charset="0"/>
            </a:endParaRPr>
          </a:p>
          <a:p>
            <a:pPr algn="ctr"/>
            <a:r>
              <a:rPr lang="nl-BE" sz="1800" dirty="0">
                <a:solidFill>
                  <a:srgbClr val="002060"/>
                </a:solidFill>
                <a:latin typeface="Arial" panose="020B0604020202020204" pitchFamily="34" charset="0"/>
                <a:cs typeface="Arial" panose="020B0604020202020204" pitchFamily="34" charset="0"/>
              </a:rPr>
              <a:t>Maak een ordening van beide gezinsposities (zonder woorden)</a:t>
            </a:r>
          </a:p>
          <a:p>
            <a:pPr algn="ctr"/>
            <a:endParaRPr lang="nl-BE" dirty="0">
              <a:solidFill>
                <a:srgbClr val="002060"/>
              </a:solidFill>
              <a:latin typeface="Arial" panose="020B0604020202020204" pitchFamily="34" charset="0"/>
              <a:cs typeface="Arial" panose="020B0604020202020204" pitchFamily="34" charset="0"/>
            </a:endParaRPr>
          </a:p>
          <a:p>
            <a:pPr algn="ctr"/>
            <a:r>
              <a:rPr lang="nl-BE" sz="1800" dirty="0">
                <a:solidFill>
                  <a:srgbClr val="002060"/>
                </a:solidFill>
                <a:latin typeface="Arial" panose="020B0604020202020204" pitchFamily="34" charset="0"/>
                <a:cs typeface="Arial" panose="020B0604020202020204" pitchFamily="34" charset="0"/>
              </a:rPr>
              <a:t>Ga op je plek staan</a:t>
            </a:r>
          </a:p>
          <a:p>
            <a:pPr algn="ctr"/>
            <a:endParaRPr lang="nl-BE" dirty="0">
              <a:solidFill>
                <a:srgbClr val="002060"/>
              </a:solidFill>
              <a:latin typeface="Arial" panose="020B0604020202020204" pitchFamily="34" charset="0"/>
              <a:cs typeface="Arial" panose="020B0604020202020204" pitchFamily="34" charset="0"/>
            </a:endParaRPr>
          </a:p>
          <a:p>
            <a:pPr algn="ctr"/>
            <a:r>
              <a:rPr lang="nl-BE" sz="1800" b="1" dirty="0">
                <a:solidFill>
                  <a:srgbClr val="002060"/>
                </a:solidFill>
                <a:latin typeface="Arial" panose="020B0604020202020204" pitchFamily="34" charset="0"/>
                <a:cs typeface="Arial" panose="020B0604020202020204" pitchFamily="34" charset="0"/>
              </a:rPr>
              <a:t>Waar(in) word je geraakt?</a:t>
            </a:r>
          </a:p>
          <a:p>
            <a:pPr algn="ctr"/>
            <a:endParaRPr lang="nl-BE" dirty="0">
              <a:solidFill>
                <a:srgbClr val="002060"/>
              </a:solidFill>
              <a:latin typeface="Arial" panose="020B0604020202020204" pitchFamily="34" charset="0"/>
              <a:cs typeface="Arial" panose="020B0604020202020204" pitchFamily="34" charset="0"/>
            </a:endParaRPr>
          </a:p>
          <a:p>
            <a:pPr algn="ctr"/>
            <a:r>
              <a:rPr lang="nl-BE" sz="1800" dirty="0">
                <a:solidFill>
                  <a:srgbClr val="002060"/>
                </a:solidFill>
                <a:latin typeface="Arial" panose="020B0604020202020204" pitchFamily="34" charset="0"/>
                <a:cs typeface="Arial" panose="020B0604020202020204" pitchFamily="34" charset="0"/>
              </a:rPr>
              <a:t>Deel met elkaar</a:t>
            </a:r>
          </a:p>
        </p:txBody>
      </p:sp>
    </p:spTree>
    <p:extLst>
      <p:ext uri="{BB962C8B-B14F-4D97-AF65-F5344CB8AC3E}">
        <p14:creationId xmlns:p14="http://schemas.microsoft.com/office/powerpoint/2010/main" val="897282290"/>
      </p:ext>
    </p:extLst>
  </p:cSld>
  <p:clrMapOvr>
    <a:masterClrMapping/>
  </p:clrMapOvr>
  <p:transition spd="med" advTm="73263"/>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rchitectural photography of glass build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955"/>
            <a:ext cx="5144312" cy="3431256"/>
          </a:xfrm>
          <a:prstGeom prst="rect">
            <a:avLst/>
          </a:prstGeom>
          <a:noFill/>
          <a:extLst>
            <a:ext uri="{909E8E84-426E-40DD-AFC4-6F175D3DCCD1}">
              <a14:hiddenFill xmlns:a14="http://schemas.microsoft.com/office/drawing/2010/main">
                <a:solidFill>
                  <a:srgbClr val="FFFFFF"/>
                </a:solidFill>
              </a14:hiddenFill>
            </a:ext>
          </a:extLst>
        </p:spPr>
      </p:pic>
      <p:pic>
        <p:nvPicPr>
          <p:cNvPr id="7" name="Rechthoek" descr="Rechthoek"/>
          <p:cNvPicPr>
            <a:picLocks/>
          </p:cNvPicPr>
          <p:nvPr/>
        </p:nvPicPr>
        <p:blipFill>
          <a:blip r:embed="rId6"/>
          <a:stretch>
            <a:fillRect/>
          </a:stretch>
        </p:blipFill>
        <p:spPr>
          <a:xfrm>
            <a:off x="271314" y="1886473"/>
            <a:ext cx="2298789" cy="4971527"/>
          </a:xfrm>
          <a:prstGeom prst="rect">
            <a:avLst/>
          </a:prstGeom>
        </p:spPr>
      </p:pic>
      <p:pic>
        <p:nvPicPr>
          <p:cNvPr id="9" name="Afbeelding" descr="Afbeelding"/>
          <p:cNvPicPr>
            <a:picLocks noChangeAspect="1"/>
          </p:cNvPicPr>
          <p:nvPr/>
        </p:nvPicPr>
        <p:blipFill>
          <a:blip r:embed="rId7"/>
          <a:stretch>
            <a:fillRect/>
          </a:stretch>
        </p:blipFill>
        <p:spPr>
          <a:xfrm rot="17340000" flipH="1">
            <a:off x="1036383" y="4756109"/>
            <a:ext cx="868713" cy="1123242"/>
          </a:xfrm>
          <a:prstGeom prst="rect">
            <a:avLst/>
          </a:prstGeom>
          <a:ln w="12700">
            <a:miter lim="400000"/>
          </a:ln>
        </p:spPr>
      </p:pic>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sp>
        <p:nvSpPr>
          <p:cNvPr id="10" name="Tekstvak 9"/>
          <p:cNvSpPr txBox="1"/>
          <p:nvPr/>
        </p:nvSpPr>
        <p:spPr>
          <a:xfrm>
            <a:off x="354633" y="2221287"/>
            <a:ext cx="6339234" cy="3323987"/>
          </a:xfrm>
          <a:prstGeom prst="rect">
            <a:avLst/>
          </a:prstGeom>
          <a:noFill/>
        </p:spPr>
        <p:txBody>
          <a:bodyPr wrap="square" rtlCol="0">
            <a:spAutoFit/>
          </a:bodyPr>
          <a:lstStyle/>
          <a:p>
            <a:r>
              <a:rPr lang="nl-BE" sz="2000" b="1" dirty="0">
                <a:solidFill>
                  <a:schemeClr val="bg1"/>
                </a:solidFill>
                <a:latin typeface="Arial" panose="020B0604020202020204" pitchFamily="34" charset="0"/>
                <a:cs typeface="Arial" panose="020B0604020202020204" pitchFamily="34" charset="0"/>
              </a:rPr>
              <a:t>OEFENING</a:t>
            </a:r>
          </a:p>
          <a:p>
            <a:endParaRPr lang="nl-BE" sz="2000" b="1" dirty="0">
              <a:solidFill>
                <a:schemeClr val="bg1"/>
              </a:solidFill>
              <a:latin typeface="Arial" panose="020B0604020202020204" pitchFamily="34" charset="0"/>
              <a:cs typeface="Arial" panose="020B0604020202020204" pitchFamily="34" charset="0"/>
            </a:endParaRPr>
          </a:p>
          <a:p>
            <a:r>
              <a:rPr lang="nl-BE" sz="3200" b="1" dirty="0">
                <a:solidFill>
                  <a:schemeClr val="bg1"/>
                </a:solidFill>
                <a:latin typeface="Arial" panose="020B0604020202020204" pitchFamily="34" charset="0"/>
                <a:cs typeface="Arial" panose="020B0604020202020204" pitchFamily="34" charset="0"/>
              </a:rPr>
              <a:t>Je positie</a:t>
            </a:r>
          </a:p>
          <a:p>
            <a:endParaRPr lang="nl-BE" sz="3200" b="1" dirty="0">
              <a:solidFill>
                <a:schemeClr val="bg1"/>
              </a:solidFill>
              <a:latin typeface="Arial" panose="020B0604020202020204" pitchFamily="34" charset="0"/>
              <a:cs typeface="Arial" panose="020B0604020202020204" pitchFamily="34" charset="0"/>
            </a:endParaRPr>
          </a:p>
          <a:p>
            <a:r>
              <a:rPr lang="nl-BE" sz="2000" b="1" dirty="0">
                <a:solidFill>
                  <a:schemeClr val="bg1"/>
                </a:solidFill>
                <a:latin typeface="Arial" panose="020B0604020202020204" pitchFamily="34" charset="0"/>
                <a:cs typeface="Arial" panose="020B0604020202020204" pitchFamily="34" charset="0"/>
              </a:rPr>
              <a:t>Per 2</a:t>
            </a:r>
          </a:p>
          <a:p>
            <a:r>
              <a:rPr lang="nl-BE" sz="2000" b="1" dirty="0">
                <a:solidFill>
                  <a:schemeClr val="bg1"/>
                </a:solidFill>
                <a:latin typeface="Arial" panose="020B0604020202020204" pitchFamily="34" charset="0"/>
                <a:cs typeface="Arial" panose="020B0604020202020204" pitchFamily="34" charset="0"/>
              </a:rPr>
              <a:t>poppetjes</a:t>
            </a:r>
            <a:endParaRPr lang="nl-BE" sz="2000" dirty="0">
              <a:solidFill>
                <a:schemeClr val="bg1"/>
              </a:solidFill>
              <a:latin typeface="Arial" panose="020B0604020202020204" pitchFamily="34" charset="0"/>
              <a:cs typeface="Arial" panose="020B0604020202020204" pitchFamily="34" charset="0"/>
            </a:endParaRPr>
          </a:p>
          <a:p>
            <a:endParaRPr lang="nl-BE" sz="1600" dirty="0">
              <a:solidFill>
                <a:schemeClr val="bg1"/>
              </a:solidFill>
              <a:latin typeface="Arial" panose="020B0604020202020204" pitchFamily="34" charset="0"/>
              <a:cs typeface="Arial" panose="020B0604020202020204" pitchFamily="34" charset="0"/>
            </a:endParaRPr>
          </a:p>
          <a:p>
            <a:br>
              <a:rPr lang="nl-BE" sz="1600" dirty="0">
                <a:solidFill>
                  <a:schemeClr val="bg1"/>
                </a:solidFill>
                <a:latin typeface="Arial" panose="020B0604020202020204" pitchFamily="34" charset="0"/>
                <a:cs typeface="Arial" panose="020B0604020202020204" pitchFamily="34" charset="0"/>
              </a:rPr>
            </a:br>
            <a:endParaRPr lang="nl-BE" sz="1600" dirty="0">
              <a:solidFill>
                <a:schemeClr val="bg1"/>
              </a:solidFill>
              <a:latin typeface="Arial" panose="020B0604020202020204" pitchFamily="34" charset="0"/>
              <a:cs typeface="Arial" panose="020B0604020202020204" pitchFamily="34" charset="0"/>
            </a:endParaRPr>
          </a:p>
          <a:p>
            <a:endParaRPr lang="nl-BE" b="1" dirty="0"/>
          </a:p>
        </p:txBody>
      </p:sp>
      <p:pic>
        <p:nvPicPr>
          <p:cNvPr id="4" name="Audiobesta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12" name="Tekstvak 11">
            <a:extLst>
              <a:ext uri="{FF2B5EF4-FFF2-40B4-BE49-F238E27FC236}">
                <a16:creationId xmlns:a16="http://schemas.microsoft.com/office/drawing/2014/main" id="{0BE30851-F72D-43E3-B25B-BBF291127159}"/>
              </a:ext>
            </a:extLst>
          </p:cNvPr>
          <p:cNvSpPr txBox="1"/>
          <p:nvPr/>
        </p:nvSpPr>
        <p:spPr>
          <a:xfrm>
            <a:off x="4901609" y="3433700"/>
            <a:ext cx="6241163" cy="2585323"/>
          </a:xfrm>
          <a:prstGeom prst="rect">
            <a:avLst/>
          </a:prstGeom>
          <a:noFill/>
        </p:spPr>
        <p:txBody>
          <a:bodyPr wrap="square">
            <a:spAutoFit/>
          </a:bodyPr>
          <a:lstStyle/>
          <a:p>
            <a:pPr algn="ctr"/>
            <a:r>
              <a:rPr lang="nl-BE" sz="1800" b="1" dirty="0">
                <a:solidFill>
                  <a:srgbClr val="002060"/>
                </a:solidFill>
                <a:latin typeface="Arial" panose="020B0604020202020204" pitchFamily="34" charset="0"/>
                <a:cs typeface="Arial" panose="020B0604020202020204" pitchFamily="34" charset="0"/>
              </a:rPr>
              <a:t>MAATSC</a:t>
            </a:r>
            <a:r>
              <a:rPr lang="nl-BE" b="1" dirty="0">
                <a:solidFill>
                  <a:srgbClr val="002060"/>
                </a:solidFill>
                <a:latin typeface="Arial" panose="020B0604020202020204" pitchFamily="34" charset="0"/>
                <a:cs typeface="Arial" panose="020B0604020202020204" pitchFamily="34" charset="0"/>
              </a:rPr>
              <a:t>HAPPELIJKE OF BEROEPSSITUATIE</a:t>
            </a:r>
            <a:endParaRPr lang="nl-BE" sz="1800" b="1" dirty="0">
              <a:solidFill>
                <a:srgbClr val="002060"/>
              </a:solidFill>
              <a:latin typeface="Arial" panose="020B0604020202020204" pitchFamily="34" charset="0"/>
              <a:cs typeface="Arial" panose="020B0604020202020204" pitchFamily="34" charset="0"/>
            </a:endParaRPr>
          </a:p>
          <a:p>
            <a:pPr algn="ctr"/>
            <a:endParaRPr lang="nl-BE" dirty="0">
              <a:solidFill>
                <a:srgbClr val="002060"/>
              </a:solidFill>
              <a:latin typeface="Arial" panose="020B0604020202020204" pitchFamily="34" charset="0"/>
              <a:cs typeface="Arial" panose="020B0604020202020204" pitchFamily="34" charset="0"/>
            </a:endParaRPr>
          </a:p>
          <a:p>
            <a:pPr algn="ctr"/>
            <a:r>
              <a:rPr lang="nl-BE" sz="1800" dirty="0">
                <a:solidFill>
                  <a:srgbClr val="002060"/>
                </a:solidFill>
                <a:latin typeface="Arial" panose="020B0604020202020204" pitchFamily="34" charset="0"/>
                <a:cs typeface="Arial" panose="020B0604020202020204" pitchFamily="34" charset="0"/>
              </a:rPr>
              <a:t>Maak een ordening </a:t>
            </a:r>
            <a:r>
              <a:rPr lang="nl-BE" dirty="0">
                <a:solidFill>
                  <a:srgbClr val="002060"/>
                </a:solidFill>
                <a:latin typeface="Arial" panose="020B0604020202020204" pitchFamily="34" charset="0"/>
                <a:cs typeface="Arial" panose="020B0604020202020204" pitchFamily="34" charset="0"/>
              </a:rPr>
              <a:t>/ representatie</a:t>
            </a:r>
            <a:endParaRPr lang="nl-BE" sz="1800" dirty="0">
              <a:solidFill>
                <a:srgbClr val="002060"/>
              </a:solidFill>
              <a:latin typeface="Arial" panose="020B0604020202020204" pitchFamily="34" charset="0"/>
              <a:cs typeface="Arial" panose="020B0604020202020204" pitchFamily="34" charset="0"/>
            </a:endParaRPr>
          </a:p>
          <a:p>
            <a:pPr algn="ctr"/>
            <a:endParaRPr lang="nl-BE" dirty="0">
              <a:solidFill>
                <a:srgbClr val="002060"/>
              </a:solidFill>
              <a:latin typeface="Arial" panose="020B0604020202020204" pitchFamily="34" charset="0"/>
              <a:cs typeface="Arial" panose="020B0604020202020204" pitchFamily="34" charset="0"/>
            </a:endParaRPr>
          </a:p>
          <a:p>
            <a:pPr algn="ctr"/>
            <a:r>
              <a:rPr lang="nl-BE" dirty="0">
                <a:solidFill>
                  <a:srgbClr val="002060"/>
                </a:solidFill>
                <a:latin typeface="Arial" panose="020B0604020202020204" pitchFamily="34" charset="0"/>
                <a:cs typeface="Arial" panose="020B0604020202020204" pitchFamily="34" charset="0"/>
              </a:rPr>
              <a:t>Vertrek vanuit jezelf (stel jezelf eerst op)</a:t>
            </a:r>
            <a:endParaRPr lang="nl-BE" sz="1800" dirty="0">
              <a:solidFill>
                <a:srgbClr val="002060"/>
              </a:solidFill>
              <a:latin typeface="Arial" panose="020B0604020202020204" pitchFamily="34" charset="0"/>
              <a:cs typeface="Arial" panose="020B0604020202020204" pitchFamily="34" charset="0"/>
            </a:endParaRPr>
          </a:p>
          <a:p>
            <a:pPr algn="ctr"/>
            <a:endParaRPr lang="nl-BE" dirty="0">
              <a:solidFill>
                <a:srgbClr val="002060"/>
              </a:solidFill>
              <a:latin typeface="Arial" panose="020B0604020202020204" pitchFamily="34" charset="0"/>
              <a:cs typeface="Arial" panose="020B0604020202020204" pitchFamily="34" charset="0"/>
            </a:endParaRPr>
          </a:p>
          <a:p>
            <a:pPr algn="ctr"/>
            <a:r>
              <a:rPr lang="nl-BE" sz="1800" b="1" dirty="0">
                <a:solidFill>
                  <a:srgbClr val="002060"/>
                </a:solidFill>
                <a:latin typeface="Arial" panose="020B0604020202020204" pitchFamily="34" charset="0"/>
                <a:cs typeface="Arial" panose="020B0604020202020204" pitchFamily="34" charset="0"/>
              </a:rPr>
              <a:t>Waar(in) word je geraakt?</a:t>
            </a:r>
          </a:p>
          <a:p>
            <a:pPr algn="ctr"/>
            <a:endParaRPr lang="nl-BE" dirty="0">
              <a:solidFill>
                <a:srgbClr val="002060"/>
              </a:solidFill>
              <a:latin typeface="Arial" panose="020B0604020202020204" pitchFamily="34" charset="0"/>
              <a:cs typeface="Arial" panose="020B0604020202020204" pitchFamily="34" charset="0"/>
            </a:endParaRPr>
          </a:p>
          <a:p>
            <a:pPr algn="ctr"/>
            <a:r>
              <a:rPr lang="nl-BE" sz="1800" dirty="0">
                <a:solidFill>
                  <a:srgbClr val="002060"/>
                </a:solidFill>
                <a:latin typeface="Arial" panose="020B0604020202020204" pitchFamily="34" charset="0"/>
                <a:cs typeface="Arial" panose="020B0604020202020204" pitchFamily="34" charset="0"/>
              </a:rPr>
              <a:t>Deel met elkaar</a:t>
            </a:r>
          </a:p>
        </p:txBody>
      </p:sp>
    </p:spTree>
    <p:extLst>
      <p:ext uri="{BB962C8B-B14F-4D97-AF65-F5344CB8AC3E}">
        <p14:creationId xmlns:p14="http://schemas.microsoft.com/office/powerpoint/2010/main" val="3508017605"/>
      </p:ext>
    </p:extLst>
  </p:cSld>
  <p:clrMapOvr>
    <a:masterClrMapping/>
  </p:clrMapOvr>
  <p:transition spd="med" advTm="732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Rechthoek"/>
          <p:cNvSpPr/>
          <p:nvPr/>
        </p:nvSpPr>
        <p:spPr>
          <a:xfrm>
            <a:off x="7634798" y="0"/>
            <a:ext cx="4598766" cy="6937068"/>
          </a:xfrm>
          <a:prstGeom prst="rect">
            <a:avLst/>
          </a:prstGeom>
          <a:gradFill>
            <a:gsLst>
              <a:gs pos="30000">
                <a:srgbClr val="00A09D">
                  <a:alpha val="85000"/>
                </a:srgbClr>
              </a:gs>
              <a:gs pos="100000">
                <a:srgbClr val="1891AB">
                  <a:alpha val="90000"/>
                </a:srgbClr>
              </a:gs>
            </a:gsLst>
            <a:lin ang="5400000"/>
          </a:gra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r>
              <a:rPr lang="nl-BE" sz="4500" dirty="0"/>
              <a:t>Geven en nemen</a:t>
            </a:r>
            <a:endParaRPr sz="4500" dirty="0"/>
          </a:p>
        </p:txBody>
      </p:sp>
      <p:pic>
        <p:nvPicPr>
          <p:cNvPr id="817" name="image1.png" descr="image1.png"/>
          <p:cNvPicPr>
            <a:picLocks noChangeAspect="1"/>
          </p:cNvPicPr>
          <p:nvPr/>
        </p:nvPicPr>
        <p:blipFill>
          <a:blip r:embed="rId2"/>
          <a:stretch>
            <a:fillRect/>
          </a:stretch>
        </p:blipFill>
        <p:spPr>
          <a:xfrm rot="5400000">
            <a:off x="8391039" y="3100984"/>
            <a:ext cx="4454380" cy="3656057"/>
          </a:xfrm>
          <a:prstGeom prst="rect">
            <a:avLst/>
          </a:prstGeom>
          <a:ln w="12700">
            <a:miter lim="400000"/>
          </a:ln>
        </p:spPr>
      </p:pic>
      <p:sp>
        <p:nvSpPr>
          <p:cNvPr id="818" name="Tekst"/>
          <p:cNvSpPr txBox="1"/>
          <p:nvPr/>
        </p:nvSpPr>
        <p:spPr>
          <a:xfrm>
            <a:off x="2037206" y="969662"/>
            <a:ext cx="173124" cy="624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171444" defTabSz="321457">
              <a:lnSpc>
                <a:spcPts val="5976"/>
              </a:lnSpc>
              <a:defRPr sz="2000">
                <a:solidFill>
                  <a:srgbClr val="000000"/>
                </a:solidFill>
              </a:defRPr>
            </a:pPr>
            <a:endParaRPr sz="1406"/>
          </a:p>
        </p:txBody>
      </p:sp>
      <p:sp>
        <p:nvSpPr>
          <p:cNvPr id="6" name="Rechthoek 5">
            <a:extLst>
              <a:ext uri="{FF2B5EF4-FFF2-40B4-BE49-F238E27FC236}">
                <a16:creationId xmlns:a16="http://schemas.microsoft.com/office/drawing/2014/main" id="{414A767B-854B-5F4B-86BA-F15674B71A4E}"/>
              </a:ext>
            </a:extLst>
          </p:cNvPr>
          <p:cNvSpPr/>
          <p:nvPr/>
        </p:nvSpPr>
        <p:spPr>
          <a:xfrm>
            <a:off x="2037206" y="2367819"/>
            <a:ext cx="893220" cy="33400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178587" marR="178587" algn="ctr" defTabSz="410751" hangingPunct="0">
              <a:lnSpc>
                <a:spcPct val="110000"/>
              </a:lnSpc>
            </a:pPr>
            <a:endParaRPr lang="nl-BE" sz="1547">
              <a:solidFill>
                <a:srgbClr val="FFFFFF"/>
              </a:solidFill>
              <a:latin typeface="Helvetica Neue Medium"/>
              <a:ea typeface="Helvetica Neue Medium"/>
              <a:cs typeface="Helvetica Neue Medium"/>
              <a:sym typeface="Helvetica Neue Medium"/>
            </a:endParaRPr>
          </a:p>
        </p:txBody>
      </p:sp>
      <p:sp>
        <p:nvSpPr>
          <p:cNvPr id="2" name="Rechthoek 1">
            <a:extLst>
              <a:ext uri="{FF2B5EF4-FFF2-40B4-BE49-F238E27FC236}">
                <a16:creationId xmlns:a16="http://schemas.microsoft.com/office/drawing/2014/main" id="{10679DA5-F635-3F43-A41A-1BD85A52BAEB}"/>
              </a:ext>
            </a:extLst>
          </p:cNvPr>
          <p:cNvSpPr/>
          <p:nvPr/>
        </p:nvSpPr>
        <p:spPr>
          <a:xfrm>
            <a:off x="665017" y="2514600"/>
            <a:ext cx="1132619"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15" name="Onze Visie"/>
          <p:cNvSpPr txBox="1">
            <a:spLocks noGrp="1"/>
          </p:cNvSpPr>
          <p:nvPr>
            <p:ph type="title"/>
          </p:nvPr>
        </p:nvSpPr>
        <p:spPr>
          <a:xfrm>
            <a:off x="180753" y="4488428"/>
            <a:ext cx="8240518" cy="914400"/>
          </a:xfrm>
          <a:prstGeom prst="rect">
            <a:avLst/>
          </a:prstGeom>
        </p:spPr>
        <p:txBody>
          <a:bodyPr>
            <a:noAutofit/>
          </a:bodyPr>
          <a:lstStyle>
            <a:lvl1pPr defTabSz="1040384">
              <a:defRPr sz="5120">
                <a:solidFill>
                  <a:srgbClr val="172457"/>
                </a:solidFill>
                <a:latin typeface="Avenir Next"/>
                <a:ea typeface="Avenir Next"/>
                <a:cs typeface="Avenir Next"/>
                <a:sym typeface="Avenir Next"/>
              </a:defRPr>
            </a:lvl1pPr>
          </a:lstStyle>
          <a:p>
            <a:r>
              <a:rPr lang="nl-BE" sz="5400" b="0" dirty="0">
                <a:latin typeface="Arial" panose="020B0604020202020204" pitchFamily="34" charset="0"/>
                <a:cs typeface="Arial" panose="020B0604020202020204" pitchFamily="34" charset="0"/>
              </a:rPr>
              <a:t>Het systeem heeft een subtiel gevoel voor wat </a:t>
            </a:r>
            <a:br>
              <a:rPr lang="nl-BE" sz="5400" b="0" dirty="0">
                <a:latin typeface="Arial" panose="020B0604020202020204" pitchFamily="34" charset="0"/>
                <a:cs typeface="Arial" panose="020B0604020202020204" pitchFamily="34" charset="0"/>
              </a:rPr>
            </a:br>
            <a:r>
              <a:rPr lang="nl-BE" sz="5400" b="0" dirty="0">
                <a:latin typeface="Arial" panose="020B0604020202020204" pitchFamily="34" charset="0"/>
                <a:cs typeface="Arial" panose="020B0604020202020204" pitchFamily="34" charset="0"/>
              </a:rPr>
              <a:t>in de onderlinge relatie </a:t>
            </a:r>
            <a:br>
              <a:rPr lang="nl-BE" sz="5400" b="0" dirty="0">
                <a:latin typeface="Arial" panose="020B0604020202020204" pitchFamily="34" charset="0"/>
                <a:cs typeface="Arial" panose="020B0604020202020204" pitchFamily="34" charset="0"/>
              </a:rPr>
            </a:br>
            <a:r>
              <a:rPr lang="nl-BE" sz="5400" b="0" dirty="0">
                <a:latin typeface="Arial" panose="020B0604020202020204" pitchFamily="34" charset="0"/>
                <a:cs typeface="Arial" panose="020B0604020202020204" pitchFamily="34" charset="0"/>
              </a:rPr>
              <a:t>de juiste </a:t>
            </a:r>
            <a:r>
              <a:rPr lang="nl-BE" sz="5400" dirty="0">
                <a:latin typeface="Arial" panose="020B0604020202020204" pitchFamily="34" charset="0"/>
                <a:cs typeface="Arial" panose="020B0604020202020204" pitchFamily="34" charset="0"/>
              </a:rPr>
              <a:t>balans </a:t>
            </a:r>
            <a:r>
              <a:rPr lang="nl-BE" sz="5400" b="0" dirty="0">
                <a:latin typeface="Arial" panose="020B0604020202020204" pitchFamily="34" charset="0"/>
                <a:cs typeface="Arial" panose="020B0604020202020204" pitchFamily="34" charset="0"/>
              </a:rPr>
              <a:t>is</a:t>
            </a:r>
            <a:endParaRPr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9020437"/>
      </p:ext>
    </p:extLst>
  </p:cSld>
  <p:clrMapOvr>
    <a:masterClrMapping/>
  </p:clrMapOvr>
  <p:transition spd="med" advTm="38157"/>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rchitectural photography of glass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55"/>
            <a:ext cx="5144312" cy="3431256"/>
          </a:xfrm>
          <a:prstGeom prst="rect">
            <a:avLst/>
          </a:prstGeom>
          <a:noFill/>
          <a:extLst>
            <a:ext uri="{909E8E84-426E-40DD-AFC4-6F175D3DCCD1}">
              <a14:hiddenFill xmlns:a14="http://schemas.microsoft.com/office/drawing/2010/main">
                <a:solidFill>
                  <a:srgbClr val="FFFFFF"/>
                </a:solidFill>
              </a14:hiddenFill>
            </a:ext>
          </a:extLst>
        </p:spPr>
      </p:pic>
      <p:pic>
        <p:nvPicPr>
          <p:cNvPr id="7" name="Rechthoek" descr="Rechthoek"/>
          <p:cNvPicPr>
            <a:picLocks/>
          </p:cNvPicPr>
          <p:nvPr/>
        </p:nvPicPr>
        <p:blipFill>
          <a:blip r:embed="rId4"/>
          <a:stretch>
            <a:fillRect/>
          </a:stretch>
        </p:blipFill>
        <p:spPr>
          <a:xfrm>
            <a:off x="271314" y="1886473"/>
            <a:ext cx="2298789" cy="4971527"/>
          </a:xfrm>
          <a:prstGeom prst="rect">
            <a:avLst/>
          </a:prstGeom>
        </p:spPr>
      </p:pic>
      <p:pic>
        <p:nvPicPr>
          <p:cNvPr id="9" name="Afbeelding" descr="Afbeelding"/>
          <p:cNvPicPr>
            <a:picLocks noChangeAspect="1"/>
          </p:cNvPicPr>
          <p:nvPr/>
        </p:nvPicPr>
        <p:blipFill>
          <a:blip r:embed="rId5"/>
          <a:stretch>
            <a:fillRect/>
          </a:stretch>
        </p:blipFill>
        <p:spPr>
          <a:xfrm rot="17340000" flipH="1">
            <a:off x="1036383" y="4756109"/>
            <a:ext cx="868713" cy="1123242"/>
          </a:xfrm>
          <a:prstGeom prst="rect">
            <a:avLst/>
          </a:prstGeom>
          <a:ln w="12700">
            <a:miter lim="400000"/>
          </a:ln>
        </p:spPr>
      </p:pic>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sp>
        <p:nvSpPr>
          <p:cNvPr id="10" name="Tekstvak 9"/>
          <p:cNvSpPr txBox="1"/>
          <p:nvPr/>
        </p:nvSpPr>
        <p:spPr>
          <a:xfrm>
            <a:off x="354633" y="2221287"/>
            <a:ext cx="6339234" cy="3939540"/>
          </a:xfrm>
          <a:prstGeom prst="rect">
            <a:avLst/>
          </a:prstGeom>
          <a:noFill/>
        </p:spPr>
        <p:txBody>
          <a:bodyPr wrap="square" rtlCol="0">
            <a:spAutoFit/>
          </a:bodyPr>
          <a:lstStyle/>
          <a:p>
            <a:r>
              <a:rPr lang="nl-BE" sz="2000" b="1" dirty="0">
                <a:solidFill>
                  <a:schemeClr val="bg1"/>
                </a:solidFill>
                <a:latin typeface="Arial" panose="020B0604020202020204" pitchFamily="34" charset="0"/>
                <a:cs typeface="Arial" panose="020B0604020202020204" pitchFamily="34" charset="0"/>
              </a:rPr>
              <a:t>OEFENING </a:t>
            </a:r>
          </a:p>
          <a:p>
            <a:endParaRPr lang="nl-BE" sz="2000" b="1" dirty="0">
              <a:solidFill>
                <a:schemeClr val="bg1"/>
              </a:solidFill>
              <a:latin typeface="Arial" panose="020B0604020202020204" pitchFamily="34" charset="0"/>
              <a:cs typeface="Arial" panose="020B0604020202020204" pitchFamily="34" charset="0"/>
            </a:endParaRPr>
          </a:p>
          <a:p>
            <a:r>
              <a:rPr lang="nl-BE" sz="2000" b="1" dirty="0">
                <a:solidFill>
                  <a:schemeClr val="bg1"/>
                </a:solidFill>
                <a:latin typeface="Arial" panose="020B0604020202020204" pitchFamily="34" charset="0"/>
                <a:cs typeface="Arial" panose="020B0604020202020204" pitchFamily="34" charset="0"/>
              </a:rPr>
              <a:t>Stoelen</a:t>
            </a:r>
          </a:p>
          <a:p>
            <a:endParaRPr lang="nl-BE" sz="2000" b="1" dirty="0">
              <a:solidFill>
                <a:schemeClr val="bg1"/>
              </a:solidFill>
              <a:latin typeface="Arial" panose="020B0604020202020204" pitchFamily="34" charset="0"/>
              <a:cs typeface="Arial" panose="020B0604020202020204" pitchFamily="34" charset="0"/>
            </a:endParaRPr>
          </a:p>
          <a:p>
            <a:r>
              <a:rPr lang="nl-BE" sz="3200" b="1" dirty="0">
                <a:solidFill>
                  <a:schemeClr val="bg1"/>
                </a:solidFill>
                <a:latin typeface="Arial" panose="020B0604020202020204" pitchFamily="34" charset="0"/>
                <a:cs typeface="Arial" panose="020B0604020202020204" pitchFamily="34" charset="0"/>
              </a:rPr>
              <a:t>balans</a:t>
            </a:r>
          </a:p>
          <a:p>
            <a:endParaRPr lang="nl-BE" sz="3200" b="1" dirty="0">
              <a:solidFill>
                <a:schemeClr val="bg1"/>
              </a:solidFill>
              <a:latin typeface="Arial" panose="020B0604020202020204" pitchFamily="34" charset="0"/>
              <a:cs typeface="Arial" panose="020B0604020202020204" pitchFamily="34" charset="0"/>
            </a:endParaRPr>
          </a:p>
          <a:p>
            <a:r>
              <a:rPr lang="nl-BE" sz="2000" b="1" dirty="0">
                <a:solidFill>
                  <a:schemeClr val="bg1"/>
                </a:solidFill>
                <a:latin typeface="Arial" panose="020B0604020202020204" pitchFamily="34" charset="0"/>
                <a:cs typeface="Arial" panose="020B0604020202020204" pitchFamily="34" charset="0"/>
              </a:rPr>
              <a:t>Per 2</a:t>
            </a:r>
          </a:p>
          <a:p>
            <a:endParaRPr lang="nl-BE" sz="2000" dirty="0">
              <a:solidFill>
                <a:schemeClr val="bg1"/>
              </a:solidFill>
              <a:latin typeface="Arial" panose="020B0604020202020204" pitchFamily="34" charset="0"/>
              <a:cs typeface="Arial" panose="020B0604020202020204" pitchFamily="34" charset="0"/>
            </a:endParaRPr>
          </a:p>
          <a:p>
            <a:endParaRPr lang="nl-BE" sz="1600" dirty="0">
              <a:solidFill>
                <a:schemeClr val="bg1"/>
              </a:solidFill>
              <a:latin typeface="Arial" panose="020B0604020202020204" pitchFamily="34" charset="0"/>
              <a:cs typeface="Arial" panose="020B0604020202020204" pitchFamily="34" charset="0"/>
            </a:endParaRPr>
          </a:p>
          <a:p>
            <a:br>
              <a:rPr lang="nl-BE" sz="1600" dirty="0">
                <a:solidFill>
                  <a:schemeClr val="bg1"/>
                </a:solidFill>
                <a:latin typeface="Arial" panose="020B0604020202020204" pitchFamily="34" charset="0"/>
                <a:cs typeface="Arial" panose="020B0604020202020204" pitchFamily="34" charset="0"/>
              </a:rPr>
            </a:br>
            <a:endParaRPr lang="nl-BE" sz="1600" dirty="0">
              <a:solidFill>
                <a:schemeClr val="bg1"/>
              </a:solidFill>
              <a:latin typeface="Arial" panose="020B0604020202020204" pitchFamily="34" charset="0"/>
              <a:cs typeface="Arial" panose="020B0604020202020204" pitchFamily="34" charset="0"/>
            </a:endParaRPr>
          </a:p>
          <a:p>
            <a:endParaRPr lang="nl-BE" b="1" dirty="0"/>
          </a:p>
        </p:txBody>
      </p:sp>
      <p:sp>
        <p:nvSpPr>
          <p:cNvPr id="12" name="Tekstvak 11">
            <a:extLst>
              <a:ext uri="{FF2B5EF4-FFF2-40B4-BE49-F238E27FC236}">
                <a16:creationId xmlns:a16="http://schemas.microsoft.com/office/drawing/2014/main" id="{0BE30851-F72D-43E3-B25B-BBF291127159}"/>
              </a:ext>
            </a:extLst>
          </p:cNvPr>
          <p:cNvSpPr txBox="1"/>
          <p:nvPr/>
        </p:nvSpPr>
        <p:spPr>
          <a:xfrm>
            <a:off x="4901609" y="3433701"/>
            <a:ext cx="6668091" cy="3139321"/>
          </a:xfrm>
          <a:prstGeom prst="rect">
            <a:avLst/>
          </a:prstGeom>
          <a:noFill/>
        </p:spPr>
        <p:txBody>
          <a:bodyPr wrap="square">
            <a:spAutoFit/>
          </a:bodyPr>
          <a:lstStyle/>
          <a:p>
            <a:pPr algn="ctr"/>
            <a:r>
              <a:rPr lang="nl-BE" b="1" dirty="0">
                <a:solidFill>
                  <a:srgbClr val="002060"/>
                </a:solidFill>
                <a:latin typeface="Arial" panose="020B0604020202020204" pitchFamily="34" charset="0"/>
                <a:cs typeface="Arial" panose="020B0604020202020204" pitchFamily="34" charset="0"/>
              </a:rPr>
              <a:t>HUIDIGE GEZIN</a:t>
            </a:r>
            <a:endParaRPr lang="nl-BE" sz="1800" b="1" dirty="0">
              <a:solidFill>
                <a:srgbClr val="002060"/>
              </a:solidFill>
              <a:latin typeface="Arial" panose="020B0604020202020204" pitchFamily="34" charset="0"/>
              <a:cs typeface="Arial" panose="020B0604020202020204" pitchFamily="34" charset="0"/>
            </a:endParaRPr>
          </a:p>
          <a:p>
            <a:pPr algn="ctr"/>
            <a:endParaRPr lang="nl-BE" dirty="0">
              <a:solidFill>
                <a:srgbClr val="002060"/>
              </a:solidFill>
              <a:latin typeface="Arial" panose="020B0604020202020204" pitchFamily="34" charset="0"/>
              <a:cs typeface="Arial" panose="020B0604020202020204" pitchFamily="34" charset="0"/>
            </a:endParaRPr>
          </a:p>
          <a:p>
            <a:pPr algn="ctr"/>
            <a:r>
              <a:rPr lang="nl-BE" dirty="0">
                <a:solidFill>
                  <a:srgbClr val="002060"/>
                </a:solidFill>
                <a:latin typeface="Arial" panose="020B0604020202020204" pitchFamily="34" charset="0"/>
                <a:cs typeface="Arial" panose="020B0604020202020204" pitchFamily="34" charset="0"/>
              </a:rPr>
              <a:t>Stoel 1 = geven (waar veel van je gevraagd wordt)</a:t>
            </a:r>
          </a:p>
          <a:p>
            <a:pPr algn="ctr"/>
            <a:r>
              <a:rPr lang="nl-BE" sz="1800" dirty="0">
                <a:solidFill>
                  <a:srgbClr val="002060"/>
                </a:solidFill>
                <a:latin typeface="Arial" panose="020B0604020202020204" pitchFamily="34" charset="0"/>
                <a:cs typeface="Arial" panose="020B0604020202020204" pitchFamily="34" charset="0"/>
              </a:rPr>
              <a:t>Stoel 2 = nemen (waar veel aan je gegeven wordt)</a:t>
            </a:r>
          </a:p>
          <a:p>
            <a:pPr algn="ctr"/>
            <a:endParaRPr lang="nl-BE" dirty="0">
              <a:solidFill>
                <a:srgbClr val="002060"/>
              </a:solidFill>
              <a:latin typeface="Arial" panose="020B0604020202020204" pitchFamily="34" charset="0"/>
              <a:cs typeface="Arial" panose="020B0604020202020204" pitchFamily="34" charset="0"/>
            </a:endParaRPr>
          </a:p>
          <a:p>
            <a:pPr algn="ctr"/>
            <a:r>
              <a:rPr lang="nl-BE" sz="1800" dirty="0">
                <a:solidFill>
                  <a:srgbClr val="002060"/>
                </a:solidFill>
                <a:latin typeface="Arial" panose="020B0604020202020204" pitchFamily="34" charset="0"/>
                <a:cs typeface="Arial" panose="020B0604020202020204" pitchFamily="34" charset="0"/>
              </a:rPr>
              <a:t>Plaats </a:t>
            </a:r>
            <a:r>
              <a:rPr lang="nl-BE" dirty="0">
                <a:solidFill>
                  <a:srgbClr val="002060"/>
                </a:solidFill>
                <a:latin typeface="Arial" panose="020B0604020202020204" pitchFamily="34" charset="0"/>
                <a:cs typeface="Arial" panose="020B0604020202020204" pitchFamily="34" charset="0"/>
              </a:rPr>
              <a:t>de stoelen</a:t>
            </a:r>
            <a:r>
              <a:rPr lang="nl-BE" sz="1800" dirty="0">
                <a:solidFill>
                  <a:srgbClr val="002060"/>
                </a:solidFill>
                <a:latin typeface="Arial" panose="020B0604020202020204" pitchFamily="34" charset="0"/>
                <a:cs typeface="Arial" panose="020B0604020202020204" pitchFamily="34" charset="0"/>
              </a:rPr>
              <a:t> in de ruimte </a:t>
            </a:r>
            <a:r>
              <a:rPr lang="nl-BE" sz="1800" dirty="0" err="1">
                <a:solidFill>
                  <a:srgbClr val="002060"/>
                </a:solidFill>
                <a:latin typeface="Arial" panose="020B0604020202020204" pitchFamily="34" charset="0"/>
                <a:cs typeface="Arial" panose="020B0604020202020204" pitchFamily="34" charset="0"/>
              </a:rPr>
              <a:t>tav</a:t>
            </a:r>
            <a:r>
              <a:rPr lang="nl-BE" sz="1800" dirty="0">
                <a:solidFill>
                  <a:srgbClr val="002060"/>
                </a:solidFill>
                <a:latin typeface="Arial" panose="020B0604020202020204" pitchFamily="34" charset="0"/>
                <a:cs typeface="Arial" panose="020B0604020202020204" pitchFamily="34" charset="0"/>
              </a:rPr>
              <a:t> </a:t>
            </a:r>
            <a:r>
              <a:rPr lang="nl-BE" dirty="0">
                <a:solidFill>
                  <a:srgbClr val="002060"/>
                </a:solidFill>
                <a:latin typeface="Arial" panose="020B0604020202020204" pitchFamily="34" charset="0"/>
                <a:cs typeface="Arial" panose="020B0604020202020204" pitchFamily="34" charset="0"/>
              </a:rPr>
              <a:t>el</a:t>
            </a:r>
            <a:r>
              <a:rPr lang="nl-BE" sz="1800" dirty="0">
                <a:solidFill>
                  <a:srgbClr val="002060"/>
                </a:solidFill>
                <a:latin typeface="Arial" panose="020B0604020202020204" pitchFamily="34" charset="0"/>
                <a:cs typeface="Arial" panose="020B0604020202020204" pitchFamily="34" charset="0"/>
              </a:rPr>
              <a:t>kaar, voel de 2 plekken in en zoek daarna als een thermometer je plek tussen deze 2</a:t>
            </a:r>
          </a:p>
          <a:p>
            <a:pPr algn="ctr"/>
            <a:endParaRPr lang="nl-BE" dirty="0">
              <a:solidFill>
                <a:srgbClr val="002060"/>
              </a:solidFill>
              <a:latin typeface="Arial" panose="020B0604020202020204" pitchFamily="34" charset="0"/>
              <a:cs typeface="Arial" panose="020B0604020202020204" pitchFamily="34" charset="0"/>
            </a:endParaRPr>
          </a:p>
          <a:p>
            <a:pPr algn="ctr"/>
            <a:r>
              <a:rPr lang="nl-BE" sz="1800" b="1" dirty="0">
                <a:solidFill>
                  <a:srgbClr val="002060"/>
                </a:solidFill>
                <a:latin typeface="Arial" panose="020B0604020202020204" pitchFamily="34" charset="0"/>
                <a:cs typeface="Arial" panose="020B0604020202020204" pitchFamily="34" charset="0"/>
              </a:rPr>
              <a:t>Waar</a:t>
            </a:r>
            <a:r>
              <a:rPr lang="nl-BE" b="1" dirty="0">
                <a:solidFill>
                  <a:srgbClr val="002060"/>
                </a:solidFill>
                <a:latin typeface="Arial" panose="020B0604020202020204" pitchFamily="34" charset="0"/>
                <a:cs typeface="Arial" panose="020B0604020202020204" pitchFamily="34" charset="0"/>
              </a:rPr>
              <a:t> vind je balans?</a:t>
            </a:r>
            <a:endParaRPr lang="nl-BE" sz="1800" b="1" dirty="0">
              <a:solidFill>
                <a:srgbClr val="002060"/>
              </a:solidFill>
              <a:latin typeface="Arial" panose="020B0604020202020204" pitchFamily="34" charset="0"/>
              <a:cs typeface="Arial" panose="020B0604020202020204" pitchFamily="34" charset="0"/>
            </a:endParaRPr>
          </a:p>
          <a:p>
            <a:pPr algn="ctr"/>
            <a:endParaRPr lang="nl-BE" dirty="0">
              <a:solidFill>
                <a:srgbClr val="002060"/>
              </a:solidFill>
              <a:latin typeface="Arial" panose="020B0604020202020204" pitchFamily="34" charset="0"/>
              <a:cs typeface="Arial" panose="020B0604020202020204" pitchFamily="34" charset="0"/>
            </a:endParaRPr>
          </a:p>
          <a:p>
            <a:pPr algn="ctr"/>
            <a:r>
              <a:rPr lang="nl-BE" sz="1800" dirty="0">
                <a:solidFill>
                  <a:srgbClr val="002060"/>
                </a:solidFill>
                <a:latin typeface="Arial" panose="020B0604020202020204" pitchFamily="34" charset="0"/>
                <a:cs typeface="Arial" panose="020B0604020202020204" pitchFamily="34" charset="0"/>
              </a:rPr>
              <a:t>Deel met elkaar</a:t>
            </a:r>
          </a:p>
        </p:txBody>
      </p:sp>
    </p:spTree>
    <p:extLst>
      <p:ext uri="{BB962C8B-B14F-4D97-AF65-F5344CB8AC3E}">
        <p14:creationId xmlns:p14="http://schemas.microsoft.com/office/powerpoint/2010/main" val="2049139951"/>
      </p:ext>
    </p:extLst>
  </p:cSld>
  <p:clrMapOvr>
    <a:masterClrMapping/>
  </p:clrMapOvr>
  <p:transition spd="med" advTm="73263"/>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B0EA1"/>
            </a:gs>
            <a:gs pos="100000">
              <a:srgbClr val="12B8B8"/>
            </a:gs>
          </a:gsLst>
          <a:lin ang="5400000" scaled="0"/>
        </a:gradFill>
        <a:effectLst/>
      </p:bgPr>
    </p:bg>
    <p:spTree>
      <p:nvGrpSpPr>
        <p:cNvPr id="1" name=""/>
        <p:cNvGrpSpPr/>
        <p:nvPr/>
      </p:nvGrpSpPr>
      <p:grpSpPr>
        <a:xfrm>
          <a:off x="0" y="0"/>
          <a:ext cx="0" cy="0"/>
          <a:chOff x="0" y="0"/>
          <a:chExt cx="0" cy="0"/>
        </a:xfrm>
      </p:grpSpPr>
      <p:sp>
        <p:nvSpPr>
          <p:cNvPr id="787" name="OFFERTE"/>
          <p:cNvSpPr txBox="1">
            <a:spLocks noGrp="1"/>
          </p:cNvSpPr>
          <p:nvPr>
            <p:ph type="body" idx="16"/>
          </p:nvPr>
        </p:nvSpPr>
        <p:spPr>
          <a:xfrm>
            <a:off x="691117" y="2531994"/>
            <a:ext cx="11212754" cy="2418378"/>
          </a:xfrm>
          <a:prstGeom prst="rect">
            <a:avLst/>
          </a:prstGeom>
        </p:spPr>
        <p:txBody>
          <a:bodyPr/>
          <a:lstStyle/>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r>
              <a:rPr lang="nl-BE" sz="5333" dirty="0">
                <a:latin typeface="Arial" panose="020B0604020202020204" pitchFamily="34" charset="0"/>
                <a:cs typeface="Arial" panose="020B0604020202020204" pitchFamily="34" charset="0"/>
              </a:rPr>
              <a:t>UNIVERSELE SYSTEMISCHE VRAGEN</a:t>
            </a:r>
          </a:p>
        </p:txBody>
      </p:sp>
      <p:pic>
        <p:nvPicPr>
          <p:cNvPr id="789" name="image1.png" descr="image1.png"/>
          <p:cNvPicPr>
            <a:picLocks noChangeAspect="1"/>
          </p:cNvPicPr>
          <p:nvPr/>
        </p:nvPicPr>
        <p:blipFill>
          <a:blip r:embed="rId3"/>
          <a:stretch>
            <a:fillRect/>
          </a:stretch>
        </p:blipFill>
        <p:spPr>
          <a:xfrm rot="10800000">
            <a:off x="-141105" y="2531994"/>
            <a:ext cx="5490749" cy="4506687"/>
          </a:xfrm>
          <a:prstGeom prst="rect">
            <a:avLst/>
          </a:prstGeom>
          <a:ln w="12700">
            <a:miter lim="400000"/>
          </a:ln>
        </p:spPr>
      </p:pic>
      <p:pic>
        <p:nvPicPr>
          <p:cNvPr id="790" name="image1.png" descr="image1.png"/>
          <p:cNvPicPr>
            <a:picLocks noChangeAspect="1"/>
          </p:cNvPicPr>
          <p:nvPr/>
        </p:nvPicPr>
        <p:blipFill>
          <a:blip r:embed="rId4"/>
          <a:stretch>
            <a:fillRect/>
          </a:stretch>
        </p:blipFill>
        <p:spPr>
          <a:xfrm>
            <a:off x="11903870" y="538278"/>
            <a:ext cx="5490751" cy="4506687"/>
          </a:xfrm>
          <a:prstGeom prst="rect">
            <a:avLst/>
          </a:prstGeom>
          <a:ln w="12700">
            <a:miter lim="400000"/>
          </a:ln>
        </p:spPr>
      </p:pic>
      <p:pic>
        <p:nvPicPr>
          <p:cNvPr id="3" name="Afbeelding 2">
            <a:extLst>
              <a:ext uri="{FF2B5EF4-FFF2-40B4-BE49-F238E27FC236}">
                <a16:creationId xmlns:a16="http://schemas.microsoft.com/office/drawing/2014/main" id="{816B6BB3-F968-C148-AB4F-328F509942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3267" y="5044965"/>
            <a:ext cx="1212254" cy="1062243"/>
          </a:xfrm>
          <a:prstGeom prst="rect">
            <a:avLst/>
          </a:prstGeom>
        </p:spPr>
      </p:pic>
    </p:spTree>
    <p:extLst>
      <p:ext uri="{BB962C8B-B14F-4D97-AF65-F5344CB8AC3E}">
        <p14:creationId xmlns:p14="http://schemas.microsoft.com/office/powerpoint/2010/main" val="1821827608"/>
      </p:ext>
    </p:extLst>
  </p:cSld>
  <p:clrMapOvr>
    <a:masterClrMapping/>
  </p:clrMapOvr>
  <p:transition spd="med" advTm="5167"/>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789"/>
                                        </p:tgtEl>
                                        <p:attrNameLst>
                                          <p:attrName>style.visibility</p:attrName>
                                        </p:attrNameLst>
                                      </p:cBhvr>
                                      <p:to>
                                        <p:strVal val="visible"/>
                                      </p:to>
                                    </p:set>
                                    <p:animEffect transition="in" filter="wipe(left)">
                                      <p:cBhvr>
                                        <p:cTn id="7" dur="500"/>
                                        <p:tgtEl>
                                          <p:spTgt spid="789"/>
                                        </p:tgtEl>
                                      </p:cBhvr>
                                    </p:animEffect>
                                  </p:childTnLst>
                                </p:cTn>
                              </p:par>
                            </p:childTnLst>
                          </p:cTn>
                        </p:par>
                        <p:par>
                          <p:cTn id="8" fill="hold">
                            <p:stCondLst>
                              <p:cond delay="500"/>
                            </p:stCondLst>
                            <p:childTnLst>
                              <p:par>
                                <p:cTn id="9" presetID="22" presetClass="entr" presetSubtype="2" fill="hold" grpId="0" nodeType="afterEffect">
                                  <p:stCondLst>
                                    <p:cond delay="0"/>
                                  </p:stCondLst>
                                  <p:iterate>
                                    <p:tmAbs val="0"/>
                                  </p:iterate>
                                  <p:childTnLst>
                                    <p:set>
                                      <p:cBhvr>
                                        <p:cTn id="10" fill="hold"/>
                                        <p:tgtEl>
                                          <p:spTgt spid="790"/>
                                        </p:tgtEl>
                                        <p:attrNameLst>
                                          <p:attrName>style.visibility</p:attrName>
                                        </p:attrNameLst>
                                      </p:cBhvr>
                                      <p:to>
                                        <p:strVal val="visible"/>
                                      </p:to>
                                    </p:set>
                                    <p:animEffect transition="in" filter="wipe(right)">
                                      <p:cBhvr>
                                        <p:cTn id="11" dur="500"/>
                                        <p:tgtEl>
                                          <p:spTgt spid="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 grpId="0" animBg="1" advAuto="0"/>
      <p:bldP spid="790"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WAT IS HET?"/>
          <p:cNvSpPr txBox="1"/>
          <p:nvPr/>
        </p:nvSpPr>
        <p:spPr>
          <a:xfrm>
            <a:off x="2336843" y="696850"/>
            <a:ext cx="5781696" cy="138499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4500">
                <a:latin typeface="+mn-lt"/>
                <a:ea typeface="+mn-ea"/>
                <a:cs typeface="+mn-cs"/>
                <a:sym typeface="Avenir Next Demi Bold"/>
              </a:defRPr>
            </a:lvl1pPr>
          </a:lstStyle>
          <a:p>
            <a:r>
              <a:rPr lang="nl-BE" sz="2250" b="1" dirty="0">
                <a:solidFill>
                  <a:srgbClr val="002060"/>
                </a:solidFill>
              </a:rPr>
              <a:t>SYSTEMISCHE VRAGEN</a:t>
            </a:r>
          </a:p>
          <a:p>
            <a:endParaRPr lang="nl-BE" sz="2250" dirty="0"/>
          </a:p>
          <a:p>
            <a:endParaRPr lang="nl-BE" sz="2250" dirty="0"/>
          </a:p>
          <a:p>
            <a:endParaRPr sz="2250" dirty="0"/>
          </a:p>
        </p:txBody>
      </p:sp>
      <p:sp>
        <p:nvSpPr>
          <p:cNvPr id="836" name="Veelhoek"/>
          <p:cNvSpPr/>
          <p:nvPr/>
        </p:nvSpPr>
        <p:spPr>
          <a:xfrm>
            <a:off x="1693626" y="761032"/>
            <a:ext cx="414681" cy="416344"/>
          </a:xfrm>
          <a:prstGeom prst="pentagon">
            <a:avLst/>
          </a:prstGeom>
          <a:gradFill>
            <a:gsLst>
              <a:gs pos="0">
                <a:srgbClr val="AF32DC"/>
              </a:gs>
              <a:gs pos="100000">
                <a:srgbClr val="0A32BE"/>
              </a:gs>
            </a:gsLst>
            <a:lin ang="4200000"/>
          </a:gradFill>
          <a:ln w="12700">
            <a:miter lim="400000"/>
          </a:ln>
        </p:spPr>
        <p:txBody>
          <a:bodyPr lIns="35705" tIns="35705" rIns="35705" bIns="35705" anchor="ctr"/>
          <a:lstStyle/>
          <a:p>
            <a:pPr marL="178516" marR="178516" algn="ctr">
              <a:lnSpc>
                <a:spcPct val="110000"/>
              </a:lnSpc>
              <a:defRPr sz="2200">
                <a:solidFill>
                  <a:srgbClr val="FFFFFF"/>
                </a:solidFill>
                <a:latin typeface="Helvetica Neue Medium"/>
                <a:ea typeface="Helvetica Neue Medium"/>
                <a:cs typeface="Helvetica Neue Medium"/>
                <a:sym typeface="Helvetica Neue Medium"/>
              </a:defRPr>
            </a:pPr>
            <a:endParaRPr sz="1547"/>
          </a:p>
        </p:txBody>
      </p:sp>
      <p:sp>
        <p:nvSpPr>
          <p:cNvPr id="837" name="Bij loopbaanbegeleiding word je professioneel ondersteund in het nemen van loopbaankeuzes en –beslissingen, op maat van jouw specifieke behoeftes en situatie. Iedereen is uniek en ieders vraag is anders. Verwacht bij Better Minds Coaching dus geen voorgekauwde koek. We reiken de juiste tools aan, zodat jij meer in jouw kracht kan staan en ook effectief stappen durft zetten. We steunen jou, rekken je mogelijkheden op en begeleiden je naar je beste zelf, zodat jij kan schitteren! Op jouw werkvloer maar ook in je privéleven."/>
          <p:cNvSpPr txBox="1"/>
          <p:nvPr/>
        </p:nvSpPr>
        <p:spPr>
          <a:xfrm>
            <a:off x="1832710" y="1798545"/>
            <a:ext cx="5997814" cy="30303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2800"/>
            </a:lvl1pPr>
          </a:lstStyle>
          <a:p>
            <a:endParaRPr sz="1969" dirty="0"/>
          </a:p>
        </p:txBody>
      </p:sp>
      <p:sp>
        <p:nvSpPr>
          <p:cNvPr id="2" name="Rechthoek 1"/>
          <p:cNvSpPr/>
          <p:nvPr/>
        </p:nvSpPr>
        <p:spPr>
          <a:xfrm>
            <a:off x="1699116" y="1458731"/>
            <a:ext cx="7892315" cy="7117801"/>
          </a:xfrm>
          <a:prstGeom prst="rect">
            <a:avLst/>
          </a:prstGeom>
        </p:spPr>
        <p:txBody>
          <a:bodyPr wrap="square" lIns="64281" tIns="32140" rIns="64281" bIns="32140">
            <a:spAutoFit/>
          </a:bodyPr>
          <a:lstStyle/>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WIE OF WAT WORDT ER NIET GEZIEN?</a:t>
            </a: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WAAR GAAT HET NOOIT OVER? TERWIJL JE DAT WEL ZOU VERWACHTEN?</a:t>
            </a: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WAAROVER MAG MEER GESPROKEN WORDEN?</a:t>
            </a: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WAT MOET JE DOEN OM ERBIJ TE MOGEN HOREN? WAT MOET JE HIERVOOR OPGEVEN?</a:t>
            </a: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VOOR WIE OF WAT IS DIT EEN GOEDE OPLOSSING?</a:t>
            </a: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BIJ WIE OF WAT HOORT DIT?</a:t>
            </a: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WIE OF WAT KRIJGT STEEDS VOORRANG?</a:t>
            </a: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WAT ZOUDEN DE OPRICHTERS / JE VOOROUDERS OVER DIT PROBLEEM ZEGGEN?</a:t>
            </a: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WAT IS DE PRIJS DIE BETAALD WORDT OM TE VERANDEREN?</a:t>
            </a: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WIE BEPAALT DEZE PRIJS?</a:t>
            </a: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WAAR IN HET SYSTEEM WORDT TEVEEL GEGEVEN?</a:t>
            </a:r>
          </a:p>
          <a:p>
            <a:endParaRPr lang="nl-BE" b="1" dirty="0">
              <a:solidFill>
                <a:srgbClr val="002060"/>
              </a:solidFill>
              <a:latin typeface="Arial" panose="020B0604020202020204" pitchFamily="34" charset="0"/>
              <a:cs typeface="Arial" panose="020B0604020202020204" pitchFamily="34" charset="0"/>
            </a:endParaRPr>
          </a:p>
          <a:p>
            <a:pPr marL="321457" indent="-321457">
              <a:buFontTx/>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FontTx/>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sz="1477" b="1" dirty="0">
              <a:solidFill>
                <a:srgbClr val="002060"/>
              </a:solidFill>
              <a:latin typeface="Arial" panose="020B0604020202020204" pitchFamily="34" charset="0"/>
              <a:cs typeface="Arial" panose="020B0604020202020204" pitchFamily="34" charset="0"/>
            </a:endParaRPr>
          </a:p>
          <a:p>
            <a:endParaRPr lang="nl-NL" sz="1477" dirty="0"/>
          </a:p>
          <a:p>
            <a:pPr lvl="0"/>
            <a:endParaRPr lang="nl-BE" sz="1477" dirty="0"/>
          </a:p>
        </p:txBody>
      </p:sp>
    </p:spTree>
    <p:extLst>
      <p:ext uri="{BB962C8B-B14F-4D97-AF65-F5344CB8AC3E}">
        <p14:creationId xmlns:p14="http://schemas.microsoft.com/office/powerpoint/2010/main" val="425604342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B0EA1"/>
            </a:gs>
            <a:gs pos="100000">
              <a:srgbClr val="12B8B8"/>
            </a:gs>
          </a:gsLst>
          <a:lin ang="5400000" scaled="0"/>
        </a:gradFill>
        <a:effectLst/>
      </p:bgPr>
    </p:bg>
    <p:spTree>
      <p:nvGrpSpPr>
        <p:cNvPr id="1" name=""/>
        <p:cNvGrpSpPr/>
        <p:nvPr/>
      </p:nvGrpSpPr>
      <p:grpSpPr>
        <a:xfrm>
          <a:off x="0" y="0"/>
          <a:ext cx="0" cy="0"/>
          <a:chOff x="0" y="0"/>
          <a:chExt cx="0" cy="0"/>
        </a:xfrm>
      </p:grpSpPr>
      <p:sp>
        <p:nvSpPr>
          <p:cNvPr id="787" name="OFFERTE"/>
          <p:cNvSpPr txBox="1">
            <a:spLocks noGrp="1"/>
          </p:cNvSpPr>
          <p:nvPr>
            <p:ph type="body" idx="16"/>
          </p:nvPr>
        </p:nvSpPr>
        <p:spPr>
          <a:xfrm>
            <a:off x="691117" y="2531994"/>
            <a:ext cx="11212754" cy="2418378"/>
          </a:xfrm>
          <a:prstGeom prst="rect">
            <a:avLst/>
          </a:prstGeom>
        </p:spPr>
        <p:txBody>
          <a:bodyPr/>
          <a:lstStyle/>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r>
              <a:rPr lang="nl-BE" sz="5333" dirty="0">
                <a:latin typeface="Arial" panose="020B0604020202020204" pitchFamily="34" charset="0"/>
                <a:cs typeface="Arial" panose="020B0604020202020204" pitchFamily="34" charset="0"/>
              </a:rPr>
              <a:t>OPSTELLINGEN</a:t>
            </a:r>
          </a:p>
        </p:txBody>
      </p:sp>
      <p:pic>
        <p:nvPicPr>
          <p:cNvPr id="789" name="image1.png" descr="image1.png"/>
          <p:cNvPicPr>
            <a:picLocks noChangeAspect="1"/>
          </p:cNvPicPr>
          <p:nvPr/>
        </p:nvPicPr>
        <p:blipFill>
          <a:blip r:embed="rId3"/>
          <a:stretch>
            <a:fillRect/>
          </a:stretch>
        </p:blipFill>
        <p:spPr>
          <a:xfrm rot="10800000">
            <a:off x="-141105" y="2531994"/>
            <a:ext cx="5490749" cy="4506687"/>
          </a:xfrm>
          <a:prstGeom prst="rect">
            <a:avLst/>
          </a:prstGeom>
          <a:ln w="12700">
            <a:miter lim="400000"/>
          </a:ln>
        </p:spPr>
      </p:pic>
      <p:pic>
        <p:nvPicPr>
          <p:cNvPr id="790" name="image1.png" descr="image1.png"/>
          <p:cNvPicPr>
            <a:picLocks noChangeAspect="1"/>
          </p:cNvPicPr>
          <p:nvPr/>
        </p:nvPicPr>
        <p:blipFill>
          <a:blip r:embed="rId4"/>
          <a:stretch>
            <a:fillRect/>
          </a:stretch>
        </p:blipFill>
        <p:spPr>
          <a:xfrm>
            <a:off x="11903870" y="538278"/>
            <a:ext cx="5490751" cy="4506687"/>
          </a:xfrm>
          <a:prstGeom prst="rect">
            <a:avLst/>
          </a:prstGeom>
          <a:ln w="12700">
            <a:miter lim="400000"/>
          </a:ln>
        </p:spPr>
      </p:pic>
      <p:pic>
        <p:nvPicPr>
          <p:cNvPr id="3" name="Afbeelding 2">
            <a:extLst>
              <a:ext uri="{FF2B5EF4-FFF2-40B4-BE49-F238E27FC236}">
                <a16:creationId xmlns:a16="http://schemas.microsoft.com/office/drawing/2014/main" id="{816B6BB3-F968-C148-AB4F-328F509942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3267" y="5044965"/>
            <a:ext cx="1212254" cy="1062243"/>
          </a:xfrm>
          <a:prstGeom prst="rect">
            <a:avLst/>
          </a:prstGeom>
        </p:spPr>
      </p:pic>
    </p:spTree>
    <p:extLst>
      <p:ext uri="{BB962C8B-B14F-4D97-AF65-F5344CB8AC3E}">
        <p14:creationId xmlns:p14="http://schemas.microsoft.com/office/powerpoint/2010/main" val="2652962952"/>
      </p:ext>
    </p:extLst>
  </p:cSld>
  <p:clrMapOvr>
    <a:masterClrMapping/>
  </p:clrMapOvr>
  <p:transition spd="med" advTm="5167"/>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789"/>
                                        </p:tgtEl>
                                        <p:attrNameLst>
                                          <p:attrName>style.visibility</p:attrName>
                                        </p:attrNameLst>
                                      </p:cBhvr>
                                      <p:to>
                                        <p:strVal val="visible"/>
                                      </p:to>
                                    </p:set>
                                    <p:animEffect transition="in" filter="wipe(left)">
                                      <p:cBhvr>
                                        <p:cTn id="7" dur="500"/>
                                        <p:tgtEl>
                                          <p:spTgt spid="789"/>
                                        </p:tgtEl>
                                      </p:cBhvr>
                                    </p:animEffect>
                                  </p:childTnLst>
                                </p:cTn>
                              </p:par>
                            </p:childTnLst>
                          </p:cTn>
                        </p:par>
                        <p:par>
                          <p:cTn id="8" fill="hold">
                            <p:stCondLst>
                              <p:cond delay="500"/>
                            </p:stCondLst>
                            <p:childTnLst>
                              <p:par>
                                <p:cTn id="9" presetID="22" presetClass="entr" presetSubtype="2" fill="hold" grpId="0" nodeType="afterEffect">
                                  <p:stCondLst>
                                    <p:cond delay="0"/>
                                  </p:stCondLst>
                                  <p:iterate>
                                    <p:tmAbs val="0"/>
                                  </p:iterate>
                                  <p:childTnLst>
                                    <p:set>
                                      <p:cBhvr>
                                        <p:cTn id="10" fill="hold"/>
                                        <p:tgtEl>
                                          <p:spTgt spid="790"/>
                                        </p:tgtEl>
                                        <p:attrNameLst>
                                          <p:attrName>style.visibility</p:attrName>
                                        </p:attrNameLst>
                                      </p:cBhvr>
                                      <p:to>
                                        <p:strVal val="visible"/>
                                      </p:to>
                                    </p:set>
                                    <p:animEffect transition="in" filter="wipe(right)">
                                      <p:cBhvr>
                                        <p:cTn id="11" dur="500"/>
                                        <p:tgtEl>
                                          <p:spTgt spid="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 grpId="0" animBg="1" advAuto="0"/>
      <p:bldP spid="790"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dult-beautiful-blur-374703.jpg" descr="adult-beautiful-blur-374703.jpg">
            <a:extLst>
              <a:ext uri="{FF2B5EF4-FFF2-40B4-BE49-F238E27FC236}">
                <a16:creationId xmlns:a16="http://schemas.microsoft.com/office/drawing/2014/main" id="{340DAFC4-614A-FC44-8BA3-4E19F33EBA4E}"/>
              </a:ext>
            </a:extLst>
          </p:cNvPr>
          <p:cNvPicPr>
            <a:picLocks noGrp="1" noChangeAspect="1"/>
          </p:cNvPicPr>
          <p:nvPr>
            <p:ph type="pic" idx="14"/>
          </p:nvPr>
        </p:nvPicPr>
        <p:blipFill>
          <a:blip r:embed="rId3">
            <a:alphaModFix/>
          </a:blip>
          <a:srcRect l="22348" t="29314" r="27889" b="762"/>
          <a:stretch>
            <a:fillRect/>
          </a:stretch>
        </p:blipFill>
        <p:spPr>
          <a:xfrm>
            <a:off x="8421900" y="382070"/>
            <a:ext cx="3668731" cy="3437042"/>
          </a:xfrm>
          <a:custGeom>
            <a:avLst/>
            <a:gdLst/>
            <a:ahLst/>
            <a:cxnLst>
              <a:cxn ang="0">
                <a:pos x="wd2" y="hd2"/>
              </a:cxn>
              <a:cxn ang="5400000">
                <a:pos x="wd2" y="hd2"/>
              </a:cxn>
              <a:cxn ang="10800000">
                <a:pos x="wd2" y="hd2"/>
              </a:cxn>
              <a:cxn ang="16200000">
                <a:pos x="wd2" y="hd2"/>
              </a:cxn>
            </a:cxnLst>
            <a:rect l="0" t="0" r="r" b="b"/>
            <a:pathLst>
              <a:path w="21490" h="21486" extrusionOk="0">
                <a:moveTo>
                  <a:pt x="21490" y="16191"/>
                </a:moveTo>
                <a:lnTo>
                  <a:pt x="14133" y="19948"/>
                </a:lnTo>
                <a:cubicBezTo>
                  <a:pt x="12388" y="20839"/>
                  <a:pt x="11507" y="21287"/>
                  <a:pt x="10428" y="21460"/>
                </a:cubicBezTo>
                <a:cubicBezTo>
                  <a:pt x="9217" y="21600"/>
                  <a:pt x="8008" y="21182"/>
                  <a:pt x="7125" y="20317"/>
                </a:cubicBezTo>
                <a:cubicBezTo>
                  <a:pt x="6362" y="19505"/>
                  <a:pt x="5922" y="18597"/>
                  <a:pt x="5059" y="16810"/>
                </a:cubicBezTo>
                <a:lnTo>
                  <a:pt x="1509" y="9462"/>
                </a:lnTo>
                <a:cubicBezTo>
                  <a:pt x="632" y="7647"/>
                  <a:pt x="195" y="6739"/>
                  <a:pt x="26" y="5623"/>
                </a:cubicBezTo>
                <a:cubicBezTo>
                  <a:pt x="-110" y="4377"/>
                  <a:pt x="297" y="3132"/>
                  <a:pt x="1137" y="2223"/>
                </a:cubicBezTo>
                <a:cubicBezTo>
                  <a:pt x="1927" y="1439"/>
                  <a:pt x="2810" y="988"/>
                  <a:pt x="4548" y="100"/>
                </a:cubicBezTo>
                <a:lnTo>
                  <a:pt x="4744" y="0"/>
                </a:lnTo>
                <a:lnTo>
                  <a:pt x="21490" y="0"/>
                </a:lnTo>
                <a:lnTo>
                  <a:pt x="21490" y="16191"/>
                </a:lnTo>
                <a:close/>
              </a:path>
            </a:pathLst>
          </a:custGeom>
        </p:spPr>
      </p:pic>
      <p:sp>
        <p:nvSpPr>
          <p:cNvPr id="22" name="Vorm">
            <a:extLst>
              <a:ext uri="{FF2B5EF4-FFF2-40B4-BE49-F238E27FC236}">
                <a16:creationId xmlns:a16="http://schemas.microsoft.com/office/drawing/2014/main" id="{882A7C2B-A2D0-AF43-BF59-C525FE28D7DB}"/>
              </a:ext>
            </a:extLst>
          </p:cNvPr>
          <p:cNvSpPr/>
          <p:nvPr/>
        </p:nvSpPr>
        <p:spPr>
          <a:xfrm rot="5400000" flipH="1">
            <a:off x="8607423" y="264668"/>
            <a:ext cx="3300802" cy="3671845"/>
          </a:xfrm>
          <a:custGeom>
            <a:avLst/>
            <a:gdLst/>
            <a:ahLst/>
            <a:cxnLst>
              <a:cxn ang="0">
                <a:pos x="wd2" y="hd2"/>
              </a:cxn>
              <a:cxn ang="5400000">
                <a:pos x="wd2" y="hd2"/>
              </a:cxn>
              <a:cxn ang="10800000">
                <a:pos x="wd2" y="hd2"/>
              </a:cxn>
              <a:cxn ang="16200000">
                <a:pos x="wd2" y="hd2"/>
              </a:cxn>
            </a:cxnLst>
            <a:rect l="0" t="0" r="r" b="b"/>
            <a:pathLst>
              <a:path w="21487" h="21490" extrusionOk="0">
                <a:moveTo>
                  <a:pt x="5297" y="0"/>
                </a:moveTo>
                <a:lnTo>
                  <a:pt x="1540" y="7356"/>
                </a:lnTo>
                <a:cubicBezTo>
                  <a:pt x="648" y="9101"/>
                  <a:pt x="200" y="9983"/>
                  <a:pt x="27" y="11062"/>
                </a:cubicBezTo>
                <a:cubicBezTo>
                  <a:pt x="-113" y="12273"/>
                  <a:pt x="305" y="13482"/>
                  <a:pt x="1169" y="14365"/>
                </a:cubicBezTo>
                <a:cubicBezTo>
                  <a:pt x="1981" y="15128"/>
                  <a:pt x="2889" y="15568"/>
                  <a:pt x="4677" y="16431"/>
                </a:cubicBezTo>
                <a:lnTo>
                  <a:pt x="12025" y="19980"/>
                </a:lnTo>
                <a:cubicBezTo>
                  <a:pt x="13841" y="20857"/>
                  <a:pt x="14749" y="21295"/>
                  <a:pt x="15865" y="21464"/>
                </a:cubicBezTo>
                <a:cubicBezTo>
                  <a:pt x="17111" y="21600"/>
                  <a:pt x="18355" y="21193"/>
                  <a:pt x="19263" y="20352"/>
                </a:cubicBezTo>
                <a:cubicBezTo>
                  <a:pt x="20048" y="19563"/>
                  <a:pt x="20499" y="18680"/>
                  <a:pt x="21387" y="16942"/>
                </a:cubicBezTo>
                <a:lnTo>
                  <a:pt x="21487" y="16746"/>
                </a:lnTo>
                <a:lnTo>
                  <a:pt x="21487" y="0"/>
                </a:lnTo>
                <a:lnTo>
                  <a:pt x="5297" y="0"/>
                </a:lnTo>
                <a:close/>
              </a:path>
            </a:pathLst>
          </a:custGeom>
          <a:gradFill>
            <a:gsLst>
              <a:gs pos="0">
                <a:srgbClr val="5B0EA1">
                  <a:alpha val="24005"/>
                </a:srgbClr>
              </a:gs>
              <a:gs pos="100000">
                <a:srgbClr val="12B8B8">
                  <a:alpha val="24005"/>
                </a:srgbClr>
              </a:gs>
            </a:gsLst>
            <a:lin ang="2580791"/>
          </a:gradFill>
          <a:ln w="12700">
            <a:miter lim="400000"/>
          </a:ln>
          <a:effectLst>
            <a:outerShdw blurRad="762000" dir="5400000" rotWithShape="0">
              <a:srgbClr val="000000">
                <a:alpha val="31201"/>
              </a:srgbClr>
            </a:outerShdw>
          </a:effectLst>
        </p:spPr>
        <p:txBody>
          <a:bodyPr lIns="0" tIns="0" rIns="0" bIns="0" anchor="ctr"/>
          <a:lstStyle/>
          <a:p>
            <a:pPr>
              <a:lnSpc>
                <a:spcPct val="100000"/>
              </a:lnSpc>
              <a:spcBef>
                <a:spcPts val="0"/>
              </a:spcBef>
              <a:defRPr sz="4200" b="1" cap="all">
                <a:solidFill>
                  <a:srgbClr val="FFFFFF"/>
                </a:solidFill>
                <a:latin typeface="Gill Sans"/>
                <a:ea typeface="Gill Sans"/>
                <a:cs typeface="Gill Sans"/>
                <a:sym typeface="Gill Sans"/>
              </a:defRPr>
            </a:pPr>
            <a:endParaRPr sz="5600"/>
          </a:p>
        </p:txBody>
      </p:sp>
      <p:sp>
        <p:nvSpPr>
          <p:cNvPr id="2" name="Titel 1"/>
          <p:cNvSpPr>
            <a:spLocks noGrp="1"/>
          </p:cNvSpPr>
          <p:nvPr>
            <p:ph type="title"/>
          </p:nvPr>
        </p:nvSpPr>
        <p:spPr>
          <a:xfrm>
            <a:off x="575442" y="775028"/>
            <a:ext cx="10515600" cy="1325563"/>
          </a:xfrm>
        </p:spPr>
        <p:txBody>
          <a:bodyPr/>
          <a:lstStyle/>
          <a:p>
            <a:r>
              <a:rPr lang="nl-BE" b="1" dirty="0">
                <a:solidFill>
                  <a:srgbClr val="009999"/>
                </a:solidFill>
                <a:latin typeface="Arial" panose="020B0604020202020204" pitchFamily="34" charset="0"/>
                <a:cs typeface="Arial" panose="020B0604020202020204" pitchFamily="34" charset="0"/>
              </a:rPr>
              <a:t>| Programma: MIX &amp; MATCH</a:t>
            </a:r>
            <a:br>
              <a:rPr lang="nl-BE" b="1" dirty="0">
                <a:solidFill>
                  <a:srgbClr val="009999"/>
                </a:solidFill>
                <a:latin typeface="Arial" panose="020B0604020202020204" pitchFamily="34" charset="0"/>
                <a:cs typeface="Arial" panose="020B0604020202020204" pitchFamily="34" charset="0"/>
              </a:rPr>
            </a:br>
            <a:endParaRPr lang="nl-BE" dirty="0"/>
          </a:p>
        </p:txBody>
      </p:sp>
      <p:sp>
        <p:nvSpPr>
          <p:cNvPr id="8" name="Tijdelijke aanduiding voor inhoud 5"/>
          <p:cNvSpPr txBox="1">
            <a:spLocks/>
          </p:cNvSpPr>
          <p:nvPr/>
        </p:nvSpPr>
        <p:spPr>
          <a:xfrm>
            <a:off x="98253" y="3260993"/>
            <a:ext cx="12093747" cy="41855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nl-NL" sz="2400" dirty="0">
                <a:solidFill>
                  <a:srgbClr val="002060"/>
                </a:solidFill>
                <a:latin typeface="Arial" panose="020B0604020202020204" pitchFamily="34" charset="0"/>
                <a:cs typeface="Arial" panose="020B0604020202020204" pitchFamily="34" charset="0"/>
              </a:rPr>
              <a:t>Dag 1: basis en uitgangspunten van het systemisch werken</a:t>
            </a:r>
          </a:p>
          <a:p>
            <a:pPr marL="0" indent="0">
              <a:lnSpc>
                <a:spcPct val="100000"/>
              </a:lnSpc>
              <a:buNone/>
            </a:pPr>
            <a:r>
              <a:rPr lang="nl-NL" sz="2400" dirty="0">
                <a:solidFill>
                  <a:srgbClr val="002060"/>
                </a:solidFill>
                <a:latin typeface="Arial" panose="020B0604020202020204" pitchFamily="34" charset="0"/>
                <a:cs typeface="Arial" panose="020B0604020202020204" pitchFamily="34" charset="0"/>
              </a:rPr>
              <a:t>Systemische benadering, fenomenologisch waarnemen, het veld verkennen, Innerlijke houding van de coach, open staan voor je eigen plek</a:t>
            </a:r>
          </a:p>
          <a:p>
            <a:pPr marL="0" indent="0">
              <a:lnSpc>
                <a:spcPct val="100000"/>
              </a:lnSpc>
              <a:buFont typeface="Arial" panose="020B0604020202020204" pitchFamily="34" charset="0"/>
              <a:buNone/>
            </a:pPr>
            <a:r>
              <a:rPr lang="nl-NL" sz="2400" dirty="0">
                <a:solidFill>
                  <a:srgbClr val="002060"/>
                </a:solidFill>
                <a:latin typeface="Arial" panose="020B0604020202020204" pitchFamily="34" charset="0"/>
                <a:cs typeface="Arial" panose="020B0604020202020204" pitchFamily="34" charset="0"/>
              </a:rPr>
              <a:t>systemische </a:t>
            </a:r>
            <a:r>
              <a:rPr lang="nl-NL" sz="2400" dirty="0" err="1">
                <a:solidFill>
                  <a:srgbClr val="002060"/>
                </a:solidFill>
                <a:latin typeface="Arial" panose="020B0604020202020204" pitchFamily="34" charset="0"/>
                <a:cs typeface="Arial" panose="020B0604020202020204" pitchFamily="34" charset="0"/>
              </a:rPr>
              <a:t>oerdynamieken</a:t>
            </a:r>
            <a:r>
              <a:rPr lang="nl-NL" sz="2400" dirty="0">
                <a:solidFill>
                  <a:srgbClr val="002060"/>
                </a:solidFill>
                <a:latin typeface="Arial" panose="020B0604020202020204" pitchFamily="34" charset="0"/>
                <a:cs typeface="Arial" panose="020B0604020202020204" pitchFamily="34" charset="0"/>
              </a:rPr>
              <a:t>, opstellen als techniek, verstrikkingen herkennen en ontwarren</a:t>
            </a:r>
          </a:p>
          <a:p>
            <a:pPr marL="0" indent="0">
              <a:lnSpc>
                <a:spcPct val="100000"/>
              </a:lnSpc>
              <a:buFont typeface="Arial" panose="020B0604020202020204" pitchFamily="34" charset="0"/>
              <a:buNone/>
            </a:pPr>
            <a:r>
              <a:rPr lang="nl-NL" sz="2400" dirty="0">
                <a:solidFill>
                  <a:srgbClr val="002060"/>
                </a:solidFill>
                <a:latin typeface="Arial" panose="020B0604020202020204" pitchFamily="34" charset="0"/>
                <a:cs typeface="Arial" panose="020B0604020202020204" pitchFamily="34" charset="0"/>
              </a:rPr>
              <a:t>Dag 2: verdieping systemisch coachen, mijn rol als systemisch coach, organogram &amp; doen </a:t>
            </a:r>
            <a:r>
              <a:rPr lang="nl-NL" sz="2400" dirty="0" err="1">
                <a:solidFill>
                  <a:srgbClr val="002060"/>
                </a:solidFill>
                <a:latin typeface="Arial" panose="020B0604020202020204" pitchFamily="34" charset="0"/>
                <a:cs typeface="Arial" panose="020B0604020202020204" pitchFamily="34" charset="0"/>
              </a:rPr>
              <a:t>doen</a:t>
            </a:r>
            <a:r>
              <a:rPr lang="nl-NL" sz="2400" dirty="0">
                <a:solidFill>
                  <a:srgbClr val="002060"/>
                </a:solidFill>
                <a:latin typeface="Arial" panose="020B0604020202020204" pitchFamily="34" charset="0"/>
                <a:cs typeface="Arial" panose="020B0604020202020204" pitchFamily="34" charset="0"/>
              </a:rPr>
              <a:t> </a:t>
            </a:r>
            <a:r>
              <a:rPr lang="nl-NL" sz="2400" dirty="0" err="1">
                <a:solidFill>
                  <a:srgbClr val="002060"/>
                </a:solidFill>
                <a:latin typeface="Arial" panose="020B0604020202020204" pitchFamily="34" charset="0"/>
                <a:cs typeface="Arial" panose="020B0604020202020204" pitchFamily="34" charset="0"/>
              </a:rPr>
              <a:t>doen</a:t>
            </a:r>
            <a:endParaRPr lang="nl-NL" sz="2400"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nl-NL" sz="2400"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nl-NL" sz="2400"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nl-NL" sz="2400" dirty="0">
              <a:solidFill>
                <a:srgbClr val="002060"/>
              </a:solidFill>
              <a:cs typeface="Arial" panose="020B0604020202020204" pitchFamily="34" charset="0"/>
            </a:endParaRPr>
          </a:p>
          <a:p>
            <a:pPr marL="0" indent="0">
              <a:buFont typeface="Arial" panose="020B0604020202020204" pitchFamily="34" charset="0"/>
              <a:buNone/>
            </a:pPr>
            <a:endParaRPr lang="nl-NL" sz="2400" dirty="0">
              <a:solidFill>
                <a:srgbClr val="002060"/>
              </a:solidFill>
              <a:cs typeface="Arial" panose="020B0604020202020204" pitchFamily="34" charset="0"/>
            </a:endParaRPr>
          </a:p>
          <a:p>
            <a:pPr marL="0" indent="0">
              <a:buFont typeface="Arial" panose="020B0604020202020204" pitchFamily="34" charset="0"/>
              <a:buNone/>
            </a:pPr>
            <a:endParaRPr lang="nl-BE" sz="2400" dirty="0">
              <a:solidFill>
                <a:srgbClr val="002060"/>
              </a:solidFill>
              <a:cs typeface="Arial" panose="020B0604020202020204" pitchFamily="34" charset="0"/>
            </a:endParaRPr>
          </a:p>
          <a:p>
            <a:pPr marL="0" indent="0">
              <a:buFont typeface="Arial" panose="020B0604020202020204" pitchFamily="34" charset="0"/>
              <a:buNone/>
            </a:pPr>
            <a:endParaRPr lang="nl-NL" sz="2400" dirty="0">
              <a:solidFill>
                <a:srgbClr val="002060"/>
              </a:solidFill>
              <a:cs typeface="Arial" panose="020B0604020202020204" pitchFamily="34" charset="0"/>
            </a:endParaRPr>
          </a:p>
        </p:txBody>
      </p:sp>
    </p:spTree>
    <p:extLst>
      <p:ext uri="{BB962C8B-B14F-4D97-AF65-F5344CB8AC3E}">
        <p14:creationId xmlns:p14="http://schemas.microsoft.com/office/powerpoint/2010/main" val="2259045531"/>
      </p:ext>
    </p:extLst>
  </p:cSld>
  <p:clrMapOvr>
    <a:masterClrMapping/>
  </p:clrMapOvr>
  <p:transition spd="med" advTm="210504"/>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WAT IS HET?"/>
          <p:cNvSpPr txBox="1"/>
          <p:nvPr/>
        </p:nvSpPr>
        <p:spPr>
          <a:xfrm>
            <a:off x="2336843" y="696850"/>
            <a:ext cx="5781696" cy="13849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4500">
                <a:latin typeface="+mn-lt"/>
                <a:ea typeface="+mn-ea"/>
                <a:cs typeface="+mn-cs"/>
                <a:sym typeface="Avenir Next Demi Bold"/>
              </a:defRPr>
            </a:lvl1pPr>
          </a:lstStyle>
          <a:p>
            <a:r>
              <a:rPr lang="nl-BE" sz="2250" b="1" dirty="0">
                <a:solidFill>
                  <a:srgbClr val="002060"/>
                </a:solidFill>
              </a:rPr>
              <a:t>WERKEN MET OPSTELLINGEN (methodiek)</a:t>
            </a:r>
          </a:p>
          <a:p>
            <a:endParaRPr lang="nl-BE" sz="2250" dirty="0"/>
          </a:p>
          <a:p>
            <a:endParaRPr lang="nl-BE" sz="2250" dirty="0"/>
          </a:p>
          <a:p>
            <a:endParaRPr sz="2250" dirty="0"/>
          </a:p>
        </p:txBody>
      </p:sp>
      <p:sp>
        <p:nvSpPr>
          <p:cNvPr id="836" name="Veelhoek"/>
          <p:cNvSpPr/>
          <p:nvPr/>
        </p:nvSpPr>
        <p:spPr>
          <a:xfrm>
            <a:off x="1693626" y="761032"/>
            <a:ext cx="414681" cy="416344"/>
          </a:xfrm>
          <a:prstGeom prst="pentagon">
            <a:avLst/>
          </a:prstGeom>
          <a:gradFill>
            <a:gsLst>
              <a:gs pos="0">
                <a:srgbClr val="AF32DC"/>
              </a:gs>
              <a:gs pos="100000">
                <a:srgbClr val="0A32BE"/>
              </a:gs>
            </a:gsLst>
            <a:lin ang="4200000"/>
          </a:gradFill>
          <a:ln w="12700">
            <a:miter lim="400000"/>
          </a:ln>
        </p:spPr>
        <p:txBody>
          <a:bodyPr lIns="35705" tIns="35705" rIns="35705" bIns="35705" anchor="ctr"/>
          <a:lstStyle/>
          <a:p>
            <a:pPr marL="178516" marR="178516" algn="ctr">
              <a:lnSpc>
                <a:spcPct val="110000"/>
              </a:lnSpc>
              <a:defRPr sz="2200">
                <a:solidFill>
                  <a:srgbClr val="FFFFFF"/>
                </a:solidFill>
                <a:latin typeface="Helvetica Neue Medium"/>
                <a:ea typeface="Helvetica Neue Medium"/>
                <a:cs typeface="Helvetica Neue Medium"/>
                <a:sym typeface="Helvetica Neue Medium"/>
              </a:defRPr>
            </a:pPr>
            <a:endParaRPr sz="1547"/>
          </a:p>
        </p:txBody>
      </p:sp>
      <p:sp>
        <p:nvSpPr>
          <p:cNvPr id="837" name="Bij loopbaanbegeleiding word je professioneel ondersteund in het nemen van loopbaankeuzes en –beslissingen, op maat van jouw specifieke behoeftes en situatie. Iedereen is uniek en ieders vraag is anders. Verwacht bij Better Minds Coaching dus geen voorgekauwde koek. We reiken de juiste tools aan, zodat jij meer in jouw kracht kan staan en ook effectief stappen durft zetten. We steunen jou, rekken je mogelijkheden op en begeleiden je naar je beste zelf, zodat jij kan schitteren! Op jouw werkvloer maar ook in je privéleven."/>
          <p:cNvSpPr txBox="1"/>
          <p:nvPr/>
        </p:nvSpPr>
        <p:spPr>
          <a:xfrm>
            <a:off x="1832710" y="1798545"/>
            <a:ext cx="5997814" cy="30303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800"/>
            </a:lvl1pPr>
          </a:lstStyle>
          <a:p>
            <a:endParaRPr sz="1969" dirty="0"/>
          </a:p>
        </p:txBody>
      </p:sp>
      <p:sp>
        <p:nvSpPr>
          <p:cNvPr id="2" name="Rechthoek 1"/>
          <p:cNvSpPr/>
          <p:nvPr/>
        </p:nvSpPr>
        <p:spPr>
          <a:xfrm>
            <a:off x="1699116" y="1458731"/>
            <a:ext cx="7892315" cy="4624810"/>
          </a:xfrm>
          <a:prstGeom prst="rect">
            <a:avLst/>
          </a:prstGeom>
        </p:spPr>
        <p:txBody>
          <a:bodyPr wrap="square" lIns="64281" tIns="32140" rIns="64281" bIns="32140">
            <a:spAutoFit/>
          </a:bodyPr>
          <a:lstStyle/>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VERBORGEN DYNAMIEKEN</a:t>
            </a: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FontTx/>
              <a:buAutoNum type="arabicPeriod"/>
            </a:pPr>
            <a:r>
              <a:rPr lang="nl-BE" b="1" dirty="0">
                <a:solidFill>
                  <a:srgbClr val="002060"/>
                </a:solidFill>
                <a:latin typeface="Arial" panose="020B0604020202020204" pitchFamily="34" charset="0"/>
                <a:cs typeface="Arial" panose="020B0604020202020204" pitchFamily="34" charset="0"/>
              </a:rPr>
              <a:t>VISUEEL MAKEN VAN DIEPERLIGGENDE VERHOUDINGEN EN KRACHTEN</a:t>
            </a:r>
          </a:p>
          <a:p>
            <a:pPr marL="321457" indent="-321457">
              <a:buFontTx/>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FontTx/>
              <a:buAutoNum type="arabicPeriod"/>
            </a:pPr>
            <a:r>
              <a:rPr lang="nl-BE" b="1" dirty="0">
                <a:solidFill>
                  <a:srgbClr val="002060"/>
                </a:solidFill>
                <a:latin typeface="Arial" panose="020B0604020202020204" pitchFamily="34" charset="0"/>
                <a:cs typeface="Arial" panose="020B0604020202020204" pitchFamily="34" charset="0"/>
              </a:rPr>
              <a:t>REPRESENTATIE VAN EEN INNERLIJK BEELD</a:t>
            </a:r>
          </a:p>
          <a:p>
            <a:pPr marL="321457" indent="-321457">
              <a:buFontTx/>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FontTx/>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sz="1477" b="1" dirty="0">
              <a:solidFill>
                <a:srgbClr val="002060"/>
              </a:solidFill>
              <a:latin typeface="Arial" panose="020B0604020202020204" pitchFamily="34" charset="0"/>
              <a:cs typeface="Arial" panose="020B0604020202020204" pitchFamily="34" charset="0"/>
            </a:endParaRPr>
          </a:p>
          <a:p>
            <a:endParaRPr lang="nl-NL" sz="1477" dirty="0"/>
          </a:p>
          <a:p>
            <a:pPr lvl="0"/>
            <a:endParaRPr lang="nl-BE" sz="1477" dirty="0"/>
          </a:p>
        </p:txBody>
      </p:sp>
    </p:spTree>
    <p:extLst>
      <p:ext uri="{BB962C8B-B14F-4D97-AF65-F5344CB8AC3E}">
        <p14:creationId xmlns:p14="http://schemas.microsoft.com/office/powerpoint/2010/main" val="140411240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WAT IS HET?"/>
          <p:cNvSpPr txBox="1"/>
          <p:nvPr/>
        </p:nvSpPr>
        <p:spPr>
          <a:xfrm>
            <a:off x="691116" y="637953"/>
            <a:ext cx="7427423" cy="100565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defRPr sz="4500">
                <a:latin typeface="+mn-lt"/>
                <a:ea typeface="+mn-ea"/>
                <a:cs typeface="+mn-cs"/>
                <a:sym typeface="Avenir Next Demi Bold"/>
              </a:defRPr>
            </a:lvl1pPr>
          </a:lstStyle>
          <a:p>
            <a:r>
              <a:rPr lang="nl-BE" sz="2250" b="1" dirty="0">
                <a:solidFill>
                  <a:srgbClr val="12B8B8"/>
                </a:solidFill>
              </a:rPr>
              <a:t>OPSTELLINGEN</a:t>
            </a:r>
          </a:p>
          <a:p>
            <a:endParaRPr lang="nl-BE" sz="2250" b="1" dirty="0">
              <a:solidFill>
                <a:srgbClr val="12B8B8"/>
              </a:solidFill>
            </a:endParaRPr>
          </a:p>
          <a:p>
            <a:r>
              <a:rPr lang="nl-BE" sz="2250" b="1" dirty="0">
                <a:solidFill>
                  <a:srgbClr val="12B8B8"/>
                </a:solidFill>
              </a:rPr>
              <a:t>WIE EN WAT</a:t>
            </a:r>
          </a:p>
          <a:p>
            <a:endParaRPr lang="nl-BE" sz="2250" b="1" dirty="0">
              <a:solidFill>
                <a:srgbClr val="002060"/>
              </a:solidFill>
            </a:endParaRPr>
          </a:p>
          <a:p>
            <a:r>
              <a:rPr lang="nl-BE" sz="2250" b="1" dirty="0">
                <a:solidFill>
                  <a:srgbClr val="002060"/>
                </a:solidFill>
              </a:rPr>
              <a:t>FAMILIE-OPSTELLING</a:t>
            </a:r>
          </a:p>
          <a:p>
            <a:endParaRPr lang="nl-BE" sz="1800" b="1" dirty="0">
              <a:solidFill>
                <a:srgbClr val="002060"/>
              </a:solidFill>
              <a:latin typeface="Arial" panose="020B0604020202020204" pitchFamily="34" charset="0"/>
              <a:cs typeface="Arial" panose="020B0604020202020204" pitchFamily="34" charset="0"/>
            </a:endParaRPr>
          </a:p>
          <a:p>
            <a:pPr marL="342900" indent="-342900">
              <a:buAutoNum type="arabicPeriod"/>
            </a:pPr>
            <a:r>
              <a:rPr lang="nl-BE" sz="1800" b="1" dirty="0">
                <a:solidFill>
                  <a:srgbClr val="002060"/>
                </a:solidFill>
                <a:latin typeface="Arial" panose="020B0604020202020204" pitchFamily="34" charset="0"/>
                <a:cs typeface="Arial" panose="020B0604020202020204" pitchFamily="34" charset="0"/>
              </a:rPr>
              <a:t>Individu</a:t>
            </a:r>
          </a:p>
          <a:p>
            <a:pPr marL="342900" indent="-342900">
              <a:buAutoNum type="arabicPeriod"/>
            </a:pPr>
            <a:endParaRPr lang="nl-BE" sz="1800" b="1" dirty="0">
              <a:solidFill>
                <a:srgbClr val="002060"/>
              </a:solidFill>
              <a:latin typeface="Arial" panose="020B0604020202020204" pitchFamily="34" charset="0"/>
              <a:cs typeface="Arial" panose="020B0604020202020204" pitchFamily="34" charset="0"/>
            </a:endParaRPr>
          </a:p>
          <a:p>
            <a:pPr marL="342900" indent="-342900">
              <a:buAutoNum type="arabicPeriod"/>
            </a:pPr>
            <a:r>
              <a:rPr lang="nl-BE" sz="1800" b="1" dirty="0">
                <a:solidFill>
                  <a:srgbClr val="002060"/>
                </a:solidFill>
                <a:latin typeface="Arial" panose="020B0604020202020204" pitchFamily="34" charset="0"/>
                <a:cs typeface="Arial" panose="020B0604020202020204" pitchFamily="34" charset="0"/>
              </a:rPr>
              <a:t>kerngezin</a:t>
            </a:r>
          </a:p>
          <a:p>
            <a:pPr marL="342900" indent="-342900">
              <a:buAutoNum type="arabicPeriod"/>
            </a:pPr>
            <a:endParaRPr lang="nl-BE" sz="1800" b="1" dirty="0">
              <a:solidFill>
                <a:srgbClr val="002060"/>
              </a:solidFill>
              <a:latin typeface="Arial" panose="020B0604020202020204" pitchFamily="34" charset="0"/>
              <a:cs typeface="Arial" panose="020B0604020202020204" pitchFamily="34" charset="0"/>
            </a:endParaRPr>
          </a:p>
          <a:p>
            <a:pPr marL="342900" indent="-342900">
              <a:buAutoNum type="arabicPeriod"/>
            </a:pPr>
            <a:r>
              <a:rPr lang="nl-BE" sz="1800" b="1" dirty="0">
                <a:solidFill>
                  <a:srgbClr val="002060"/>
                </a:solidFill>
                <a:latin typeface="Arial" panose="020B0604020202020204" pitchFamily="34" charset="0"/>
                <a:cs typeface="Arial" panose="020B0604020202020204" pitchFamily="34" charset="0"/>
              </a:rPr>
              <a:t>grotere familie</a:t>
            </a:r>
          </a:p>
          <a:p>
            <a:pPr marL="342900" indent="-342900">
              <a:buAutoNum type="arabicPeriod"/>
            </a:pPr>
            <a:endParaRPr lang="nl-BE" sz="1800" b="1" dirty="0">
              <a:solidFill>
                <a:srgbClr val="002060"/>
              </a:solidFill>
              <a:latin typeface="Arial" panose="020B0604020202020204" pitchFamily="34" charset="0"/>
              <a:cs typeface="Arial" panose="020B0604020202020204" pitchFamily="34" charset="0"/>
            </a:endParaRPr>
          </a:p>
          <a:p>
            <a:pPr marL="342900" indent="-342900">
              <a:buAutoNum type="arabicPeriod"/>
            </a:pPr>
            <a:r>
              <a:rPr lang="nl-BE" sz="1800" b="1" dirty="0" err="1">
                <a:solidFill>
                  <a:srgbClr val="002060"/>
                </a:solidFill>
                <a:latin typeface="Arial" panose="020B0604020202020204" pitchFamily="34" charset="0"/>
                <a:cs typeface="Arial" panose="020B0604020202020204" pitchFamily="34" charset="0"/>
              </a:rPr>
              <a:t>brussen</a:t>
            </a:r>
            <a:endParaRPr lang="nl-BE" sz="1800" b="1" dirty="0">
              <a:solidFill>
                <a:srgbClr val="002060"/>
              </a:solidFill>
              <a:latin typeface="Arial" panose="020B0604020202020204" pitchFamily="34" charset="0"/>
              <a:cs typeface="Arial" panose="020B0604020202020204" pitchFamily="34" charset="0"/>
            </a:endParaRPr>
          </a:p>
          <a:p>
            <a:pPr marL="342900" indent="-342900">
              <a:buAutoNum type="arabicPeriod"/>
            </a:pPr>
            <a:endParaRPr lang="nl-BE" sz="2000" b="1" dirty="0">
              <a:solidFill>
                <a:srgbClr val="002060"/>
              </a:solidFill>
              <a:latin typeface="Arial" panose="020B0604020202020204" pitchFamily="34" charset="0"/>
              <a:cs typeface="Arial" panose="020B0604020202020204" pitchFamily="34" charset="0"/>
            </a:endParaRPr>
          </a:p>
          <a:p>
            <a:r>
              <a:rPr lang="nl-BE" sz="2000" b="1" dirty="0">
                <a:solidFill>
                  <a:srgbClr val="002060"/>
                </a:solidFill>
                <a:latin typeface="Arial" panose="020B0604020202020204" pitchFamily="34" charset="0"/>
                <a:cs typeface="Arial" panose="020B0604020202020204" pitchFamily="34" charset="0"/>
              </a:rPr>
              <a:t>STRUCTUUR-OPSTELLING</a:t>
            </a:r>
          </a:p>
          <a:p>
            <a:endParaRPr lang="nl-BE" sz="2000" b="1" dirty="0">
              <a:solidFill>
                <a:srgbClr val="002060"/>
              </a:solidFill>
              <a:latin typeface="Arial" panose="020B0604020202020204" pitchFamily="34" charset="0"/>
              <a:cs typeface="Arial" panose="020B0604020202020204" pitchFamily="34" charset="0"/>
            </a:endParaRPr>
          </a:p>
          <a:p>
            <a:r>
              <a:rPr lang="nl-BE" sz="2000" b="1" dirty="0">
                <a:solidFill>
                  <a:srgbClr val="002060"/>
                </a:solidFill>
                <a:latin typeface="Arial" panose="020B0604020202020204" pitchFamily="34" charset="0"/>
                <a:cs typeface="Arial" panose="020B0604020202020204" pitchFamily="34" charset="0"/>
              </a:rPr>
              <a:t>OPEN-OPSTELLING </a:t>
            </a:r>
          </a:p>
          <a:p>
            <a:r>
              <a:rPr lang="nl-BE" sz="2000" b="1" dirty="0">
                <a:solidFill>
                  <a:srgbClr val="002060"/>
                </a:solidFill>
                <a:latin typeface="Arial" panose="020B0604020202020204" pitchFamily="34" charset="0"/>
                <a:cs typeface="Arial" panose="020B0604020202020204" pitchFamily="34" charset="0"/>
              </a:rPr>
              <a:t>(</a:t>
            </a:r>
            <a:r>
              <a:rPr lang="nl-BE" sz="2000" b="1" dirty="0" err="1">
                <a:solidFill>
                  <a:srgbClr val="002060"/>
                </a:solidFill>
                <a:latin typeface="Arial" panose="020B0604020202020204" pitchFamily="34" charset="0"/>
                <a:cs typeface="Arial" panose="020B0604020202020204" pitchFamily="34" charset="0"/>
              </a:rPr>
              <a:t>plaatsankers</a:t>
            </a:r>
            <a:r>
              <a:rPr lang="nl-BE" sz="2000" b="1" dirty="0">
                <a:solidFill>
                  <a:srgbClr val="002060"/>
                </a:solidFill>
                <a:latin typeface="Arial" panose="020B0604020202020204" pitchFamily="34" charset="0"/>
                <a:cs typeface="Arial" panose="020B0604020202020204" pitchFamily="34" charset="0"/>
              </a:rPr>
              <a:t>, objecten, personen)</a:t>
            </a:r>
          </a:p>
          <a:p>
            <a:pPr marL="342900" indent="-342900">
              <a:buAutoNum type="arabicPeriod"/>
            </a:pPr>
            <a:endParaRPr lang="nl-BE" sz="1800" b="1" dirty="0">
              <a:solidFill>
                <a:srgbClr val="002060"/>
              </a:solidFill>
              <a:latin typeface="Arial" panose="020B0604020202020204" pitchFamily="34" charset="0"/>
              <a:cs typeface="Arial" panose="020B0604020202020204" pitchFamily="34" charset="0"/>
            </a:endParaRPr>
          </a:p>
          <a:p>
            <a:pPr marL="342900" indent="-342900">
              <a:buAutoNum type="arabicPeriod"/>
            </a:pPr>
            <a:endParaRPr lang="nl-BE" sz="1800" b="1" dirty="0">
              <a:solidFill>
                <a:srgbClr val="002060"/>
              </a:solidFill>
              <a:latin typeface="Arial" panose="020B0604020202020204" pitchFamily="34" charset="0"/>
              <a:cs typeface="Arial" panose="020B0604020202020204" pitchFamily="34" charset="0"/>
            </a:endParaRPr>
          </a:p>
          <a:p>
            <a:pPr marL="342900" indent="-342900">
              <a:buAutoNum type="arabicPeriod"/>
            </a:pPr>
            <a:endParaRPr lang="nl-BE" sz="1800" b="1" dirty="0">
              <a:solidFill>
                <a:srgbClr val="002060"/>
              </a:solidFill>
              <a:latin typeface="Arial" panose="020B0604020202020204" pitchFamily="34" charset="0"/>
              <a:cs typeface="Arial" panose="020B0604020202020204" pitchFamily="34" charset="0"/>
            </a:endParaRPr>
          </a:p>
          <a:p>
            <a:pPr marL="342900" indent="-342900">
              <a:buAutoNum type="arabicPeriod"/>
            </a:pPr>
            <a:endParaRPr lang="nl-BE" sz="1800" b="1" dirty="0">
              <a:solidFill>
                <a:srgbClr val="002060"/>
              </a:solidFill>
              <a:latin typeface="Arial" panose="020B0604020202020204" pitchFamily="34" charset="0"/>
              <a:cs typeface="Arial" panose="020B0604020202020204" pitchFamily="34" charset="0"/>
            </a:endParaRPr>
          </a:p>
          <a:p>
            <a:endParaRPr lang="nl-BE" sz="2250" b="1" dirty="0">
              <a:solidFill>
                <a:srgbClr val="002060"/>
              </a:solidFill>
            </a:endParaRPr>
          </a:p>
          <a:p>
            <a:endParaRPr lang="nl-BE" sz="2250" b="1" dirty="0">
              <a:solidFill>
                <a:srgbClr val="002060"/>
              </a:solidFill>
            </a:endParaRPr>
          </a:p>
          <a:p>
            <a:endParaRPr lang="nl-BE" sz="2250" b="1" dirty="0">
              <a:solidFill>
                <a:srgbClr val="002060"/>
              </a:solidFill>
            </a:endParaRPr>
          </a:p>
          <a:p>
            <a:endParaRPr lang="nl-BE" sz="2250" b="1" dirty="0">
              <a:solidFill>
                <a:srgbClr val="002060"/>
              </a:solidFill>
            </a:endParaRPr>
          </a:p>
          <a:p>
            <a:endParaRPr lang="nl-BE" sz="2250" b="1" dirty="0">
              <a:solidFill>
                <a:srgbClr val="002060"/>
              </a:solidFill>
            </a:endParaRPr>
          </a:p>
          <a:p>
            <a:endParaRPr lang="nl-BE" sz="2250" b="1" dirty="0">
              <a:solidFill>
                <a:srgbClr val="002060"/>
              </a:solidFill>
            </a:endParaRPr>
          </a:p>
          <a:p>
            <a:endParaRPr lang="nl-BE" sz="2250" b="1" dirty="0">
              <a:solidFill>
                <a:srgbClr val="002060"/>
              </a:solidFill>
            </a:endParaRPr>
          </a:p>
          <a:p>
            <a:endParaRPr lang="nl-BE" sz="2250" b="1" dirty="0">
              <a:solidFill>
                <a:srgbClr val="002060"/>
              </a:solidFill>
            </a:endParaRPr>
          </a:p>
          <a:p>
            <a:endParaRPr lang="nl-BE" sz="2250" dirty="0"/>
          </a:p>
          <a:p>
            <a:endParaRPr sz="2250" dirty="0"/>
          </a:p>
        </p:txBody>
      </p:sp>
      <p:sp>
        <p:nvSpPr>
          <p:cNvPr id="837" name="Bij loopbaanbegeleiding word je professioneel ondersteund in het nemen van loopbaankeuzes en –beslissingen, op maat van jouw specifieke behoeftes en situatie. Iedereen is uniek en ieders vraag is anders. Verwacht bij Better Minds Coaching dus geen voorgekauwde koek. We reiken de juiste tools aan, zodat jij meer in jouw kracht kan staan en ook effectief stappen durft zetten. We steunen jou, rekken je mogelijkheden op en begeleiden je naar je beste zelf, zodat jij kan schitteren! Op jouw werkvloer maar ook in je privéleven."/>
          <p:cNvSpPr txBox="1"/>
          <p:nvPr/>
        </p:nvSpPr>
        <p:spPr>
          <a:xfrm>
            <a:off x="1832710" y="1798545"/>
            <a:ext cx="5997814" cy="30303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800"/>
            </a:lvl1pPr>
          </a:lstStyle>
          <a:p>
            <a:endParaRPr sz="1969" dirty="0"/>
          </a:p>
        </p:txBody>
      </p:sp>
      <p:sp>
        <p:nvSpPr>
          <p:cNvPr id="2" name="Rechthoek 1"/>
          <p:cNvSpPr/>
          <p:nvPr/>
        </p:nvSpPr>
        <p:spPr>
          <a:xfrm>
            <a:off x="5140960" y="1798546"/>
            <a:ext cx="4450471" cy="6233100"/>
          </a:xfrm>
          <a:prstGeom prst="rect">
            <a:avLst/>
          </a:prstGeom>
        </p:spPr>
        <p:txBody>
          <a:bodyPr wrap="square" lIns="64281" tIns="32140" rIns="64281" bIns="32140">
            <a:spAutoFit/>
          </a:bodyPr>
          <a:lstStyle/>
          <a:p>
            <a:endParaRPr lang="nl-BE" b="1" dirty="0">
              <a:solidFill>
                <a:srgbClr val="002060"/>
              </a:solidFill>
              <a:latin typeface="Arial" panose="020B0604020202020204" pitchFamily="34" charset="0"/>
              <a:cs typeface="Arial" panose="020B0604020202020204" pitchFamily="34" charset="0"/>
            </a:endParaRPr>
          </a:p>
          <a:p>
            <a:r>
              <a:rPr lang="nl-NL" sz="2000" b="1" dirty="0">
                <a:solidFill>
                  <a:srgbClr val="002060"/>
                </a:solidFill>
                <a:latin typeface="Arial" panose="020B0604020202020204" pitchFamily="34" charset="0"/>
                <a:cs typeface="Arial" panose="020B0604020202020204" pitchFamily="34" charset="0"/>
              </a:rPr>
              <a:t>ORGANISATIE-OPSTELLING</a:t>
            </a:r>
          </a:p>
          <a:p>
            <a:endParaRPr lang="nl-NL" b="1" dirty="0">
              <a:solidFill>
                <a:srgbClr val="002060"/>
              </a:solidFill>
              <a:latin typeface="Arial" panose="020B0604020202020204" pitchFamily="34" charset="0"/>
              <a:cs typeface="Arial" panose="020B0604020202020204" pitchFamily="34" charset="0"/>
            </a:endParaRPr>
          </a:p>
          <a:p>
            <a:r>
              <a:rPr lang="nl-NL" b="1" dirty="0">
                <a:solidFill>
                  <a:srgbClr val="002060"/>
                </a:solidFill>
                <a:latin typeface="Arial" panose="020B0604020202020204" pitchFamily="34" charset="0"/>
                <a:cs typeface="Arial" panose="020B0604020202020204" pitchFamily="34" charset="0"/>
              </a:rPr>
              <a:t>1. individu</a:t>
            </a:r>
          </a:p>
          <a:p>
            <a:r>
              <a:rPr lang="nl-NL" b="1" dirty="0">
                <a:solidFill>
                  <a:srgbClr val="002060"/>
                </a:solidFill>
                <a:latin typeface="Arial" panose="020B0604020202020204" pitchFamily="34" charset="0"/>
                <a:cs typeface="Arial" panose="020B0604020202020204" pitchFamily="34" charset="0"/>
              </a:rPr>
              <a:t> </a:t>
            </a:r>
          </a:p>
          <a:p>
            <a:r>
              <a:rPr lang="nl-NL" b="1" dirty="0">
                <a:solidFill>
                  <a:srgbClr val="002060"/>
                </a:solidFill>
                <a:latin typeface="Arial" panose="020B0604020202020204" pitchFamily="34" charset="0"/>
                <a:cs typeface="Arial" panose="020B0604020202020204" pitchFamily="34" charset="0"/>
              </a:rPr>
              <a:t>2. team/afdeling</a:t>
            </a:r>
          </a:p>
          <a:p>
            <a:endParaRPr lang="nl-NL" b="1" dirty="0">
              <a:solidFill>
                <a:srgbClr val="002060"/>
              </a:solidFill>
              <a:latin typeface="Arial" panose="020B0604020202020204" pitchFamily="34" charset="0"/>
              <a:cs typeface="Arial" panose="020B0604020202020204" pitchFamily="34" charset="0"/>
            </a:endParaRPr>
          </a:p>
          <a:p>
            <a:r>
              <a:rPr lang="nl-NL" b="1" dirty="0">
                <a:solidFill>
                  <a:srgbClr val="002060"/>
                </a:solidFill>
                <a:latin typeface="Arial" panose="020B0604020202020204" pitchFamily="34" charset="0"/>
                <a:cs typeface="Arial" panose="020B0604020202020204" pitchFamily="34" charset="0"/>
              </a:rPr>
              <a:t>3. hele organisatie</a:t>
            </a:r>
          </a:p>
          <a:p>
            <a:pPr marL="321457" indent="-321457">
              <a:buFontTx/>
              <a:buAutoNum type="arabicPeriod"/>
            </a:pPr>
            <a:endParaRPr lang="nl-NL" b="1" dirty="0">
              <a:solidFill>
                <a:srgbClr val="002060"/>
              </a:solidFill>
              <a:latin typeface="Arial" panose="020B0604020202020204" pitchFamily="34" charset="0"/>
              <a:cs typeface="Arial" panose="020B0604020202020204" pitchFamily="34" charset="0"/>
            </a:endParaRPr>
          </a:p>
          <a:p>
            <a:r>
              <a:rPr lang="nl-NL" b="1" dirty="0">
                <a:solidFill>
                  <a:srgbClr val="002060"/>
                </a:solidFill>
                <a:latin typeface="Arial" panose="020B0604020202020204" pitchFamily="34" charset="0"/>
                <a:cs typeface="Arial" panose="020B0604020202020204" pitchFamily="34" charset="0"/>
              </a:rPr>
              <a:t>4. klanten</a:t>
            </a:r>
          </a:p>
          <a:p>
            <a:endParaRPr lang="nl-NL" b="1" dirty="0">
              <a:solidFill>
                <a:srgbClr val="002060"/>
              </a:solidFill>
              <a:latin typeface="Arial" panose="020B0604020202020204" pitchFamily="34" charset="0"/>
              <a:cs typeface="Arial" panose="020B0604020202020204" pitchFamily="34" charset="0"/>
            </a:endParaRPr>
          </a:p>
          <a:p>
            <a:r>
              <a:rPr lang="nl-NL" b="1" dirty="0">
                <a:solidFill>
                  <a:srgbClr val="002060"/>
                </a:solidFill>
                <a:latin typeface="Arial" panose="020B0604020202020204" pitchFamily="34" charset="0"/>
                <a:cs typeface="Arial" panose="020B0604020202020204" pitchFamily="34" charset="0"/>
              </a:rPr>
              <a:t>5. producten  </a:t>
            </a:r>
          </a:p>
          <a:p>
            <a:pPr marL="321457" indent="-321457">
              <a:buFontTx/>
              <a:buAutoNum type="arabicPeriod"/>
            </a:pPr>
            <a:endParaRPr lang="nl-NL" b="1" dirty="0">
              <a:solidFill>
                <a:srgbClr val="002060"/>
              </a:solidFill>
              <a:latin typeface="Arial" panose="020B0604020202020204" pitchFamily="34" charset="0"/>
              <a:cs typeface="Arial" panose="020B0604020202020204" pitchFamily="34" charset="0"/>
            </a:endParaRPr>
          </a:p>
          <a:p>
            <a:r>
              <a:rPr lang="nl-NL" b="1" dirty="0">
                <a:solidFill>
                  <a:srgbClr val="002060"/>
                </a:solidFill>
                <a:latin typeface="Arial" panose="020B0604020202020204" pitchFamily="34" charset="0"/>
                <a:cs typeface="Arial" panose="020B0604020202020204" pitchFamily="34" charset="0"/>
              </a:rPr>
              <a:t>6. personen</a:t>
            </a:r>
          </a:p>
          <a:p>
            <a:pPr marL="321457" indent="-321457">
              <a:buFontTx/>
              <a:buAutoNum type="arabicPeriod"/>
            </a:pPr>
            <a:endParaRPr lang="nl-NL" b="1" dirty="0">
              <a:solidFill>
                <a:srgbClr val="002060"/>
              </a:solidFill>
              <a:latin typeface="Arial" panose="020B0604020202020204" pitchFamily="34" charset="0"/>
              <a:cs typeface="Arial" panose="020B0604020202020204" pitchFamily="34" charset="0"/>
            </a:endParaRPr>
          </a:p>
          <a:p>
            <a:r>
              <a:rPr lang="nl-NL" b="1" dirty="0">
                <a:solidFill>
                  <a:srgbClr val="002060"/>
                </a:solidFill>
                <a:latin typeface="Arial" panose="020B0604020202020204" pitchFamily="34" charset="0"/>
                <a:cs typeface="Arial" panose="020B0604020202020204" pitchFamily="34" charset="0"/>
              </a:rPr>
              <a:t>9. abstracties</a:t>
            </a:r>
          </a:p>
          <a:p>
            <a:endParaRPr lang="nl-BE" b="1" dirty="0">
              <a:solidFill>
                <a:srgbClr val="002060"/>
              </a:solidFill>
              <a:latin typeface="Arial" panose="020B0604020202020204" pitchFamily="34" charset="0"/>
              <a:cs typeface="Arial" panose="020B0604020202020204" pitchFamily="34" charset="0"/>
            </a:endParaRPr>
          </a:p>
          <a:p>
            <a:pPr marL="321457" indent="-321457">
              <a:buFontTx/>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sz="1477" b="1" dirty="0">
              <a:solidFill>
                <a:srgbClr val="002060"/>
              </a:solidFill>
              <a:latin typeface="Arial" panose="020B0604020202020204" pitchFamily="34" charset="0"/>
              <a:cs typeface="Arial" panose="020B0604020202020204" pitchFamily="34" charset="0"/>
            </a:endParaRPr>
          </a:p>
          <a:p>
            <a:endParaRPr lang="nl-NL" sz="1477" dirty="0"/>
          </a:p>
          <a:p>
            <a:pPr lvl="0"/>
            <a:endParaRPr lang="nl-BE" sz="1477" dirty="0"/>
          </a:p>
        </p:txBody>
      </p:sp>
    </p:spTree>
    <p:extLst>
      <p:ext uri="{BB962C8B-B14F-4D97-AF65-F5344CB8AC3E}">
        <p14:creationId xmlns:p14="http://schemas.microsoft.com/office/powerpoint/2010/main" val="230287159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WAT IS HET?"/>
          <p:cNvSpPr txBox="1"/>
          <p:nvPr/>
        </p:nvSpPr>
        <p:spPr>
          <a:xfrm>
            <a:off x="2336843" y="696850"/>
            <a:ext cx="5781696" cy="138499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4500">
                <a:latin typeface="+mn-lt"/>
                <a:ea typeface="+mn-ea"/>
                <a:cs typeface="+mn-cs"/>
                <a:sym typeface="Avenir Next Demi Bold"/>
              </a:defRPr>
            </a:lvl1pPr>
          </a:lstStyle>
          <a:p>
            <a:r>
              <a:rPr lang="nl-BE" sz="2250" b="1" dirty="0">
                <a:solidFill>
                  <a:srgbClr val="002060"/>
                </a:solidFill>
              </a:rPr>
              <a:t>THEMA’S</a:t>
            </a:r>
          </a:p>
          <a:p>
            <a:endParaRPr lang="nl-BE" sz="2250" dirty="0"/>
          </a:p>
          <a:p>
            <a:endParaRPr lang="nl-BE" sz="2250" dirty="0"/>
          </a:p>
          <a:p>
            <a:endParaRPr sz="2250" dirty="0"/>
          </a:p>
        </p:txBody>
      </p:sp>
      <p:sp>
        <p:nvSpPr>
          <p:cNvPr id="836" name="Veelhoek"/>
          <p:cNvSpPr/>
          <p:nvPr/>
        </p:nvSpPr>
        <p:spPr>
          <a:xfrm>
            <a:off x="1693626" y="761032"/>
            <a:ext cx="414681" cy="416344"/>
          </a:xfrm>
          <a:prstGeom prst="pentagon">
            <a:avLst/>
          </a:prstGeom>
          <a:gradFill>
            <a:gsLst>
              <a:gs pos="0">
                <a:srgbClr val="AF32DC"/>
              </a:gs>
              <a:gs pos="100000">
                <a:srgbClr val="0A32BE"/>
              </a:gs>
            </a:gsLst>
            <a:lin ang="4200000"/>
          </a:gradFill>
          <a:ln w="12700">
            <a:miter lim="400000"/>
          </a:ln>
        </p:spPr>
        <p:txBody>
          <a:bodyPr lIns="35705" tIns="35705" rIns="35705" bIns="35705" anchor="ctr"/>
          <a:lstStyle/>
          <a:p>
            <a:pPr marL="178516" marR="178516" algn="ctr">
              <a:lnSpc>
                <a:spcPct val="110000"/>
              </a:lnSpc>
              <a:defRPr sz="2200">
                <a:solidFill>
                  <a:srgbClr val="FFFFFF"/>
                </a:solidFill>
                <a:latin typeface="Helvetica Neue Medium"/>
                <a:ea typeface="Helvetica Neue Medium"/>
                <a:cs typeface="Helvetica Neue Medium"/>
                <a:sym typeface="Helvetica Neue Medium"/>
              </a:defRPr>
            </a:pPr>
            <a:endParaRPr sz="1547"/>
          </a:p>
        </p:txBody>
      </p:sp>
      <p:sp>
        <p:nvSpPr>
          <p:cNvPr id="837" name="Bij loopbaanbegeleiding word je professioneel ondersteund in het nemen van loopbaankeuzes en –beslissingen, op maat van jouw specifieke behoeftes en situatie. Iedereen is uniek en ieders vraag is anders. Verwacht bij Better Minds Coaching dus geen voorgekauwde koek. We reiken de juiste tools aan, zodat jij meer in jouw kracht kan staan en ook effectief stappen durft zetten. We steunen jou, rekken je mogelijkheden op en begeleiden je naar je beste zelf, zodat jij kan schitteren! Op jouw werkvloer maar ook in je privéleven."/>
          <p:cNvSpPr txBox="1"/>
          <p:nvPr/>
        </p:nvSpPr>
        <p:spPr>
          <a:xfrm>
            <a:off x="1832710" y="1798545"/>
            <a:ext cx="5997814" cy="30303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2800"/>
            </a:lvl1pPr>
          </a:lstStyle>
          <a:p>
            <a:endParaRPr sz="1969" dirty="0"/>
          </a:p>
        </p:txBody>
      </p:sp>
      <p:sp>
        <p:nvSpPr>
          <p:cNvPr id="2" name="Rechthoek 1"/>
          <p:cNvSpPr/>
          <p:nvPr/>
        </p:nvSpPr>
        <p:spPr>
          <a:xfrm>
            <a:off x="2336843" y="-274320"/>
            <a:ext cx="7254588" cy="9610791"/>
          </a:xfrm>
          <a:prstGeom prst="rect">
            <a:avLst/>
          </a:prstGeom>
        </p:spPr>
        <p:txBody>
          <a:bodyPr wrap="square" lIns="64281" tIns="32140" rIns="64281" bIns="32140">
            <a:spAutoFit/>
          </a:bodyPr>
          <a:lstStyle/>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r>
              <a:rPr lang="nl-BE" b="1" dirty="0">
                <a:solidFill>
                  <a:srgbClr val="002060"/>
                </a:solidFill>
                <a:latin typeface="Arial" panose="020B0604020202020204" pitchFamily="34" charset="0"/>
                <a:cs typeface="Arial" panose="020B0604020202020204" pitchFamily="34" charset="0"/>
              </a:rPr>
              <a:t> </a:t>
            </a:r>
          </a:p>
          <a:p>
            <a:endParaRPr lang="nl-BE" b="1" dirty="0">
              <a:solidFill>
                <a:srgbClr val="002060"/>
              </a:solidFill>
              <a:latin typeface="Arial" panose="020B0604020202020204" pitchFamily="34" charset="0"/>
              <a:cs typeface="Arial" panose="020B0604020202020204" pitchFamily="34" charset="0"/>
            </a:endParaRPr>
          </a:p>
          <a:p>
            <a:r>
              <a:rPr lang="nl-BE" b="1" dirty="0">
                <a:solidFill>
                  <a:srgbClr val="002060"/>
                </a:solidFill>
                <a:latin typeface="Arial" panose="020B0604020202020204" pitchFamily="34" charset="0"/>
                <a:cs typeface="Arial" panose="020B0604020202020204" pitchFamily="34" charset="0"/>
              </a:rPr>
              <a:t>ORGANISTIEVRAAGSTUKKEN</a:t>
            </a:r>
          </a:p>
          <a:p>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Organisatiestructuur / bedrijfscultuur</a:t>
            </a: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Leiderschap / beslissingsprocedures</a:t>
            </a: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Overnames /fusies</a:t>
            </a: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Erkenning van personeel / </a:t>
            </a:r>
            <a:r>
              <a:rPr lang="nl-BE" b="1" dirty="0" err="1">
                <a:solidFill>
                  <a:srgbClr val="002060"/>
                </a:solidFill>
                <a:latin typeface="Arial" panose="020B0604020202020204" pitchFamily="34" charset="0"/>
                <a:cs typeface="Arial" panose="020B0604020202020204" pitchFamily="34" charset="0"/>
              </a:rPr>
              <a:t>work</a:t>
            </a:r>
            <a:r>
              <a:rPr lang="nl-BE" b="1" dirty="0">
                <a:solidFill>
                  <a:srgbClr val="002060"/>
                </a:solidFill>
                <a:latin typeface="Arial" panose="020B0604020202020204" pitchFamily="34" charset="0"/>
                <a:cs typeface="Arial" panose="020B0604020202020204" pitchFamily="34" charset="0"/>
              </a:rPr>
              <a:t>-life-balans</a:t>
            </a: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Strategische ontwikkelingen</a:t>
            </a: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Voorbereiding op onderhandelingen</a:t>
            </a: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Conflictmanagement</a:t>
            </a: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Projectanalyse</a:t>
            </a: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Issues familiebedrijven</a:t>
            </a: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Supervisie…</a:t>
            </a: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FontTx/>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sz="1477" b="1" dirty="0">
              <a:solidFill>
                <a:srgbClr val="002060"/>
              </a:solidFill>
              <a:latin typeface="Arial" panose="020B0604020202020204" pitchFamily="34" charset="0"/>
              <a:cs typeface="Arial" panose="020B0604020202020204" pitchFamily="34" charset="0"/>
            </a:endParaRPr>
          </a:p>
          <a:p>
            <a:endParaRPr lang="nl-NL" sz="1477" dirty="0"/>
          </a:p>
          <a:p>
            <a:pPr lvl="0"/>
            <a:endParaRPr lang="nl-BE" sz="1477" dirty="0"/>
          </a:p>
        </p:txBody>
      </p:sp>
    </p:spTree>
    <p:extLst>
      <p:ext uri="{BB962C8B-B14F-4D97-AF65-F5344CB8AC3E}">
        <p14:creationId xmlns:p14="http://schemas.microsoft.com/office/powerpoint/2010/main" val="24568816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WAT IS HET?"/>
          <p:cNvSpPr txBox="1"/>
          <p:nvPr/>
        </p:nvSpPr>
        <p:spPr>
          <a:xfrm>
            <a:off x="2336843" y="696850"/>
            <a:ext cx="5781696" cy="13849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4500">
                <a:latin typeface="+mn-lt"/>
                <a:ea typeface="+mn-ea"/>
                <a:cs typeface="+mn-cs"/>
                <a:sym typeface="Avenir Next Demi Bold"/>
              </a:defRPr>
            </a:lvl1pPr>
          </a:lstStyle>
          <a:p>
            <a:r>
              <a:rPr lang="nl-BE" sz="2250" b="1" dirty="0">
                <a:solidFill>
                  <a:srgbClr val="002060"/>
                </a:solidFill>
              </a:rPr>
              <a:t>THEMA’S</a:t>
            </a:r>
          </a:p>
          <a:p>
            <a:endParaRPr lang="nl-BE" sz="2250" dirty="0"/>
          </a:p>
          <a:p>
            <a:endParaRPr lang="nl-BE" sz="2250" dirty="0"/>
          </a:p>
          <a:p>
            <a:endParaRPr sz="2250" dirty="0"/>
          </a:p>
        </p:txBody>
      </p:sp>
      <p:sp>
        <p:nvSpPr>
          <p:cNvPr id="836" name="Veelhoek"/>
          <p:cNvSpPr/>
          <p:nvPr/>
        </p:nvSpPr>
        <p:spPr>
          <a:xfrm>
            <a:off x="1693626" y="761032"/>
            <a:ext cx="414681" cy="416344"/>
          </a:xfrm>
          <a:prstGeom prst="pentagon">
            <a:avLst/>
          </a:prstGeom>
          <a:gradFill>
            <a:gsLst>
              <a:gs pos="0">
                <a:srgbClr val="AF32DC"/>
              </a:gs>
              <a:gs pos="100000">
                <a:srgbClr val="0A32BE"/>
              </a:gs>
            </a:gsLst>
            <a:lin ang="4200000"/>
          </a:gradFill>
          <a:ln w="12700">
            <a:miter lim="400000"/>
          </a:ln>
        </p:spPr>
        <p:txBody>
          <a:bodyPr lIns="35705" tIns="35705" rIns="35705" bIns="35705" anchor="ctr"/>
          <a:lstStyle/>
          <a:p>
            <a:pPr marL="178516" marR="178516" algn="ctr">
              <a:lnSpc>
                <a:spcPct val="110000"/>
              </a:lnSpc>
              <a:defRPr sz="2200">
                <a:solidFill>
                  <a:srgbClr val="FFFFFF"/>
                </a:solidFill>
                <a:latin typeface="Helvetica Neue Medium"/>
                <a:ea typeface="Helvetica Neue Medium"/>
                <a:cs typeface="Helvetica Neue Medium"/>
                <a:sym typeface="Helvetica Neue Medium"/>
              </a:defRPr>
            </a:pPr>
            <a:endParaRPr sz="1547"/>
          </a:p>
        </p:txBody>
      </p:sp>
      <p:sp>
        <p:nvSpPr>
          <p:cNvPr id="837" name="Bij loopbaanbegeleiding word je professioneel ondersteund in het nemen van loopbaankeuzes en –beslissingen, op maat van jouw specifieke behoeftes en situatie. Iedereen is uniek en ieders vraag is anders. Verwacht bij Better Minds Coaching dus geen voorgekauwde koek. We reiken de juiste tools aan, zodat jij meer in jouw kracht kan staan en ook effectief stappen durft zetten. We steunen jou, rekken je mogelijkheden op en begeleiden je naar je beste zelf, zodat jij kan schitteren! Op jouw werkvloer maar ook in je privéleven."/>
          <p:cNvSpPr txBox="1"/>
          <p:nvPr/>
        </p:nvSpPr>
        <p:spPr>
          <a:xfrm>
            <a:off x="1832710" y="1798545"/>
            <a:ext cx="5997814" cy="30303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2800"/>
            </a:lvl1pPr>
          </a:lstStyle>
          <a:p>
            <a:endParaRPr sz="1969" dirty="0"/>
          </a:p>
        </p:txBody>
      </p:sp>
      <p:sp>
        <p:nvSpPr>
          <p:cNvPr id="2" name="Rechthoek 1"/>
          <p:cNvSpPr/>
          <p:nvPr/>
        </p:nvSpPr>
        <p:spPr>
          <a:xfrm>
            <a:off x="2336843" y="-274320"/>
            <a:ext cx="7254588" cy="6840802"/>
          </a:xfrm>
          <a:prstGeom prst="rect">
            <a:avLst/>
          </a:prstGeom>
        </p:spPr>
        <p:txBody>
          <a:bodyPr wrap="square" lIns="64281" tIns="32140" rIns="64281" bIns="32140">
            <a:spAutoFit/>
          </a:bodyPr>
          <a:lstStyle/>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r>
              <a:rPr lang="nl-BE" b="1" dirty="0">
                <a:solidFill>
                  <a:srgbClr val="002060"/>
                </a:solidFill>
                <a:latin typeface="Arial" panose="020B0604020202020204" pitchFamily="34" charset="0"/>
                <a:cs typeface="Arial" panose="020B0604020202020204" pitchFamily="34" charset="0"/>
              </a:rPr>
              <a:t> </a:t>
            </a:r>
          </a:p>
          <a:p>
            <a:endParaRPr lang="nl-BE" b="1" dirty="0">
              <a:solidFill>
                <a:srgbClr val="002060"/>
              </a:solidFill>
              <a:latin typeface="Arial" panose="020B0604020202020204" pitchFamily="34" charset="0"/>
              <a:cs typeface="Arial" panose="020B0604020202020204" pitchFamily="34" charset="0"/>
            </a:endParaRPr>
          </a:p>
          <a:p>
            <a:r>
              <a:rPr lang="nl-BE" b="1" dirty="0">
                <a:solidFill>
                  <a:srgbClr val="002060"/>
                </a:solidFill>
                <a:latin typeface="Arial" panose="020B0604020202020204" pitchFamily="34" charset="0"/>
                <a:cs typeface="Arial" panose="020B0604020202020204" pitchFamily="34" charset="0"/>
              </a:rPr>
              <a:t>FAMILIEVRAAGSTUKKEN</a:t>
            </a:r>
          </a:p>
          <a:p>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Gezin van herkomst</a:t>
            </a: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Huidige gezin</a:t>
            </a: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Ouders – kinderen</a:t>
            </a: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Broers en zussen</a:t>
            </a: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Man – vrouw (partnerschap- ouderschap)</a:t>
            </a: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Overledenen</a:t>
            </a:r>
          </a:p>
          <a:p>
            <a:pPr marL="321457" indent="-321457">
              <a:buAutoNum type="arabicPeriod"/>
            </a:pPr>
            <a:r>
              <a:rPr lang="nl-BE" b="1" dirty="0">
                <a:solidFill>
                  <a:srgbClr val="002060"/>
                </a:solidFill>
                <a:latin typeface="Arial" panose="020B0604020202020204" pitchFamily="34" charset="0"/>
                <a:cs typeface="Arial" panose="020B0604020202020204" pitchFamily="34" charset="0"/>
              </a:rPr>
              <a:t>Bijzondere gebeurtenissen (ziekte / jong-overlijden / conflict / ernstige misdrijven / ontrouw / adoptie / oorlog / misbruik / abortus /…)</a:t>
            </a: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FontTx/>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b="1" dirty="0">
              <a:solidFill>
                <a:srgbClr val="002060"/>
              </a:solidFill>
              <a:latin typeface="Arial" panose="020B0604020202020204" pitchFamily="34" charset="0"/>
              <a:cs typeface="Arial" panose="020B0604020202020204" pitchFamily="34" charset="0"/>
            </a:endParaRPr>
          </a:p>
          <a:p>
            <a:pPr marL="321457" indent="-321457">
              <a:buAutoNum type="arabicPeriod"/>
            </a:pPr>
            <a:endParaRPr lang="nl-BE" sz="1477" b="1" dirty="0">
              <a:solidFill>
                <a:srgbClr val="002060"/>
              </a:solidFill>
              <a:latin typeface="Arial" panose="020B0604020202020204" pitchFamily="34" charset="0"/>
              <a:cs typeface="Arial" panose="020B0604020202020204" pitchFamily="34" charset="0"/>
            </a:endParaRPr>
          </a:p>
          <a:p>
            <a:endParaRPr lang="nl-NL" sz="1477" dirty="0"/>
          </a:p>
          <a:p>
            <a:pPr lvl="0"/>
            <a:endParaRPr lang="nl-BE" sz="1477" dirty="0"/>
          </a:p>
        </p:txBody>
      </p:sp>
    </p:spTree>
    <p:extLst>
      <p:ext uri="{BB962C8B-B14F-4D97-AF65-F5344CB8AC3E}">
        <p14:creationId xmlns:p14="http://schemas.microsoft.com/office/powerpoint/2010/main" val="171904475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06327" y="393404"/>
            <a:ext cx="12085674" cy="933423"/>
          </a:xfrm>
        </p:spPr>
        <p:txBody>
          <a:bodyPr>
            <a:normAutofit fontScale="90000"/>
          </a:bodyPr>
          <a:lstStyle/>
          <a:p>
            <a:r>
              <a:rPr lang="nl-BE" b="1" dirty="0">
                <a:solidFill>
                  <a:srgbClr val="00B0F0"/>
                </a:solidFill>
                <a:latin typeface="Arial" panose="020B0604020202020204" pitchFamily="34" charset="0"/>
                <a:cs typeface="Arial" panose="020B0604020202020204" pitchFamily="34" charset="0"/>
              </a:rPr>
              <a:t>Achtergrond systemisch coachen:</a:t>
            </a:r>
            <a:r>
              <a:rPr kumimoji="0" lang="nl-BE" sz="2000" b="0" i="0" u="none" strike="noStrike" kern="1200" cap="none" spc="0" normalizeH="0" baseline="0" noProof="0" dirty="0">
                <a:ln>
                  <a:noFill/>
                </a:ln>
                <a:solidFill>
                  <a:srgbClr val="00B0F0"/>
                </a:solidFill>
                <a:effectLst/>
                <a:uLnTx/>
                <a:uFillTx/>
                <a:latin typeface="Arial" panose="020B0604020202020204" pitchFamily="34" charset="0"/>
                <a:ea typeface="+mj-ea"/>
                <a:cs typeface="Arial" panose="020B0604020202020204" pitchFamily="34" charset="0"/>
              </a:rPr>
              <a:t> Bert </a:t>
            </a:r>
            <a:r>
              <a:rPr kumimoji="0" lang="nl-BE" sz="2000" b="0" i="0" u="none" strike="noStrike" kern="1200" cap="none" spc="0" normalizeH="0" baseline="0" noProof="0" dirty="0" err="1">
                <a:ln>
                  <a:noFill/>
                </a:ln>
                <a:solidFill>
                  <a:srgbClr val="00B0F0"/>
                </a:solidFill>
                <a:effectLst/>
                <a:uLnTx/>
                <a:uFillTx/>
                <a:latin typeface="Arial" panose="020B0604020202020204" pitchFamily="34" charset="0"/>
                <a:ea typeface="+mj-ea"/>
                <a:cs typeface="Arial" panose="020B0604020202020204" pitchFamily="34" charset="0"/>
              </a:rPr>
              <a:t>Hellinger</a:t>
            </a:r>
            <a:r>
              <a:rPr kumimoji="0" lang="nl-BE" sz="2000" b="0" i="0" u="none" strike="noStrike" kern="1200" cap="none" spc="0" normalizeH="0" baseline="0" noProof="0" dirty="0">
                <a:ln>
                  <a:noFill/>
                </a:ln>
                <a:solidFill>
                  <a:srgbClr val="00B0F0"/>
                </a:solidFill>
                <a:effectLst/>
                <a:uLnTx/>
                <a:uFillTx/>
                <a:latin typeface="Arial" panose="020B0604020202020204" pitchFamily="34" charset="0"/>
                <a:ea typeface="+mj-ea"/>
                <a:cs typeface="Arial" panose="020B0604020202020204" pitchFamily="34" charset="0"/>
              </a:rPr>
              <a:t> (1925- </a:t>
            </a:r>
            <a:r>
              <a:rPr kumimoji="0" lang="nl-BE" sz="2000" b="0" i="0" u="none" strike="noStrike" kern="1200" cap="none" spc="0" normalizeH="0" baseline="0" noProof="0" dirty="0" err="1">
                <a:ln>
                  <a:noFill/>
                </a:ln>
                <a:solidFill>
                  <a:srgbClr val="00B0F0"/>
                </a:solidFill>
                <a:effectLst/>
                <a:uLnTx/>
                <a:uFillTx/>
                <a:latin typeface="Arial" panose="020B0604020202020204" pitchFamily="34" charset="0"/>
                <a:ea typeface="+mj-ea"/>
                <a:cs typeface="Arial" panose="020B0604020202020204" pitchFamily="34" charset="0"/>
              </a:rPr>
              <a:t>pschycho-analyticus</a:t>
            </a:r>
            <a:r>
              <a:rPr kumimoji="0" lang="nl-BE" sz="2000" b="0" i="0" u="none" strike="noStrike" kern="1200" cap="none" spc="0" normalizeH="0" baseline="0" noProof="0" dirty="0">
                <a:ln>
                  <a:noFill/>
                </a:ln>
                <a:solidFill>
                  <a:srgbClr val="00B0F0"/>
                </a:solidFill>
                <a:effectLst/>
                <a:uLnTx/>
                <a:uFillTx/>
                <a:latin typeface="Arial" panose="020B0604020202020204" pitchFamily="34" charset="0"/>
                <a:ea typeface="+mj-ea"/>
                <a:cs typeface="Arial" panose="020B0604020202020204" pitchFamily="34" charset="0"/>
              </a:rPr>
              <a:t>, pedagoog en filosoof) en </a:t>
            </a:r>
            <a:r>
              <a:rPr kumimoji="0" lang="nl-BE" sz="2000" b="0" i="0" u="none" strike="noStrike" kern="1200" cap="none" spc="0" normalizeH="0" baseline="0" noProof="0" dirty="0" err="1">
                <a:ln>
                  <a:noFill/>
                </a:ln>
                <a:solidFill>
                  <a:srgbClr val="00B0F0"/>
                </a:solidFill>
                <a:effectLst/>
                <a:uLnTx/>
                <a:uFillTx/>
                <a:latin typeface="Arial" panose="020B0604020202020204" pitchFamily="34" charset="0"/>
                <a:ea typeface="+mj-ea"/>
                <a:cs typeface="Arial" panose="020B0604020202020204" pitchFamily="34" charset="0"/>
              </a:rPr>
              <a:t>Gunthard</a:t>
            </a:r>
            <a:r>
              <a:rPr kumimoji="0" lang="nl-BE" sz="2000" b="0" i="0" u="none" strike="noStrike" kern="1200" cap="none" spc="0" normalizeH="0" baseline="0" noProof="0" dirty="0">
                <a:ln>
                  <a:noFill/>
                </a:ln>
                <a:solidFill>
                  <a:srgbClr val="00B0F0"/>
                </a:solidFill>
                <a:effectLst/>
                <a:uLnTx/>
                <a:uFillTx/>
                <a:latin typeface="Arial" panose="020B0604020202020204" pitchFamily="34" charset="0"/>
                <a:ea typeface="+mj-ea"/>
                <a:cs typeface="Arial" panose="020B0604020202020204" pitchFamily="34" charset="0"/>
              </a:rPr>
              <a:t> Weber (1940</a:t>
            </a:r>
            <a:r>
              <a:rPr kumimoji="0" lang="nl-BE" sz="3100" b="0" i="0" u="none" strike="noStrike" kern="1200" cap="none" spc="0" normalizeH="0" baseline="0" noProof="0" dirty="0">
                <a:ln>
                  <a:noFill/>
                </a:ln>
                <a:solidFill>
                  <a:srgbClr val="00B0F0"/>
                </a:solidFill>
                <a:effectLst/>
                <a:uLnTx/>
                <a:uFillTx/>
                <a:latin typeface="Arial" panose="020B0604020202020204" pitchFamily="34" charset="0"/>
                <a:ea typeface="+mj-ea"/>
                <a:cs typeface="Arial" panose="020B0604020202020204" pitchFamily="34" charset="0"/>
              </a:rPr>
              <a:t>)</a:t>
            </a:r>
            <a:endParaRPr lang="nl-BE" b="1" dirty="0">
              <a:solidFill>
                <a:srgbClr val="00B0F0"/>
              </a:solidFill>
              <a:latin typeface="Arial" panose="020B0604020202020204" pitchFamily="34" charset="0"/>
              <a:cs typeface="Arial" panose="020B0604020202020204" pitchFamily="34" charset="0"/>
            </a:endParaRPr>
          </a:p>
        </p:txBody>
      </p:sp>
      <p:sp>
        <p:nvSpPr>
          <p:cNvPr id="6" name="Tijdelijke aanduiding voor inhoud 5"/>
          <p:cNvSpPr>
            <a:spLocks noGrp="1"/>
          </p:cNvSpPr>
          <p:nvPr>
            <p:ph idx="1"/>
          </p:nvPr>
        </p:nvSpPr>
        <p:spPr/>
        <p:txBody>
          <a:bodyPr>
            <a:normAutofit lnSpcReduction="10000"/>
          </a:bodyPr>
          <a:lstStyle/>
          <a:p>
            <a:endParaRPr lang="nl-BE" sz="2000" b="1" dirty="0">
              <a:solidFill>
                <a:srgbClr val="002060"/>
              </a:solidFill>
              <a:latin typeface="Arial" panose="020B0604020202020204" pitchFamily="34" charset="0"/>
              <a:cs typeface="Arial" panose="020B0604020202020204" pitchFamily="34" charset="0"/>
            </a:endParaRPr>
          </a:p>
          <a:p>
            <a:r>
              <a:rPr lang="nl-BE" sz="2000" b="1" dirty="0">
                <a:solidFill>
                  <a:srgbClr val="002060"/>
                </a:solidFill>
                <a:latin typeface="Arial" panose="020B0604020202020204" pitchFamily="34" charset="0"/>
                <a:cs typeface="Arial" panose="020B0604020202020204" pitchFamily="34" charset="0"/>
              </a:rPr>
              <a:t>Biologie: morfische of morfogenetische velden; </a:t>
            </a:r>
            <a:r>
              <a:rPr lang="nl-BE" sz="2000" dirty="0">
                <a:solidFill>
                  <a:srgbClr val="002060"/>
                </a:solidFill>
                <a:latin typeface="Arial" panose="020B0604020202020204" pitchFamily="34" charset="0"/>
                <a:cs typeface="Arial" panose="020B0604020202020204" pitchFamily="34" charset="0"/>
              </a:rPr>
              <a:t>onzichtbare krachtenvelden die ons verbinden </a:t>
            </a:r>
            <a:r>
              <a:rPr lang="nl-BE" sz="2000" b="1" dirty="0">
                <a:solidFill>
                  <a:srgbClr val="002060"/>
                </a:solidFill>
                <a:latin typeface="Arial" panose="020B0604020202020204" pitchFamily="34" charset="0"/>
                <a:cs typeface="Arial" panose="020B0604020202020204" pitchFamily="34" charset="0"/>
              </a:rPr>
              <a:t>(</a:t>
            </a:r>
            <a:r>
              <a:rPr lang="nl-BE" sz="2000" dirty="0">
                <a:solidFill>
                  <a:srgbClr val="002060"/>
                </a:solidFill>
                <a:latin typeface="Arial" panose="020B0604020202020204" pitchFamily="34" charset="0"/>
                <a:cs typeface="Arial" panose="020B0604020202020204" pitchFamily="34" charset="0"/>
              </a:rPr>
              <a:t>Rupert </a:t>
            </a:r>
            <a:r>
              <a:rPr lang="nl-BE" sz="2000" dirty="0" err="1">
                <a:solidFill>
                  <a:srgbClr val="002060"/>
                </a:solidFill>
                <a:latin typeface="Arial" panose="020B0604020202020204" pitchFamily="34" charset="0"/>
                <a:cs typeface="Arial" panose="020B0604020202020204" pitchFamily="34" charset="0"/>
              </a:rPr>
              <a:t>Sheldrake</a:t>
            </a:r>
            <a:r>
              <a:rPr lang="nl-BE" sz="2000" dirty="0">
                <a:solidFill>
                  <a:srgbClr val="002060"/>
                </a:solidFill>
                <a:latin typeface="Arial" panose="020B0604020202020204" pitchFamily="34" charset="0"/>
                <a:cs typeface="Arial" panose="020B0604020202020204" pitchFamily="34" charset="0"/>
              </a:rPr>
              <a:t>, 1942)</a:t>
            </a:r>
            <a:endParaRPr lang="nl-BE" sz="2000" b="1" dirty="0">
              <a:solidFill>
                <a:srgbClr val="002060"/>
              </a:solidFill>
              <a:latin typeface="Arial" panose="020B0604020202020204" pitchFamily="34" charset="0"/>
              <a:cs typeface="Arial" panose="020B0604020202020204" pitchFamily="34" charset="0"/>
            </a:endParaRPr>
          </a:p>
          <a:p>
            <a:r>
              <a:rPr lang="nl-BE" sz="2000" b="1" dirty="0">
                <a:solidFill>
                  <a:srgbClr val="002060"/>
                </a:solidFill>
                <a:latin typeface="Arial" panose="020B0604020202020204" pitchFamily="34" charset="0"/>
                <a:cs typeface="Arial" panose="020B0604020202020204" pitchFamily="34" charset="0"/>
              </a:rPr>
              <a:t>Fenomenologie: </a:t>
            </a:r>
            <a:r>
              <a:rPr lang="nl-BE" sz="2000" dirty="0">
                <a:solidFill>
                  <a:srgbClr val="002060"/>
                </a:solidFill>
                <a:latin typeface="Arial" panose="020B0604020202020204" pitchFamily="34" charset="0"/>
                <a:cs typeface="Arial" panose="020B0604020202020204" pitchFamily="34" charset="0"/>
              </a:rPr>
              <a:t>waarnemen wat zich toont (filosofie, Husserl, 1859-1938)</a:t>
            </a:r>
          </a:p>
          <a:p>
            <a:r>
              <a:rPr lang="nl-BE" sz="2000" b="1" dirty="0" err="1">
                <a:solidFill>
                  <a:srgbClr val="002060"/>
                </a:solidFill>
                <a:latin typeface="Arial" panose="020B0604020202020204" pitchFamily="34" charset="0"/>
                <a:cs typeface="Arial" panose="020B0604020202020204" pitchFamily="34" charset="0"/>
              </a:rPr>
              <a:t>Gestalttherapie</a:t>
            </a:r>
            <a:r>
              <a:rPr lang="nl-BE" sz="2000" b="1" dirty="0">
                <a:solidFill>
                  <a:srgbClr val="002060"/>
                </a:solidFill>
                <a:latin typeface="Arial" panose="020B0604020202020204" pitchFamily="34" charset="0"/>
                <a:cs typeface="Arial" panose="020B0604020202020204" pitchFamily="34" charset="0"/>
              </a:rPr>
              <a:t>: </a:t>
            </a:r>
            <a:r>
              <a:rPr lang="nl-BE" sz="2000" dirty="0">
                <a:solidFill>
                  <a:srgbClr val="002060"/>
                </a:solidFill>
                <a:latin typeface="Arial" panose="020B0604020202020204" pitchFamily="34" charset="0"/>
                <a:cs typeface="Arial" panose="020B0604020202020204" pitchFamily="34" charset="0"/>
              </a:rPr>
              <a:t>awareness in het hier en nu (Fritz </a:t>
            </a:r>
            <a:r>
              <a:rPr lang="nl-BE" sz="2000" dirty="0" err="1">
                <a:solidFill>
                  <a:srgbClr val="002060"/>
                </a:solidFill>
                <a:latin typeface="Arial" panose="020B0604020202020204" pitchFamily="34" charset="0"/>
                <a:cs typeface="Arial" panose="020B0604020202020204" pitchFamily="34" charset="0"/>
              </a:rPr>
              <a:t>Perls</a:t>
            </a:r>
            <a:r>
              <a:rPr lang="nl-BE" sz="2000" dirty="0">
                <a:solidFill>
                  <a:srgbClr val="002060"/>
                </a:solidFill>
                <a:latin typeface="Arial" panose="020B0604020202020204" pitchFamily="34" charset="0"/>
                <a:cs typeface="Arial" panose="020B0604020202020204" pitchFamily="34" charset="0"/>
              </a:rPr>
              <a:t>, 1893-1970)</a:t>
            </a:r>
          </a:p>
          <a:p>
            <a:r>
              <a:rPr lang="nl-BE" sz="2000" b="1" dirty="0" err="1">
                <a:solidFill>
                  <a:srgbClr val="002060"/>
                </a:solidFill>
                <a:latin typeface="Arial" panose="020B0604020202020204" pitchFamily="34" charset="0"/>
                <a:cs typeface="Arial" panose="020B0604020202020204" pitchFamily="34" charset="0"/>
              </a:rPr>
              <a:t>Theory</a:t>
            </a:r>
            <a:r>
              <a:rPr lang="nl-BE" sz="2000" b="1" dirty="0">
                <a:solidFill>
                  <a:srgbClr val="002060"/>
                </a:solidFill>
                <a:latin typeface="Arial" panose="020B0604020202020204" pitchFamily="34" charset="0"/>
                <a:cs typeface="Arial" panose="020B0604020202020204" pitchFamily="34" charset="0"/>
              </a:rPr>
              <a:t> U: </a:t>
            </a:r>
            <a:r>
              <a:rPr lang="nl-BE" sz="2000" dirty="0" err="1">
                <a:solidFill>
                  <a:srgbClr val="002060"/>
                </a:solidFill>
                <a:latin typeface="Arial" panose="020B0604020202020204" pitchFamily="34" charset="0"/>
                <a:cs typeface="Arial" panose="020B0604020202020204" pitchFamily="34" charset="0"/>
              </a:rPr>
              <a:t>precencing</a:t>
            </a:r>
            <a:r>
              <a:rPr lang="nl-BE" sz="2000" dirty="0">
                <a:solidFill>
                  <a:srgbClr val="002060"/>
                </a:solidFill>
                <a:latin typeface="Arial" panose="020B0604020202020204" pitchFamily="34" charset="0"/>
                <a:cs typeface="Arial" panose="020B0604020202020204" pitchFamily="34" charset="0"/>
              </a:rPr>
              <a:t>, zien vanuit de bron (organisatie-</a:t>
            </a:r>
            <a:r>
              <a:rPr lang="nl-BE" sz="2000" dirty="0" err="1">
                <a:solidFill>
                  <a:srgbClr val="002060"/>
                </a:solidFill>
                <a:latin typeface="Arial" panose="020B0604020202020204" pitchFamily="34" charset="0"/>
                <a:cs typeface="Arial" panose="020B0604020202020204" pitchFamily="34" charset="0"/>
              </a:rPr>
              <a:t>ontwikkeling,Otto</a:t>
            </a:r>
            <a:r>
              <a:rPr lang="nl-BE" sz="2000" dirty="0">
                <a:solidFill>
                  <a:srgbClr val="002060"/>
                </a:solidFill>
                <a:latin typeface="Arial" panose="020B0604020202020204" pitchFamily="34" charset="0"/>
                <a:cs typeface="Arial" panose="020B0604020202020204" pitchFamily="34" charset="0"/>
              </a:rPr>
              <a:t> </a:t>
            </a:r>
            <a:r>
              <a:rPr lang="nl-BE" sz="2000" dirty="0" err="1">
                <a:solidFill>
                  <a:srgbClr val="002060"/>
                </a:solidFill>
                <a:latin typeface="Arial" panose="020B0604020202020204" pitchFamily="34" charset="0"/>
                <a:cs typeface="Arial" panose="020B0604020202020204" pitchFamily="34" charset="0"/>
              </a:rPr>
              <a:t>Scharmer,Peter</a:t>
            </a:r>
            <a:r>
              <a:rPr lang="nl-BE" sz="2000" dirty="0">
                <a:solidFill>
                  <a:srgbClr val="002060"/>
                </a:solidFill>
                <a:latin typeface="Arial" panose="020B0604020202020204" pitchFamily="34" charset="0"/>
                <a:cs typeface="Arial" panose="020B0604020202020204" pitchFamily="34" charset="0"/>
              </a:rPr>
              <a:t> </a:t>
            </a:r>
            <a:r>
              <a:rPr lang="nl-BE" sz="2000" dirty="0" err="1">
                <a:solidFill>
                  <a:srgbClr val="002060"/>
                </a:solidFill>
                <a:latin typeface="Arial" panose="020B0604020202020204" pitchFamily="34" charset="0"/>
                <a:cs typeface="Arial" panose="020B0604020202020204" pitchFamily="34" charset="0"/>
              </a:rPr>
              <a:t>Senge</a:t>
            </a:r>
            <a:r>
              <a:rPr lang="nl-BE" sz="2000" dirty="0">
                <a:solidFill>
                  <a:srgbClr val="002060"/>
                </a:solidFill>
                <a:latin typeface="Arial" panose="020B0604020202020204" pitchFamily="34" charset="0"/>
                <a:cs typeface="Arial" panose="020B0604020202020204" pitchFamily="34" charset="0"/>
              </a:rPr>
              <a:t>, 2006)</a:t>
            </a:r>
          </a:p>
          <a:p>
            <a:r>
              <a:rPr lang="nl-BE" sz="2000" b="1" dirty="0">
                <a:solidFill>
                  <a:srgbClr val="002060"/>
                </a:solidFill>
                <a:latin typeface="Arial" panose="020B0604020202020204" pitchFamily="34" charset="0"/>
                <a:cs typeface="Arial" panose="020B0604020202020204" pitchFamily="34" charset="0"/>
              </a:rPr>
              <a:t>Contextuele therapie: </a:t>
            </a:r>
            <a:r>
              <a:rPr lang="nl-BE" sz="2000" dirty="0">
                <a:solidFill>
                  <a:srgbClr val="002060"/>
                </a:solidFill>
                <a:latin typeface="Arial" panose="020B0604020202020204" pitchFamily="34" charset="0"/>
                <a:cs typeface="Arial" panose="020B0604020202020204" pitchFamily="34" charset="0"/>
              </a:rPr>
              <a:t>generatie-overschrijdende patronen, onbewuste loyaliteit, onderlinge balans van geven en nemen (</a:t>
            </a:r>
            <a:r>
              <a:rPr lang="nl-BE" sz="2000" dirty="0" err="1">
                <a:solidFill>
                  <a:srgbClr val="002060"/>
                </a:solidFill>
                <a:latin typeface="Arial" panose="020B0604020202020204" pitchFamily="34" charset="0"/>
                <a:cs typeface="Arial" panose="020B0604020202020204" pitchFamily="34" charset="0"/>
              </a:rPr>
              <a:t>Nagy</a:t>
            </a:r>
            <a:r>
              <a:rPr lang="nl-BE" sz="2000" dirty="0">
                <a:solidFill>
                  <a:srgbClr val="002060"/>
                </a:solidFill>
                <a:latin typeface="Arial" panose="020B0604020202020204" pitchFamily="34" charset="0"/>
                <a:cs typeface="Arial" panose="020B0604020202020204" pitchFamily="34" charset="0"/>
              </a:rPr>
              <a:t>, 1920-2007)</a:t>
            </a:r>
          </a:p>
          <a:p>
            <a:r>
              <a:rPr lang="nl-BE" sz="2000" b="1" dirty="0">
                <a:solidFill>
                  <a:srgbClr val="002060"/>
                </a:solidFill>
                <a:latin typeface="Arial" panose="020B0604020202020204" pitchFamily="34" charset="0"/>
                <a:cs typeface="Arial" panose="020B0604020202020204" pitchFamily="34" charset="0"/>
              </a:rPr>
              <a:t>Systeemtherapie: </a:t>
            </a:r>
            <a:r>
              <a:rPr lang="nl-BE" sz="2000" dirty="0">
                <a:solidFill>
                  <a:srgbClr val="002060"/>
                </a:solidFill>
                <a:latin typeface="Arial" panose="020B0604020202020204" pitchFamily="34" charset="0"/>
                <a:cs typeface="Arial" panose="020B0604020202020204" pitchFamily="34" charset="0"/>
              </a:rPr>
              <a:t>zelfhelende krachten en hiërarchische structuren van familiesystemen (Virginia </a:t>
            </a:r>
            <a:r>
              <a:rPr lang="nl-BE" sz="2000" dirty="0" err="1">
                <a:solidFill>
                  <a:srgbClr val="002060"/>
                </a:solidFill>
                <a:latin typeface="Arial" panose="020B0604020202020204" pitchFamily="34" charset="0"/>
                <a:cs typeface="Arial" panose="020B0604020202020204" pitchFamily="34" charset="0"/>
              </a:rPr>
              <a:t>Satir</a:t>
            </a:r>
            <a:r>
              <a:rPr lang="nl-BE" sz="2000" dirty="0">
                <a:solidFill>
                  <a:srgbClr val="002060"/>
                </a:solidFill>
                <a:latin typeface="Arial" panose="020B0604020202020204" pitchFamily="34" charset="0"/>
                <a:cs typeface="Arial" panose="020B0604020202020204" pitchFamily="34" charset="0"/>
              </a:rPr>
              <a:t>, Salvador </a:t>
            </a:r>
            <a:r>
              <a:rPr lang="nl-BE" sz="2000" dirty="0" err="1">
                <a:solidFill>
                  <a:srgbClr val="002060"/>
                </a:solidFill>
                <a:latin typeface="Arial" panose="020B0604020202020204" pitchFamily="34" charset="0"/>
                <a:cs typeface="Arial" panose="020B0604020202020204" pitchFamily="34" charset="0"/>
              </a:rPr>
              <a:t>Minuchin</a:t>
            </a:r>
            <a:r>
              <a:rPr lang="nl-BE" sz="2000" dirty="0">
                <a:solidFill>
                  <a:srgbClr val="002060"/>
                </a:solidFill>
                <a:latin typeface="Arial" panose="020B0604020202020204" pitchFamily="34" charset="0"/>
                <a:cs typeface="Arial" panose="020B0604020202020204" pitchFamily="34" charset="0"/>
              </a:rPr>
              <a:t> 1973)</a:t>
            </a:r>
          </a:p>
          <a:p>
            <a:r>
              <a:rPr lang="nl-BE" sz="2000" b="1" dirty="0" err="1">
                <a:solidFill>
                  <a:srgbClr val="002060"/>
                </a:solidFill>
                <a:latin typeface="Arial" panose="020B0604020202020204" pitchFamily="34" charset="0"/>
                <a:cs typeface="Arial" panose="020B0604020202020204" pitchFamily="34" charset="0"/>
              </a:rPr>
              <a:t>Psychodynamica</a:t>
            </a:r>
            <a:r>
              <a:rPr lang="nl-BE" sz="2000" b="1" dirty="0">
                <a:solidFill>
                  <a:srgbClr val="002060"/>
                </a:solidFill>
                <a:latin typeface="Arial" panose="020B0604020202020204" pitchFamily="34" charset="0"/>
                <a:cs typeface="Arial" panose="020B0604020202020204" pitchFamily="34" charset="0"/>
              </a:rPr>
              <a:t>: </a:t>
            </a:r>
            <a:r>
              <a:rPr lang="nl-BE" sz="2000" dirty="0">
                <a:solidFill>
                  <a:srgbClr val="002060"/>
                </a:solidFill>
                <a:latin typeface="Arial" panose="020B0604020202020204" pitchFamily="34" charset="0"/>
                <a:cs typeface="Arial" panose="020B0604020202020204" pitchFamily="34" charset="0"/>
              </a:rPr>
              <a:t>het onbewuste als sturende factor in het menselijk handelen (Sigmund Freud, 1856-1939 en Carl Jung, 1875- 1961)</a:t>
            </a:r>
            <a:r>
              <a:rPr lang="nl-BE" sz="1200" dirty="0">
                <a:solidFill>
                  <a:srgbClr val="002060"/>
                </a:solidFill>
                <a:latin typeface="Arial" panose="020B0604020202020204" pitchFamily="34" charset="0"/>
                <a:cs typeface="Arial" panose="020B0604020202020204" pitchFamily="34" charset="0"/>
              </a:rPr>
              <a:t>	                       		                      </a:t>
            </a:r>
            <a:endParaRPr lang="nl-BE" sz="1800" dirty="0">
              <a:solidFill>
                <a:srgbClr val="002060"/>
              </a:solidFill>
              <a:latin typeface="Arial" panose="020B0604020202020204" pitchFamily="34" charset="0"/>
              <a:cs typeface="Arial" panose="020B0604020202020204" pitchFamily="34" charset="0"/>
            </a:endParaRPr>
          </a:p>
          <a:p>
            <a:endParaRPr lang="nl-BE" sz="1800" dirty="0">
              <a:solidFill>
                <a:srgbClr val="002060"/>
              </a:solidFill>
              <a:latin typeface="Arial" panose="020B0604020202020204" pitchFamily="34" charset="0"/>
              <a:cs typeface="Arial" panose="020B0604020202020204" pitchFamily="34" charset="0"/>
            </a:endParaRPr>
          </a:p>
          <a:p>
            <a:pPr marL="0" indent="0" algn="ctr">
              <a:buNone/>
            </a:pPr>
            <a:endParaRPr lang="nl-BE" sz="1800" dirty="0">
              <a:solidFill>
                <a:srgbClr val="002060"/>
              </a:solidFill>
              <a:latin typeface="Arial" panose="020B0604020202020204" pitchFamily="34" charset="0"/>
              <a:cs typeface="Arial" panose="020B0604020202020204" pitchFamily="34" charset="0"/>
            </a:endParaRPr>
          </a:p>
          <a:p>
            <a:pPr marL="0" indent="0">
              <a:buNone/>
            </a:pPr>
            <a:endParaRPr lang="nl-BE" dirty="0">
              <a:solidFill>
                <a:srgbClr val="002060"/>
              </a:solidFill>
              <a:latin typeface="Arial" panose="020B0604020202020204" pitchFamily="34" charset="0"/>
              <a:cs typeface="Arial" panose="020B0604020202020204" pitchFamily="34" charset="0"/>
            </a:endParaRPr>
          </a:p>
          <a:p>
            <a:endParaRPr lang="nl-BE" dirty="0">
              <a:solidFill>
                <a:srgbClr val="002060"/>
              </a:solidFill>
              <a:latin typeface="Arial" panose="020B0604020202020204" pitchFamily="34" charset="0"/>
              <a:cs typeface="Arial" panose="020B0604020202020204" pitchFamily="34" charset="0"/>
            </a:endParaRPr>
          </a:p>
          <a:p>
            <a:endParaRPr lang="nl-BE" dirty="0">
              <a:solidFill>
                <a:srgbClr val="002060"/>
              </a:solidFill>
              <a:latin typeface="Arial" panose="020B0604020202020204" pitchFamily="34" charset="0"/>
              <a:cs typeface="Arial" panose="020B0604020202020204" pitchFamily="34" charset="0"/>
            </a:endParaRPr>
          </a:p>
          <a:p>
            <a:endParaRPr lang="nl-BE" dirty="0">
              <a:solidFill>
                <a:srgbClr val="002060"/>
              </a:solidFill>
              <a:latin typeface="Arial" panose="020B0604020202020204" pitchFamily="34" charset="0"/>
              <a:cs typeface="Arial" panose="020B0604020202020204" pitchFamily="34" charset="0"/>
            </a:endParaRPr>
          </a:p>
          <a:p>
            <a:pPr marL="0" indent="0" algn="ctr">
              <a:buNone/>
            </a:pPr>
            <a:endParaRPr lang="nl-BE" sz="1800" dirty="0">
              <a:solidFill>
                <a:srgbClr val="002060"/>
              </a:solidFill>
              <a:latin typeface="Arial" panose="020B0604020202020204" pitchFamily="34" charset="0"/>
              <a:cs typeface="Arial" panose="020B0604020202020204" pitchFamily="34" charset="0"/>
            </a:endParaRPr>
          </a:p>
          <a:p>
            <a:pPr marL="0" indent="0" algn="ctr">
              <a:buNone/>
            </a:pPr>
            <a:endParaRPr lang="nl-BE" sz="1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670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2195510" y="574481"/>
            <a:ext cx="7886700" cy="994172"/>
          </a:xfrm>
        </p:spPr>
        <p:txBody>
          <a:bodyPr>
            <a:normAutofit/>
          </a:bodyPr>
          <a:lstStyle/>
          <a:p>
            <a:pPr>
              <a:spcBef>
                <a:spcPts val="750"/>
              </a:spcBef>
            </a:pPr>
            <a:br>
              <a:rPr lang="nl-BE" sz="2025" dirty="0">
                <a:solidFill>
                  <a:srgbClr val="00B0F0"/>
                </a:solidFill>
                <a:latin typeface="Arial" panose="020B0604020202020204" pitchFamily="34" charset="0"/>
                <a:ea typeface="+mn-ea"/>
                <a:cs typeface="Arial" panose="020B0604020202020204" pitchFamily="34" charset="0"/>
              </a:rPr>
            </a:br>
            <a:r>
              <a:rPr lang="nl-BE" sz="2025" b="1" dirty="0">
                <a:solidFill>
                  <a:srgbClr val="00B0F0"/>
                </a:solidFill>
                <a:latin typeface="Arial" panose="020B0604020202020204" pitchFamily="34" charset="0"/>
                <a:cs typeface="Arial" panose="020B0604020202020204" pitchFamily="34" charset="0"/>
              </a:rPr>
              <a:t>  </a:t>
            </a:r>
          </a:p>
        </p:txBody>
      </p:sp>
      <p:sp>
        <p:nvSpPr>
          <p:cNvPr id="6" name="Tijdelijke aanduiding voor inhoud 5"/>
          <p:cNvSpPr>
            <a:spLocks noGrp="1"/>
          </p:cNvSpPr>
          <p:nvPr>
            <p:ph idx="1"/>
          </p:nvPr>
        </p:nvSpPr>
        <p:spPr/>
        <p:txBody>
          <a:bodyPr>
            <a:normAutofit fontScale="62500" lnSpcReduction="20000"/>
          </a:bodyPr>
          <a:lstStyle/>
          <a:p>
            <a:endParaRPr lang="nl-BE" sz="1800" dirty="0">
              <a:solidFill>
                <a:srgbClr val="002060"/>
              </a:solidFill>
              <a:latin typeface="Arial" panose="020B0604020202020204" pitchFamily="34" charset="0"/>
              <a:cs typeface="Arial" panose="020B0604020202020204" pitchFamily="34" charset="0"/>
            </a:endParaRPr>
          </a:p>
          <a:p>
            <a:pPr marL="0" indent="0">
              <a:buNone/>
            </a:pPr>
            <a:endParaRPr lang="nl-BE" sz="5100" dirty="0">
              <a:solidFill>
                <a:srgbClr val="002060"/>
              </a:solidFill>
              <a:latin typeface="Arial" panose="020B0604020202020204" pitchFamily="34" charset="0"/>
              <a:cs typeface="Arial" panose="020B0604020202020204" pitchFamily="34" charset="0"/>
            </a:endParaRPr>
          </a:p>
          <a:p>
            <a:pPr marL="0" indent="0">
              <a:buNone/>
            </a:pPr>
            <a:r>
              <a:rPr lang="nl-BE" sz="5100" dirty="0">
                <a:solidFill>
                  <a:srgbClr val="00B0F0"/>
                </a:solidFill>
                <a:latin typeface="Arial" panose="020B0604020202020204" pitchFamily="34" charset="0"/>
                <a:cs typeface="Arial" panose="020B0604020202020204" pitchFamily="34" charset="0"/>
              </a:rPr>
              <a:t>Systemisch coachen </a:t>
            </a:r>
            <a:r>
              <a:rPr lang="nl-BE" sz="5100" dirty="0">
                <a:solidFill>
                  <a:srgbClr val="002060"/>
                </a:solidFill>
                <a:latin typeface="Arial" panose="020B0604020202020204" pitchFamily="34" charset="0"/>
                <a:cs typeface="Arial" panose="020B0604020202020204" pitchFamily="34" charset="0"/>
              </a:rPr>
              <a:t>is werken met het grotere geheel, om op die manier verschillende onderdelen te beïnvloeden.</a:t>
            </a:r>
          </a:p>
          <a:p>
            <a:pPr marL="0" indent="0">
              <a:buNone/>
            </a:pPr>
            <a:r>
              <a:rPr lang="nl-BE" sz="5100" dirty="0">
                <a:solidFill>
                  <a:srgbClr val="002060"/>
                </a:solidFill>
                <a:latin typeface="Arial" panose="020B0604020202020204" pitchFamily="34" charset="0"/>
                <a:cs typeface="Arial" panose="020B0604020202020204" pitchFamily="34" charset="0"/>
              </a:rPr>
              <a:t> Zowel de methodiek van </a:t>
            </a:r>
            <a:r>
              <a:rPr lang="nl-BE" sz="5100" dirty="0">
                <a:solidFill>
                  <a:srgbClr val="00B0F0"/>
                </a:solidFill>
                <a:latin typeface="Arial" panose="020B0604020202020204" pitchFamily="34" charset="0"/>
                <a:cs typeface="Arial" panose="020B0604020202020204" pitchFamily="34" charset="0"/>
              </a:rPr>
              <a:t>vragen stellen </a:t>
            </a:r>
            <a:r>
              <a:rPr lang="nl-BE" sz="5100" dirty="0">
                <a:solidFill>
                  <a:srgbClr val="002060"/>
                </a:solidFill>
                <a:latin typeface="Arial" panose="020B0604020202020204" pitchFamily="34" charset="0"/>
                <a:cs typeface="Arial" panose="020B0604020202020204" pitchFamily="34" charset="0"/>
              </a:rPr>
              <a:t>als van </a:t>
            </a:r>
            <a:r>
              <a:rPr lang="nl-BE" sz="5100" dirty="0">
                <a:solidFill>
                  <a:srgbClr val="00B0F0"/>
                </a:solidFill>
                <a:latin typeface="Arial" panose="020B0604020202020204" pitchFamily="34" charset="0"/>
                <a:cs typeface="Arial" panose="020B0604020202020204" pitchFamily="34" charset="0"/>
              </a:rPr>
              <a:t>opstellingen </a:t>
            </a:r>
            <a:r>
              <a:rPr lang="nl-BE" sz="5100" dirty="0">
                <a:solidFill>
                  <a:srgbClr val="002060"/>
                </a:solidFill>
                <a:latin typeface="Arial" panose="020B0604020202020204" pitchFamily="34" charset="0"/>
                <a:cs typeface="Arial" panose="020B0604020202020204" pitchFamily="34" charset="0"/>
              </a:rPr>
              <a:t>of</a:t>
            </a:r>
            <a:r>
              <a:rPr lang="nl-BE" sz="5100" dirty="0">
                <a:solidFill>
                  <a:srgbClr val="00B0F0"/>
                </a:solidFill>
                <a:latin typeface="Arial" panose="020B0604020202020204" pitchFamily="34" charset="0"/>
                <a:cs typeface="Arial" panose="020B0604020202020204" pitchFamily="34" charset="0"/>
              </a:rPr>
              <a:t> andere oefeningen </a:t>
            </a:r>
            <a:r>
              <a:rPr lang="nl-BE" sz="5100" dirty="0">
                <a:solidFill>
                  <a:srgbClr val="002060"/>
                </a:solidFill>
                <a:latin typeface="Arial" panose="020B0604020202020204" pitchFamily="34" charset="0"/>
                <a:cs typeface="Arial" panose="020B0604020202020204" pitchFamily="34" charset="0"/>
              </a:rPr>
              <a:t>gebeurt zowel systematisch als gevoelsmatig (intuïtief). </a:t>
            </a:r>
          </a:p>
          <a:p>
            <a:pPr marL="0" indent="0">
              <a:buNone/>
            </a:pPr>
            <a:endParaRPr lang="nl-BE" sz="3200" dirty="0">
              <a:solidFill>
                <a:srgbClr val="002060"/>
              </a:solidFill>
              <a:latin typeface="Arial" panose="020B0604020202020204" pitchFamily="34" charset="0"/>
              <a:cs typeface="Arial" panose="020B0604020202020204" pitchFamily="34" charset="0"/>
            </a:endParaRPr>
          </a:p>
          <a:p>
            <a:pPr marL="0" indent="0">
              <a:buNone/>
            </a:pPr>
            <a:endParaRPr lang="nl-BE" sz="3200" dirty="0">
              <a:solidFill>
                <a:srgbClr val="002060"/>
              </a:solidFill>
              <a:latin typeface="Arial" panose="020B0604020202020204" pitchFamily="34" charset="0"/>
              <a:cs typeface="Arial" panose="020B0604020202020204" pitchFamily="34" charset="0"/>
            </a:endParaRPr>
          </a:p>
          <a:p>
            <a:pPr marL="0" indent="0">
              <a:buNone/>
            </a:pPr>
            <a:endParaRPr lang="nl-BE" sz="3200" dirty="0">
              <a:solidFill>
                <a:srgbClr val="002060"/>
              </a:solidFill>
              <a:latin typeface="Arial" panose="020B0604020202020204" pitchFamily="34" charset="0"/>
              <a:cs typeface="Arial" panose="020B0604020202020204" pitchFamily="34" charset="0"/>
            </a:endParaRPr>
          </a:p>
          <a:p>
            <a:pPr marL="0" indent="0">
              <a:buNone/>
            </a:pPr>
            <a:r>
              <a:rPr lang="nl-BE" sz="3200" dirty="0">
                <a:solidFill>
                  <a:srgbClr val="002060"/>
                </a:solidFill>
                <a:latin typeface="Arial" panose="020B0604020202020204" pitchFamily="34" charset="0"/>
                <a:cs typeface="Arial" panose="020B0604020202020204" pitchFamily="34" charset="0"/>
              </a:rPr>
              <a:t> </a:t>
            </a:r>
            <a:endParaRPr lang="nl-BE" sz="1800" dirty="0">
              <a:solidFill>
                <a:srgbClr val="002060"/>
              </a:solidFill>
              <a:latin typeface="Arial" panose="020B0604020202020204" pitchFamily="34" charset="0"/>
              <a:cs typeface="Arial" panose="020B0604020202020204" pitchFamily="34" charset="0"/>
            </a:endParaRPr>
          </a:p>
          <a:p>
            <a:endParaRPr lang="nl-BE" sz="1800" dirty="0">
              <a:solidFill>
                <a:srgbClr val="002060"/>
              </a:solidFill>
              <a:latin typeface="Arial" panose="020B0604020202020204" pitchFamily="34" charset="0"/>
              <a:cs typeface="Arial" panose="020B0604020202020204" pitchFamily="34" charset="0"/>
            </a:endParaRPr>
          </a:p>
          <a:p>
            <a:pPr marL="0" indent="0" algn="ctr">
              <a:buNone/>
            </a:pPr>
            <a:endParaRPr lang="nl-BE" sz="1800" dirty="0">
              <a:solidFill>
                <a:srgbClr val="002060"/>
              </a:solidFill>
              <a:latin typeface="Arial" panose="020B0604020202020204" pitchFamily="34" charset="0"/>
              <a:cs typeface="Arial" panose="020B0604020202020204" pitchFamily="34" charset="0"/>
            </a:endParaRPr>
          </a:p>
          <a:p>
            <a:pPr marL="0" indent="0">
              <a:buNone/>
            </a:pPr>
            <a:endParaRPr lang="nl-BE" dirty="0">
              <a:solidFill>
                <a:srgbClr val="002060"/>
              </a:solidFill>
              <a:latin typeface="Arial" panose="020B0604020202020204" pitchFamily="34" charset="0"/>
              <a:cs typeface="Arial" panose="020B0604020202020204" pitchFamily="34" charset="0"/>
            </a:endParaRPr>
          </a:p>
          <a:p>
            <a:endParaRPr lang="nl-BE" dirty="0">
              <a:solidFill>
                <a:srgbClr val="002060"/>
              </a:solidFill>
              <a:latin typeface="Arial" panose="020B0604020202020204" pitchFamily="34" charset="0"/>
              <a:cs typeface="Arial" panose="020B0604020202020204" pitchFamily="34" charset="0"/>
            </a:endParaRPr>
          </a:p>
          <a:p>
            <a:endParaRPr lang="nl-BE" dirty="0">
              <a:solidFill>
                <a:srgbClr val="002060"/>
              </a:solidFill>
              <a:latin typeface="Arial" panose="020B0604020202020204" pitchFamily="34" charset="0"/>
              <a:cs typeface="Arial" panose="020B0604020202020204" pitchFamily="34" charset="0"/>
            </a:endParaRPr>
          </a:p>
          <a:p>
            <a:endParaRPr lang="nl-BE" dirty="0">
              <a:solidFill>
                <a:srgbClr val="002060"/>
              </a:solidFill>
              <a:latin typeface="Arial" panose="020B0604020202020204" pitchFamily="34" charset="0"/>
              <a:cs typeface="Arial" panose="020B0604020202020204" pitchFamily="34" charset="0"/>
            </a:endParaRPr>
          </a:p>
          <a:p>
            <a:pPr marL="0" indent="0" algn="ctr">
              <a:buNone/>
            </a:pPr>
            <a:endParaRPr lang="nl-BE" sz="1800" dirty="0">
              <a:solidFill>
                <a:srgbClr val="002060"/>
              </a:solidFill>
              <a:latin typeface="Arial" panose="020B0604020202020204" pitchFamily="34" charset="0"/>
              <a:cs typeface="Arial" panose="020B0604020202020204" pitchFamily="34" charset="0"/>
            </a:endParaRPr>
          </a:p>
          <a:p>
            <a:pPr marL="0" indent="0" algn="ctr">
              <a:buNone/>
            </a:pPr>
            <a:endParaRPr lang="nl-BE" sz="1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9972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2195510" y="574481"/>
            <a:ext cx="7886700" cy="994172"/>
          </a:xfrm>
        </p:spPr>
        <p:txBody>
          <a:bodyPr>
            <a:normAutofit/>
          </a:bodyPr>
          <a:lstStyle/>
          <a:p>
            <a:pPr>
              <a:spcBef>
                <a:spcPts val="750"/>
              </a:spcBef>
            </a:pPr>
            <a:br>
              <a:rPr lang="nl-BE" sz="2025" dirty="0">
                <a:solidFill>
                  <a:srgbClr val="00B0F0"/>
                </a:solidFill>
                <a:latin typeface="Arial" panose="020B0604020202020204" pitchFamily="34" charset="0"/>
                <a:ea typeface="+mn-ea"/>
                <a:cs typeface="Arial" panose="020B0604020202020204" pitchFamily="34" charset="0"/>
              </a:rPr>
            </a:br>
            <a:r>
              <a:rPr lang="nl-BE" sz="2025" b="1" dirty="0">
                <a:solidFill>
                  <a:srgbClr val="00B0F0"/>
                </a:solidFill>
                <a:latin typeface="Arial" panose="020B0604020202020204" pitchFamily="34" charset="0"/>
                <a:cs typeface="Arial" panose="020B0604020202020204" pitchFamily="34" charset="0"/>
              </a:rPr>
              <a:t>  </a:t>
            </a:r>
          </a:p>
        </p:txBody>
      </p:sp>
      <p:sp>
        <p:nvSpPr>
          <p:cNvPr id="6" name="Tijdelijke aanduiding voor inhoud 5"/>
          <p:cNvSpPr>
            <a:spLocks noGrp="1"/>
          </p:cNvSpPr>
          <p:nvPr>
            <p:ph idx="1"/>
          </p:nvPr>
        </p:nvSpPr>
        <p:spPr/>
        <p:txBody>
          <a:bodyPr>
            <a:normAutofit/>
          </a:bodyPr>
          <a:lstStyle/>
          <a:p>
            <a:endParaRPr lang="nl-BE" sz="1800" dirty="0">
              <a:solidFill>
                <a:srgbClr val="002060"/>
              </a:solidFill>
              <a:latin typeface="Arial" panose="020B0604020202020204" pitchFamily="34" charset="0"/>
              <a:cs typeface="Arial" panose="020B0604020202020204" pitchFamily="34" charset="0"/>
            </a:endParaRPr>
          </a:p>
          <a:p>
            <a:pPr marL="0" indent="0">
              <a:buNone/>
            </a:pPr>
            <a:endParaRPr lang="nl-BE" sz="2000" dirty="0">
              <a:solidFill>
                <a:srgbClr val="002060"/>
              </a:solidFill>
              <a:latin typeface="Arial" panose="020B0604020202020204" pitchFamily="34" charset="0"/>
              <a:cs typeface="Arial" panose="020B0604020202020204" pitchFamily="34" charset="0"/>
            </a:endParaRPr>
          </a:p>
          <a:p>
            <a:pPr marL="0" indent="0">
              <a:buNone/>
            </a:pPr>
            <a:r>
              <a:rPr lang="nl-BE" sz="3200" dirty="0">
                <a:solidFill>
                  <a:srgbClr val="00B0F0"/>
                </a:solidFill>
                <a:latin typeface="Arial" panose="020B0604020202020204" pitchFamily="34" charset="0"/>
                <a:cs typeface="Arial" panose="020B0604020202020204" pitchFamily="34" charset="0"/>
              </a:rPr>
              <a:t>Systemisch coachen </a:t>
            </a:r>
            <a:r>
              <a:rPr lang="nl-BE" sz="3200" dirty="0">
                <a:solidFill>
                  <a:srgbClr val="002060"/>
                </a:solidFill>
                <a:latin typeface="Arial" panose="020B0604020202020204" pitchFamily="34" charset="0"/>
                <a:cs typeface="Arial" panose="020B0604020202020204" pitchFamily="34" charset="0"/>
              </a:rPr>
              <a:t>kan je inzetten wanneer de echte vraag dieper ligt dan de hulpvraag. (Verborgen) dynamieken worden zichtbaar (visueel), waardoor er een bewustzijn bij de </a:t>
            </a:r>
            <a:r>
              <a:rPr lang="nl-BE" sz="3200" dirty="0" err="1">
                <a:solidFill>
                  <a:srgbClr val="002060"/>
                </a:solidFill>
                <a:latin typeface="Arial" panose="020B0604020202020204" pitchFamily="34" charset="0"/>
                <a:cs typeface="Arial" panose="020B0604020202020204" pitchFamily="34" charset="0"/>
              </a:rPr>
              <a:t>coachee</a:t>
            </a:r>
            <a:r>
              <a:rPr lang="nl-BE" sz="3200" dirty="0">
                <a:solidFill>
                  <a:srgbClr val="002060"/>
                </a:solidFill>
                <a:latin typeface="Arial" panose="020B0604020202020204" pitchFamily="34" charset="0"/>
                <a:cs typeface="Arial" panose="020B0604020202020204" pitchFamily="34" charset="0"/>
              </a:rPr>
              <a:t> wordt gecreëerd en verandering in gang gezet wordt.</a:t>
            </a:r>
          </a:p>
          <a:p>
            <a:pPr marL="0" indent="0">
              <a:buNone/>
            </a:pPr>
            <a:endParaRPr lang="nl-BE" sz="1800" dirty="0">
              <a:solidFill>
                <a:srgbClr val="002060"/>
              </a:solidFill>
              <a:latin typeface="Arial" panose="020B0604020202020204" pitchFamily="34" charset="0"/>
              <a:cs typeface="Arial" panose="020B0604020202020204" pitchFamily="34" charset="0"/>
            </a:endParaRPr>
          </a:p>
          <a:p>
            <a:endParaRPr lang="nl-BE" sz="1800" dirty="0">
              <a:solidFill>
                <a:srgbClr val="002060"/>
              </a:solidFill>
              <a:latin typeface="Arial" panose="020B0604020202020204" pitchFamily="34" charset="0"/>
              <a:cs typeface="Arial" panose="020B0604020202020204" pitchFamily="34" charset="0"/>
            </a:endParaRPr>
          </a:p>
          <a:p>
            <a:pPr marL="0" indent="0" algn="ctr">
              <a:buNone/>
            </a:pPr>
            <a:endParaRPr lang="nl-BE" sz="1800" dirty="0">
              <a:solidFill>
                <a:srgbClr val="002060"/>
              </a:solidFill>
              <a:latin typeface="Arial" panose="020B0604020202020204" pitchFamily="34" charset="0"/>
              <a:cs typeface="Arial" panose="020B0604020202020204" pitchFamily="34" charset="0"/>
            </a:endParaRPr>
          </a:p>
          <a:p>
            <a:pPr marL="0" indent="0">
              <a:buNone/>
            </a:pPr>
            <a:endParaRPr lang="nl-BE" dirty="0">
              <a:solidFill>
                <a:srgbClr val="002060"/>
              </a:solidFill>
              <a:latin typeface="Arial" panose="020B0604020202020204" pitchFamily="34" charset="0"/>
              <a:cs typeface="Arial" panose="020B0604020202020204" pitchFamily="34" charset="0"/>
            </a:endParaRPr>
          </a:p>
          <a:p>
            <a:endParaRPr lang="nl-BE" dirty="0">
              <a:solidFill>
                <a:srgbClr val="002060"/>
              </a:solidFill>
              <a:latin typeface="Arial" panose="020B0604020202020204" pitchFamily="34" charset="0"/>
              <a:cs typeface="Arial" panose="020B0604020202020204" pitchFamily="34" charset="0"/>
            </a:endParaRPr>
          </a:p>
          <a:p>
            <a:endParaRPr lang="nl-BE" dirty="0">
              <a:solidFill>
                <a:srgbClr val="002060"/>
              </a:solidFill>
              <a:latin typeface="Arial" panose="020B0604020202020204" pitchFamily="34" charset="0"/>
              <a:cs typeface="Arial" panose="020B0604020202020204" pitchFamily="34" charset="0"/>
            </a:endParaRPr>
          </a:p>
          <a:p>
            <a:endParaRPr lang="nl-BE" dirty="0">
              <a:solidFill>
                <a:srgbClr val="002060"/>
              </a:solidFill>
              <a:latin typeface="Arial" panose="020B0604020202020204" pitchFamily="34" charset="0"/>
              <a:cs typeface="Arial" panose="020B0604020202020204" pitchFamily="34" charset="0"/>
            </a:endParaRPr>
          </a:p>
          <a:p>
            <a:pPr marL="0" indent="0" algn="ctr">
              <a:buNone/>
            </a:pPr>
            <a:endParaRPr lang="nl-BE" sz="1800" dirty="0">
              <a:solidFill>
                <a:srgbClr val="002060"/>
              </a:solidFill>
              <a:latin typeface="Arial" panose="020B0604020202020204" pitchFamily="34" charset="0"/>
              <a:cs typeface="Arial" panose="020B0604020202020204" pitchFamily="34" charset="0"/>
            </a:endParaRPr>
          </a:p>
          <a:p>
            <a:pPr marL="0" indent="0" algn="ctr">
              <a:buNone/>
            </a:pPr>
            <a:endParaRPr lang="nl-BE" sz="1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47870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2195510" y="574481"/>
            <a:ext cx="7886700" cy="994172"/>
          </a:xfrm>
        </p:spPr>
        <p:txBody>
          <a:bodyPr>
            <a:normAutofit/>
          </a:bodyPr>
          <a:lstStyle/>
          <a:p>
            <a:pPr>
              <a:spcBef>
                <a:spcPts val="750"/>
              </a:spcBef>
            </a:pPr>
            <a:br>
              <a:rPr lang="nl-BE" sz="2025" dirty="0">
                <a:solidFill>
                  <a:srgbClr val="00B0F0"/>
                </a:solidFill>
                <a:latin typeface="Arial" panose="020B0604020202020204" pitchFamily="34" charset="0"/>
                <a:ea typeface="+mn-ea"/>
                <a:cs typeface="Arial" panose="020B0604020202020204" pitchFamily="34" charset="0"/>
              </a:rPr>
            </a:br>
            <a:r>
              <a:rPr lang="nl-BE" sz="2025" b="1" dirty="0">
                <a:solidFill>
                  <a:srgbClr val="00B0F0"/>
                </a:solidFill>
                <a:latin typeface="Arial" panose="020B0604020202020204" pitchFamily="34" charset="0"/>
                <a:cs typeface="Arial" panose="020B0604020202020204" pitchFamily="34" charset="0"/>
              </a:rPr>
              <a:t>  </a:t>
            </a:r>
          </a:p>
        </p:txBody>
      </p:sp>
      <p:sp>
        <p:nvSpPr>
          <p:cNvPr id="6" name="Tijdelijke aanduiding voor inhoud 5"/>
          <p:cNvSpPr>
            <a:spLocks noGrp="1"/>
          </p:cNvSpPr>
          <p:nvPr>
            <p:ph idx="1"/>
          </p:nvPr>
        </p:nvSpPr>
        <p:spPr/>
        <p:txBody>
          <a:bodyPr>
            <a:normAutofit/>
          </a:bodyPr>
          <a:lstStyle/>
          <a:p>
            <a:endParaRPr lang="nl-BE" sz="1800" dirty="0">
              <a:solidFill>
                <a:srgbClr val="002060"/>
              </a:solidFill>
              <a:latin typeface="Arial" panose="020B0604020202020204" pitchFamily="34" charset="0"/>
              <a:cs typeface="Arial" panose="020B0604020202020204" pitchFamily="34" charset="0"/>
            </a:endParaRPr>
          </a:p>
          <a:p>
            <a:pPr marL="0" indent="0">
              <a:buNone/>
            </a:pPr>
            <a:endParaRPr lang="nl-BE" sz="2000" dirty="0">
              <a:solidFill>
                <a:srgbClr val="002060"/>
              </a:solidFill>
              <a:latin typeface="Arial" panose="020B0604020202020204" pitchFamily="34" charset="0"/>
              <a:cs typeface="Arial" panose="020B0604020202020204" pitchFamily="34" charset="0"/>
            </a:endParaRPr>
          </a:p>
          <a:p>
            <a:pPr marL="0" indent="0">
              <a:buNone/>
            </a:pPr>
            <a:r>
              <a:rPr lang="nl-BE" sz="3200" dirty="0">
                <a:solidFill>
                  <a:srgbClr val="00B0F0"/>
                </a:solidFill>
                <a:latin typeface="Arial" panose="020B0604020202020204" pitchFamily="34" charset="0"/>
                <a:cs typeface="Arial" panose="020B0604020202020204" pitchFamily="34" charset="0"/>
              </a:rPr>
              <a:t>Systemisch werken </a:t>
            </a:r>
            <a:r>
              <a:rPr lang="nl-BE" sz="3200" dirty="0">
                <a:solidFill>
                  <a:srgbClr val="002060"/>
                </a:solidFill>
                <a:latin typeface="Arial" panose="020B0604020202020204" pitchFamily="34" charset="0"/>
                <a:cs typeface="Arial" panose="020B0604020202020204" pitchFamily="34" charset="0"/>
              </a:rPr>
              <a:t>is meer dan de methode van opstellingen; er komen steeds nieuwe inzichten uit veranderkunde: hoe kunnen we diepgaande collectieve veranderingen aansturen en begeleiden in families en organisaties.</a:t>
            </a:r>
          </a:p>
          <a:p>
            <a:pPr marL="0" indent="0">
              <a:buNone/>
            </a:pPr>
            <a:endParaRPr lang="nl-BE" sz="1800" dirty="0">
              <a:solidFill>
                <a:srgbClr val="002060"/>
              </a:solidFill>
              <a:latin typeface="Arial" panose="020B0604020202020204" pitchFamily="34" charset="0"/>
              <a:cs typeface="Arial" panose="020B0604020202020204" pitchFamily="34" charset="0"/>
            </a:endParaRPr>
          </a:p>
          <a:p>
            <a:endParaRPr lang="nl-BE" sz="1800" dirty="0">
              <a:solidFill>
                <a:srgbClr val="002060"/>
              </a:solidFill>
              <a:latin typeface="Arial" panose="020B0604020202020204" pitchFamily="34" charset="0"/>
              <a:cs typeface="Arial" panose="020B0604020202020204" pitchFamily="34" charset="0"/>
            </a:endParaRPr>
          </a:p>
          <a:p>
            <a:pPr marL="0" indent="0" algn="ctr">
              <a:buNone/>
            </a:pPr>
            <a:endParaRPr lang="nl-BE" sz="1800" dirty="0">
              <a:solidFill>
                <a:srgbClr val="002060"/>
              </a:solidFill>
              <a:latin typeface="Arial" panose="020B0604020202020204" pitchFamily="34" charset="0"/>
              <a:cs typeface="Arial" panose="020B0604020202020204" pitchFamily="34" charset="0"/>
            </a:endParaRPr>
          </a:p>
          <a:p>
            <a:pPr marL="0" indent="0">
              <a:buNone/>
            </a:pPr>
            <a:endParaRPr lang="nl-BE" dirty="0">
              <a:solidFill>
                <a:srgbClr val="002060"/>
              </a:solidFill>
              <a:latin typeface="Arial" panose="020B0604020202020204" pitchFamily="34" charset="0"/>
              <a:cs typeface="Arial" panose="020B0604020202020204" pitchFamily="34" charset="0"/>
            </a:endParaRPr>
          </a:p>
          <a:p>
            <a:endParaRPr lang="nl-BE" dirty="0">
              <a:solidFill>
                <a:srgbClr val="002060"/>
              </a:solidFill>
              <a:latin typeface="Arial" panose="020B0604020202020204" pitchFamily="34" charset="0"/>
              <a:cs typeface="Arial" panose="020B0604020202020204" pitchFamily="34" charset="0"/>
            </a:endParaRPr>
          </a:p>
          <a:p>
            <a:endParaRPr lang="nl-BE" dirty="0">
              <a:solidFill>
                <a:srgbClr val="002060"/>
              </a:solidFill>
              <a:latin typeface="Arial" panose="020B0604020202020204" pitchFamily="34" charset="0"/>
              <a:cs typeface="Arial" panose="020B0604020202020204" pitchFamily="34" charset="0"/>
            </a:endParaRPr>
          </a:p>
          <a:p>
            <a:endParaRPr lang="nl-BE" dirty="0">
              <a:solidFill>
                <a:srgbClr val="002060"/>
              </a:solidFill>
              <a:latin typeface="Arial" panose="020B0604020202020204" pitchFamily="34" charset="0"/>
              <a:cs typeface="Arial" panose="020B0604020202020204" pitchFamily="34" charset="0"/>
            </a:endParaRPr>
          </a:p>
          <a:p>
            <a:pPr marL="0" indent="0" algn="ctr">
              <a:buNone/>
            </a:pPr>
            <a:endParaRPr lang="nl-BE" sz="1800" dirty="0">
              <a:solidFill>
                <a:srgbClr val="002060"/>
              </a:solidFill>
              <a:latin typeface="Arial" panose="020B0604020202020204" pitchFamily="34" charset="0"/>
              <a:cs typeface="Arial" panose="020B0604020202020204" pitchFamily="34" charset="0"/>
            </a:endParaRPr>
          </a:p>
          <a:p>
            <a:pPr marL="0" indent="0" algn="ctr">
              <a:buNone/>
            </a:pPr>
            <a:endParaRPr lang="nl-BE" sz="1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8256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Tekst"/>
          <p:cNvSpPr txBox="1"/>
          <p:nvPr/>
        </p:nvSpPr>
        <p:spPr>
          <a:xfrm>
            <a:off x="2037207" y="969663"/>
            <a:ext cx="173124" cy="68179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marL="171432" defTabSz="321435">
              <a:lnSpc>
                <a:spcPts val="5976"/>
              </a:lnSpc>
              <a:defRPr sz="2000">
                <a:solidFill>
                  <a:srgbClr val="000000"/>
                </a:solidFill>
              </a:defRPr>
            </a:pPr>
            <a:endParaRPr sz="3093"/>
          </a:p>
        </p:txBody>
      </p:sp>
      <p:sp>
        <p:nvSpPr>
          <p:cNvPr id="15" name="Het succes van organisaties hangt steeds meer af van de kwaliteit van hun relatie met medewerkers alsook van hun impact op de bredere maatschappelijke context. In hun streven naar een succesvolle toekomst vanuit deze beide invalshoeken, kunnen bedrijven, waar ook ter wereld, de nodige ondersteuning gebruiken. Het is de ambitie van Better Minds at Work om hierin een volwaardige partner voor hen te zijn."/>
          <p:cNvSpPr txBox="1">
            <a:spLocks/>
          </p:cNvSpPr>
          <p:nvPr/>
        </p:nvSpPr>
        <p:spPr>
          <a:xfrm>
            <a:off x="1927424" y="1549225"/>
            <a:ext cx="3771901" cy="412499"/>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noAutofit/>
          </a:bodyPr>
          <a:lstStyle>
            <a:lvl1pPr marL="0" marR="0" indent="0" algn="l" defTabSz="1300480" rtl="0" latinLnBrk="0">
              <a:lnSpc>
                <a:spcPct val="90000"/>
              </a:lnSpc>
              <a:spcBef>
                <a:spcPts val="1400"/>
              </a:spcBef>
              <a:spcAft>
                <a:spcPts val="0"/>
              </a:spcAft>
              <a:buClrTx/>
              <a:buSzTx/>
              <a:buFontTx/>
              <a:buNone/>
              <a:tabLst/>
              <a:defRPr sz="1800" b="0" i="0" u="none" strike="noStrike" cap="none" spc="0" baseline="0">
                <a:ln>
                  <a:noFill/>
                </a:ln>
                <a:solidFill>
                  <a:srgbClr val="3F3F3F"/>
                </a:solidFill>
                <a:uFillTx/>
                <a:latin typeface="Helvetica"/>
                <a:ea typeface="Helvetica"/>
                <a:cs typeface="Helvetica"/>
                <a:sym typeface="Helvetica"/>
              </a:defRPr>
            </a:lvl1pPr>
            <a:lvl2pPr marL="628650" marR="0" indent="-17145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2pPr>
            <a:lvl3pPr marL="1120139" marR="0" indent="-205739"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3pPr>
            <a:lvl4pPr marL="1600200" marR="0" indent="-22860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4pPr>
            <a:lvl5pPr marL="2057400" marR="0" indent="-22860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5pPr>
            <a:lvl6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6pPr>
            <a:lvl7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7pPr>
            <a:lvl8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8pPr>
            <a:lvl9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9pPr>
          </a:lstStyle>
          <a:p>
            <a:pPr hangingPunct="1"/>
            <a:endParaRPr lang="en-US" sz="3093" dirty="0">
              <a:solidFill>
                <a:srgbClr val="002060"/>
              </a:solidFill>
              <a:cs typeface="Arial" panose="020B0604020202020204" pitchFamily="34" charset="0"/>
            </a:endParaRPr>
          </a:p>
          <a:p>
            <a:pPr hangingPunct="1"/>
            <a:endParaRPr lang="en-US" sz="3093" dirty="0">
              <a:solidFill>
                <a:srgbClr val="002060"/>
              </a:solidFill>
              <a:cs typeface="Arial" panose="020B0604020202020204" pitchFamily="34" charset="0"/>
            </a:endParaRPr>
          </a:p>
          <a:p>
            <a:pPr hangingPunct="1"/>
            <a:endParaRPr lang="en-US" sz="3093" dirty="0">
              <a:solidFill>
                <a:srgbClr val="002060"/>
              </a:solidFill>
              <a:cs typeface="Arial" panose="020B0604020202020204" pitchFamily="34" charset="0"/>
            </a:endParaRPr>
          </a:p>
          <a:p>
            <a:pPr hangingPunct="1">
              <a:lnSpc>
                <a:spcPct val="135000"/>
              </a:lnSpc>
              <a:defRPr sz="1700">
                <a:solidFill>
                  <a:srgbClr val="172457"/>
                </a:solidFill>
                <a:latin typeface="Avenir Next"/>
                <a:ea typeface="Avenir Next"/>
                <a:cs typeface="Avenir Next"/>
                <a:sym typeface="Avenir Next"/>
              </a:defRPr>
            </a:pPr>
            <a:endParaRPr lang="en-US" sz="3093" dirty="0">
              <a:solidFill>
                <a:srgbClr val="172457"/>
              </a:solidFill>
              <a:latin typeface="Avenir Next"/>
              <a:ea typeface="Avenir Next"/>
              <a:cs typeface="Avenir Next"/>
              <a:sym typeface="Avenir Next"/>
            </a:endParaRPr>
          </a:p>
        </p:txBody>
      </p:sp>
      <p:sp>
        <p:nvSpPr>
          <p:cNvPr id="17" name="Vorm"/>
          <p:cNvSpPr/>
          <p:nvPr/>
        </p:nvSpPr>
        <p:spPr>
          <a:xfrm>
            <a:off x="2241882" y="1355240"/>
            <a:ext cx="357997" cy="356225"/>
          </a:xfrm>
          <a:custGeom>
            <a:avLst/>
            <a:gdLst/>
            <a:ahLst/>
            <a:cxnLst>
              <a:cxn ang="0">
                <a:pos x="wd2" y="hd2"/>
              </a:cxn>
              <a:cxn ang="5400000">
                <a:pos x="wd2" y="hd2"/>
              </a:cxn>
              <a:cxn ang="10800000">
                <a:pos x="wd2" y="hd2"/>
              </a:cxn>
              <a:cxn ang="16200000">
                <a:pos x="wd2" y="hd2"/>
              </a:cxn>
            </a:cxnLst>
            <a:rect l="0" t="0" r="r" b="b"/>
            <a:pathLst>
              <a:path w="21600" h="21600" extrusionOk="0">
                <a:moveTo>
                  <a:pt x="21600" y="6382"/>
                </a:moveTo>
                <a:cubicBezTo>
                  <a:pt x="21600" y="6259"/>
                  <a:pt x="21600" y="6136"/>
                  <a:pt x="21477" y="6136"/>
                </a:cubicBezTo>
                <a:cubicBezTo>
                  <a:pt x="21477" y="6136"/>
                  <a:pt x="21477" y="6136"/>
                  <a:pt x="21477" y="6136"/>
                </a:cubicBezTo>
                <a:cubicBezTo>
                  <a:pt x="21477" y="6014"/>
                  <a:pt x="21477" y="6014"/>
                  <a:pt x="21477" y="6014"/>
                </a:cubicBezTo>
                <a:cubicBezTo>
                  <a:pt x="21477" y="6014"/>
                  <a:pt x="21477" y="6014"/>
                  <a:pt x="21477" y="6014"/>
                </a:cubicBezTo>
                <a:cubicBezTo>
                  <a:pt x="15586" y="245"/>
                  <a:pt x="15586" y="245"/>
                  <a:pt x="15586" y="245"/>
                </a:cubicBezTo>
                <a:cubicBezTo>
                  <a:pt x="15586" y="245"/>
                  <a:pt x="15586" y="245"/>
                  <a:pt x="15586" y="245"/>
                </a:cubicBezTo>
                <a:cubicBezTo>
                  <a:pt x="15464" y="123"/>
                  <a:pt x="15341" y="0"/>
                  <a:pt x="15218" y="0"/>
                </a:cubicBezTo>
                <a:cubicBezTo>
                  <a:pt x="6382" y="0"/>
                  <a:pt x="6382" y="0"/>
                  <a:pt x="6382" y="0"/>
                </a:cubicBezTo>
                <a:cubicBezTo>
                  <a:pt x="6259" y="0"/>
                  <a:pt x="6136" y="123"/>
                  <a:pt x="6014" y="245"/>
                </a:cubicBezTo>
                <a:cubicBezTo>
                  <a:pt x="6014" y="245"/>
                  <a:pt x="6014" y="245"/>
                  <a:pt x="6014" y="245"/>
                </a:cubicBezTo>
                <a:cubicBezTo>
                  <a:pt x="123" y="6014"/>
                  <a:pt x="123" y="6014"/>
                  <a:pt x="123" y="6014"/>
                </a:cubicBezTo>
                <a:cubicBezTo>
                  <a:pt x="123" y="6014"/>
                  <a:pt x="123" y="6014"/>
                  <a:pt x="123" y="6014"/>
                </a:cubicBezTo>
                <a:cubicBezTo>
                  <a:pt x="123" y="6136"/>
                  <a:pt x="123" y="6136"/>
                  <a:pt x="123" y="6136"/>
                </a:cubicBezTo>
                <a:cubicBezTo>
                  <a:pt x="123" y="6136"/>
                  <a:pt x="123" y="6136"/>
                  <a:pt x="123" y="6136"/>
                </a:cubicBezTo>
                <a:cubicBezTo>
                  <a:pt x="0" y="6136"/>
                  <a:pt x="0" y="6259"/>
                  <a:pt x="0" y="6382"/>
                </a:cubicBezTo>
                <a:cubicBezTo>
                  <a:pt x="0" y="6505"/>
                  <a:pt x="0" y="6627"/>
                  <a:pt x="123" y="6627"/>
                </a:cubicBezTo>
                <a:cubicBezTo>
                  <a:pt x="123" y="6750"/>
                  <a:pt x="123" y="6750"/>
                  <a:pt x="123" y="6750"/>
                </a:cubicBezTo>
                <a:cubicBezTo>
                  <a:pt x="10432" y="21477"/>
                  <a:pt x="10432" y="21477"/>
                  <a:pt x="10432" y="21477"/>
                </a:cubicBezTo>
                <a:cubicBezTo>
                  <a:pt x="10432" y="21355"/>
                  <a:pt x="10432" y="21355"/>
                  <a:pt x="10432" y="21355"/>
                </a:cubicBezTo>
                <a:cubicBezTo>
                  <a:pt x="10555" y="21477"/>
                  <a:pt x="10677" y="21600"/>
                  <a:pt x="10800" y="21600"/>
                </a:cubicBezTo>
                <a:cubicBezTo>
                  <a:pt x="10923" y="21600"/>
                  <a:pt x="11045" y="21477"/>
                  <a:pt x="11168" y="21355"/>
                </a:cubicBezTo>
                <a:cubicBezTo>
                  <a:pt x="11168" y="21477"/>
                  <a:pt x="11168" y="21477"/>
                  <a:pt x="11168" y="21477"/>
                </a:cubicBezTo>
                <a:cubicBezTo>
                  <a:pt x="21477" y="6750"/>
                  <a:pt x="21477" y="6750"/>
                  <a:pt x="21477" y="6750"/>
                </a:cubicBezTo>
                <a:cubicBezTo>
                  <a:pt x="21477" y="6627"/>
                  <a:pt x="21477" y="6627"/>
                  <a:pt x="21477" y="6627"/>
                </a:cubicBezTo>
                <a:cubicBezTo>
                  <a:pt x="21600" y="6627"/>
                  <a:pt x="21600" y="6505"/>
                  <a:pt x="21600" y="6382"/>
                </a:cubicBezTo>
                <a:moveTo>
                  <a:pt x="14973" y="982"/>
                </a:moveTo>
                <a:cubicBezTo>
                  <a:pt x="19882" y="5891"/>
                  <a:pt x="19882" y="5891"/>
                  <a:pt x="19882" y="5891"/>
                </a:cubicBezTo>
                <a:cubicBezTo>
                  <a:pt x="15464" y="5891"/>
                  <a:pt x="15464" y="5891"/>
                  <a:pt x="15464" y="5891"/>
                </a:cubicBezTo>
                <a:cubicBezTo>
                  <a:pt x="13009" y="982"/>
                  <a:pt x="13009" y="982"/>
                  <a:pt x="13009" y="982"/>
                </a:cubicBezTo>
                <a:lnTo>
                  <a:pt x="14973" y="982"/>
                </a:lnTo>
                <a:close/>
                <a:moveTo>
                  <a:pt x="12027" y="982"/>
                </a:moveTo>
                <a:cubicBezTo>
                  <a:pt x="14482" y="5891"/>
                  <a:pt x="14482" y="5891"/>
                  <a:pt x="14482" y="5891"/>
                </a:cubicBezTo>
                <a:cubicBezTo>
                  <a:pt x="7118" y="5891"/>
                  <a:pt x="7118" y="5891"/>
                  <a:pt x="7118" y="5891"/>
                </a:cubicBezTo>
                <a:cubicBezTo>
                  <a:pt x="9573" y="982"/>
                  <a:pt x="9573" y="982"/>
                  <a:pt x="9573" y="982"/>
                </a:cubicBezTo>
                <a:lnTo>
                  <a:pt x="12027" y="982"/>
                </a:lnTo>
                <a:close/>
                <a:moveTo>
                  <a:pt x="6627" y="982"/>
                </a:moveTo>
                <a:cubicBezTo>
                  <a:pt x="8591" y="982"/>
                  <a:pt x="8591" y="982"/>
                  <a:pt x="8591" y="982"/>
                </a:cubicBezTo>
                <a:cubicBezTo>
                  <a:pt x="6136" y="5891"/>
                  <a:pt x="6136" y="5891"/>
                  <a:pt x="6136" y="5891"/>
                </a:cubicBezTo>
                <a:cubicBezTo>
                  <a:pt x="1718" y="5891"/>
                  <a:pt x="1718" y="5891"/>
                  <a:pt x="1718" y="5891"/>
                </a:cubicBezTo>
                <a:lnTo>
                  <a:pt x="6627" y="982"/>
                </a:lnTo>
                <a:close/>
                <a:moveTo>
                  <a:pt x="1473" y="6873"/>
                </a:moveTo>
                <a:cubicBezTo>
                  <a:pt x="6014" y="6873"/>
                  <a:pt x="6014" y="6873"/>
                  <a:pt x="6014" y="6873"/>
                </a:cubicBezTo>
                <a:cubicBezTo>
                  <a:pt x="9450" y="18286"/>
                  <a:pt x="9450" y="18286"/>
                  <a:pt x="9450" y="18286"/>
                </a:cubicBezTo>
                <a:lnTo>
                  <a:pt x="1473" y="6873"/>
                </a:lnTo>
                <a:close/>
                <a:moveTo>
                  <a:pt x="10800" y="19391"/>
                </a:moveTo>
                <a:cubicBezTo>
                  <a:pt x="6995" y="6873"/>
                  <a:pt x="6995" y="6873"/>
                  <a:pt x="6995" y="6873"/>
                </a:cubicBezTo>
                <a:cubicBezTo>
                  <a:pt x="14605" y="6873"/>
                  <a:pt x="14605" y="6873"/>
                  <a:pt x="14605" y="6873"/>
                </a:cubicBezTo>
                <a:lnTo>
                  <a:pt x="10800" y="19391"/>
                </a:lnTo>
                <a:close/>
                <a:moveTo>
                  <a:pt x="12150" y="18286"/>
                </a:moveTo>
                <a:cubicBezTo>
                  <a:pt x="15586" y="6873"/>
                  <a:pt x="15586" y="6873"/>
                  <a:pt x="15586" y="6873"/>
                </a:cubicBezTo>
                <a:cubicBezTo>
                  <a:pt x="20127" y="6873"/>
                  <a:pt x="20127" y="6873"/>
                  <a:pt x="20127" y="6873"/>
                </a:cubicBezTo>
                <a:lnTo>
                  <a:pt x="12150" y="18286"/>
                </a:lnTo>
                <a:close/>
              </a:path>
            </a:pathLst>
          </a:custGeom>
          <a:solidFill>
            <a:srgbClr val="FFFFFF"/>
          </a:solidFill>
          <a:ln w="12700">
            <a:miter lim="400000"/>
          </a:ln>
        </p:spPr>
        <p:txBody>
          <a:bodyPr lIns="34289" tIns="34289" rIns="34289" bIns="34289" anchor="ctr"/>
          <a:lstStyle/>
          <a:p>
            <a:pPr defTabSz="914301">
              <a:defRPr sz="2400">
                <a:solidFill>
                  <a:srgbClr val="3F3F3F"/>
                </a:solidFill>
                <a:latin typeface="Helvetica"/>
                <a:ea typeface="Helvetica"/>
                <a:cs typeface="Helvetica"/>
                <a:sym typeface="Helvetica"/>
              </a:defRPr>
            </a:pPr>
            <a:endParaRPr sz="3093"/>
          </a:p>
        </p:txBody>
      </p:sp>
      <p:sp>
        <p:nvSpPr>
          <p:cNvPr id="7" name="Vorm"/>
          <p:cNvSpPr/>
          <p:nvPr/>
        </p:nvSpPr>
        <p:spPr>
          <a:xfrm>
            <a:off x="530884" y="1028056"/>
            <a:ext cx="761712" cy="660592"/>
          </a:xfrm>
          <a:custGeom>
            <a:avLst/>
            <a:gdLst/>
            <a:ahLst/>
            <a:cxnLst>
              <a:cxn ang="0">
                <a:pos x="wd2" y="hd2"/>
              </a:cxn>
              <a:cxn ang="5400000">
                <a:pos x="wd2" y="hd2"/>
              </a:cxn>
              <a:cxn ang="10800000">
                <a:pos x="wd2" y="hd2"/>
              </a:cxn>
              <a:cxn ang="16200000">
                <a:pos x="wd2" y="hd2"/>
              </a:cxn>
            </a:cxnLst>
            <a:rect l="0" t="0" r="r" b="b"/>
            <a:pathLst>
              <a:path w="21600" h="21600" extrusionOk="0">
                <a:moveTo>
                  <a:pt x="5413" y="21600"/>
                </a:moveTo>
                <a:lnTo>
                  <a:pt x="0" y="10815"/>
                </a:lnTo>
                <a:lnTo>
                  <a:pt x="5413" y="0"/>
                </a:lnTo>
                <a:lnTo>
                  <a:pt x="16213" y="0"/>
                </a:lnTo>
                <a:lnTo>
                  <a:pt x="21600" y="10815"/>
                </a:lnTo>
                <a:lnTo>
                  <a:pt x="16213" y="21600"/>
                </a:lnTo>
                <a:lnTo>
                  <a:pt x="5413" y="21600"/>
                </a:lnTo>
                <a:close/>
              </a:path>
            </a:pathLst>
          </a:custGeom>
          <a:gradFill>
            <a:gsLst>
              <a:gs pos="0">
                <a:srgbClr val="AF32DC"/>
              </a:gs>
              <a:gs pos="100000">
                <a:srgbClr val="0A32BE"/>
              </a:gs>
            </a:gsLst>
            <a:lin ang="4200000"/>
          </a:gradFill>
          <a:ln w="12700">
            <a:miter lim="400000"/>
          </a:ln>
        </p:spPr>
        <p:txBody>
          <a:bodyPr lIns="34289" tIns="34289" rIns="34289" bIns="34289" anchor="ctr"/>
          <a:lstStyle/>
          <a:p>
            <a:pPr marL="178574" marR="178574" algn="ctr">
              <a:lnSpc>
                <a:spcPct val="110000"/>
              </a:lnSpc>
              <a:defRPr sz="2200">
                <a:solidFill>
                  <a:srgbClr val="FFFFFF"/>
                </a:solidFill>
                <a:latin typeface="Helvetica Neue Medium"/>
                <a:ea typeface="Helvetica Neue Medium"/>
                <a:cs typeface="Helvetica Neue Medium"/>
                <a:sym typeface="Helvetica Neue Medium"/>
              </a:defRPr>
            </a:pPr>
            <a:endParaRPr sz="3093"/>
          </a:p>
        </p:txBody>
      </p:sp>
      <p:sp>
        <p:nvSpPr>
          <p:cNvPr id="8" name="Vorm"/>
          <p:cNvSpPr/>
          <p:nvPr/>
        </p:nvSpPr>
        <p:spPr>
          <a:xfrm>
            <a:off x="732742" y="1185288"/>
            <a:ext cx="357997" cy="357997"/>
          </a:xfrm>
          <a:custGeom>
            <a:avLst/>
            <a:gdLst/>
            <a:ahLst/>
            <a:cxnLst>
              <a:cxn ang="0">
                <a:pos x="wd2" y="hd2"/>
              </a:cxn>
              <a:cxn ang="5400000">
                <a:pos x="wd2" y="hd2"/>
              </a:cxn>
              <a:cxn ang="10800000">
                <a:pos x="wd2" y="hd2"/>
              </a:cxn>
              <a:cxn ang="16200000">
                <a:pos x="wd2" y="hd2"/>
              </a:cxn>
            </a:cxnLst>
            <a:rect l="0" t="0" r="r" b="b"/>
            <a:pathLst>
              <a:path w="21600" h="21600" extrusionOk="0">
                <a:moveTo>
                  <a:pt x="4786" y="14605"/>
                </a:moveTo>
                <a:cubicBezTo>
                  <a:pt x="5277" y="14114"/>
                  <a:pt x="5277" y="14114"/>
                  <a:pt x="5277" y="14114"/>
                </a:cubicBezTo>
                <a:cubicBezTo>
                  <a:pt x="5400" y="13991"/>
                  <a:pt x="5400" y="13868"/>
                  <a:pt x="5400" y="13745"/>
                </a:cubicBezTo>
                <a:cubicBezTo>
                  <a:pt x="5400" y="13500"/>
                  <a:pt x="5155" y="13255"/>
                  <a:pt x="4909" y="13255"/>
                </a:cubicBezTo>
                <a:cubicBezTo>
                  <a:pt x="4786" y="13255"/>
                  <a:pt x="4664" y="13255"/>
                  <a:pt x="4541" y="13377"/>
                </a:cubicBezTo>
                <a:cubicBezTo>
                  <a:pt x="4050" y="13868"/>
                  <a:pt x="4050" y="13868"/>
                  <a:pt x="4050" y="13868"/>
                </a:cubicBezTo>
                <a:cubicBezTo>
                  <a:pt x="3927" y="13991"/>
                  <a:pt x="3927" y="14114"/>
                  <a:pt x="3927" y="14236"/>
                </a:cubicBezTo>
                <a:cubicBezTo>
                  <a:pt x="3927" y="14482"/>
                  <a:pt x="4173" y="14727"/>
                  <a:pt x="4418" y="14727"/>
                </a:cubicBezTo>
                <a:cubicBezTo>
                  <a:pt x="4541" y="14727"/>
                  <a:pt x="4664" y="14727"/>
                  <a:pt x="4786" y="14605"/>
                </a:cubicBezTo>
                <a:moveTo>
                  <a:pt x="7855" y="14236"/>
                </a:moveTo>
                <a:cubicBezTo>
                  <a:pt x="7855" y="13991"/>
                  <a:pt x="7609" y="13745"/>
                  <a:pt x="7364" y="13745"/>
                </a:cubicBezTo>
                <a:cubicBezTo>
                  <a:pt x="7241" y="13745"/>
                  <a:pt x="7118" y="13745"/>
                  <a:pt x="6995" y="13868"/>
                </a:cubicBezTo>
                <a:cubicBezTo>
                  <a:pt x="2086" y="18777"/>
                  <a:pt x="2086" y="18777"/>
                  <a:pt x="2086" y="18777"/>
                </a:cubicBezTo>
                <a:cubicBezTo>
                  <a:pt x="1964" y="18900"/>
                  <a:pt x="1964" y="19023"/>
                  <a:pt x="1964" y="19145"/>
                </a:cubicBezTo>
                <a:cubicBezTo>
                  <a:pt x="1964" y="19391"/>
                  <a:pt x="2209" y="19636"/>
                  <a:pt x="2455" y="19636"/>
                </a:cubicBezTo>
                <a:cubicBezTo>
                  <a:pt x="2577" y="19636"/>
                  <a:pt x="2700" y="19636"/>
                  <a:pt x="2823" y="19514"/>
                </a:cubicBezTo>
                <a:cubicBezTo>
                  <a:pt x="7732" y="14605"/>
                  <a:pt x="7732" y="14605"/>
                  <a:pt x="7732" y="14605"/>
                </a:cubicBezTo>
                <a:cubicBezTo>
                  <a:pt x="7855" y="14482"/>
                  <a:pt x="7855" y="14359"/>
                  <a:pt x="7855" y="14236"/>
                </a:cubicBezTo>
                <a:moveTo>
                  <a:pt x="7855" y="16200"/>
                </a:moveTo>
                <a:cubicBezTo>
                  <a:pt x="7732" y="16200"/>
                  <a:pt x="7609" y="16200"/>
                  <a:pt x="7486" y="16323"/>
                </a:cubicBezTo>
                <a:cubicBezTo>
                  <a:pt x="6014" y="17795"/>
                  <a:pt x="6014" y="17795"/>
                  <a:pt x="6014" y="17795"/>
                </a:cubicBezTo>
                <a:cubicBezTo>
                  <a:pt x="5891" y="17918"/>
                  <a:pt x="5891" y="18041"/>
                  <a:pt x="5891" y="18164"/>
                </a:cubicBezTo>
                <a:cubicBezTo>
                  <a:pt x="5891" y="18409"/>
                  <a:pt x="6136" y="18655"/>
                  <a:pt x="6382" y="18655"/>
                </a:cubicBezTo>
                <a:cubicBezTo>
                  <a:pt x="6505" y="18655"/>
                  <a:pt x="6627" y="18655"/>
                  <a:pt x="6750" y="18532"/>
                </a:cubicBezTo>
                <a:cubicBezTo>
                  <a:pt x="8223" y="17059"/>
                  <a:pt x="8223" y="17059"/>
                  <a:pt x="8223" y="17059"/>
                </a:cubicBezTo>
                <a:cubicBezTo>
                  <a:pt x="8345" y="16936"/>
                  <a:pt x="8345" y="16814"/>
                  <a:pt x="8345" y="16691"/>
                </a:cubicBezTo>
                <a:cubicBezTo>
                  <a:pt x="8345" y="16445"/>
                  <a:pt x="8100" y="16200"/>
                  <a:pt x="7855" y="16200"/>
                </a:cubicBezTo>
                <a:moveTo>
                  <a:pt x="21600" y="491"/>
                </a:moveTo>
                <a:cubicBezTo>
                  <a:pt x="21600" y="245"/>
                  <a:pt x="21355" y="0"/>
                  <a:pt x="21109" y="0"/>
                </a:cubicBezTo>
                <a:cubicBezTo>
                  <a:pt x="20986" y="0"/>
                  <a:pt x="20986" y="0"/>
                  <a:pt x="20864" y="0"/>
                </a:cubicBezTo>
                <a:cubicBezTo>
                  <a:pt x="20864" y="0"/>
                  <a:pt x="20864" y="0"/>
                  <a:pt x="20864" y="0"/>
                </a:cubicBezTo>
                <a:cubicBezTo>
                  <a:pt x="245" y="8836"/>
                  <a:pt x="245" y="8836"/>
                  <a:pt x="245" y="8836"/>
                </a:cubicBezTo>
                <a:cubicBezTo>
                  <a:pt x="245" y="8836"/>
                  <a:pt x="245" y="8836"/>
                  <a:pt x="245" y="8836"/>
                </a:cubicBezTo>
                <a:cubicBezTo>
                  <a:pt x="245" y="8836"/>
                  <a:pt x="245" y="8836"/>
                  <a:pt x="245" y="8836"/>
                </a:cubicBezTo>
                <a:cubicBezTo>
                  <a:pt x="245" y="8836"/>
                  <a:pt x="245" y="8836"/>
                  <a:pt x="245" y="8836"/>
                </a:cubicBezTo>
                <a:cubicBezTo>
                  <a:pt x="123" y="8959"/>
                  <a:pt x="0" y="9082"/>
                  <a:pt x="0" y="9327"/>
                </a:cubicBezTo>
                <a:cubicBezTo>
                  <a:pt x="0" y="9573"/>
                  <a:pt x="123" y="9695"/>
                  <a:pt x="368" y="9818"/>
                </a:cubicBezTo>
                <a:cubicBezTo>
                  <a:pt x="368" y="9818"/>
                  <a:pt x="368" y="9818"/>
                  <a:pt x="368" y="9818"/>
                </a:cubicBezTo>
                <a:cubicBezTo>
                  <a:pt x="8468" y="13132"/>
                  <a:pt x="8468" y="13132"/>
                  <a:pt x="8468" y="13132"/>
                </a:cubicBezTo>
                <a:cubicBezTo>
                  <a:pt x="11782" y="21232"/>
                  <a:pt x="11782" y="21232"/>
                  <a:pt x="11782" y="21232"/>
                </a:cubicBezTo>
                <a:cubicBezTo>
                  <a:pt x="11782" y="21232"/>
                  <a:pt x="11782" y="21232"/>
                  <a:pt x="11782" y="21232"/>
                </a:cubicBezTo>
                <a:cubicBezTo>
                  <a:pt x="11905" y="21477"/>
                  <a:pt x="12027" y="21600"/>
                  <a:pt x="12273" y="21600"/>
                </a:cubicBezTo>
                <a:cubicBezTo>
                  <a:pt x="12518" y="21600"/>
                  <a:pt x="12641" y="21477"/>
                  <a:pt x="12764" y="21355"/>
                </a:cubicBezTo>
                <a:cubicBezTo>
                  <a:pt x="12764" y="21355"/>
                  <a:pt x="12764" y="21355"/>
                  <a:pt x="12764" y="21355"/>
                </a:cubicBezTo>
                <a:cubicBezTo>
                  <a:pt x="12764" y="21355"/>
                  <a:pt x="12764" y="21355"/>
                  <a:pt x="12764" y="21355"/>
                </a:cubicBezTo>
                <a:cubicBezTo>
                  <a:pt x="12764" y="21355"/>
                  <a:pt x="12764" y="21355"/>
                  <a:pt x="12764" y="21355"/>
                </a:cubicBezTo>
                <a:cubicBezTo>
                  <a:pt x="21600" y="736"/>
                  <a:pt x="21600" y="736"/>
                  <a:pt x="21600" y="736"/>
                </a:cubicBezTo>
                <a:cubicBezTo>
                  <a:pt x="21600" y="736"/>
                  <a:pt x="21600" y="736"/>
                  <a:pt x="21600" y="736"/>
                </a:cubicBezTo>
                <a:cubicBezTo>
                  <a:pt x="21600" y="614"/>
                  <a:pt x="21600" y="614"/>
                  <a:pt x="21600" y="491"/>
                </a:cubicBezTo>
                <a:moveTo>
                  <a:pt x="1718" y="9327"/>
                </a:moveTo>
                <a:cubicBezTo>
                  <a:pt x="18900" y="1964"/>
                  <a:pt x="18900" y="1964"/>
                  <a:pt x="18900" y="1964"/>
                </a:cubicBezTo>
                <a:cubicBezTo>
                  <a:pt x="8714" y="12150"/>
                  <a:pt x="8714" y="12150"/>
                  <a:pt x="8714" y="12150"/>
                </a:cubicBezTo>
                <a:lnTo>
                  <a:pt x="1718" y="9327"/>
                </a:lnTo>
                <a:close/>
                <a:moveTo>
                  <a:pt x="12273" y="19882"/>
                </a:moveTo>
                <a:cubicBezTo>
                  <a:pt x="9450" y="12886"/>
                  <a:pt x="9450" y="12886"/>
                  <a:pt x="9450" y="12886"/>
                </a:cubicBezTo>
                <a:cubicBezTo>
                  <a:pt x="19636" y="2700"/>
                  <a:pt x="19636" y="2700"/>
                  <a:pt x="19636" y="2700"/>
                </a:cubicBezTo>
                <a:lnTo>
                  <a:pt x="12273" y="19882"/>
                </a:lnTo>
                <a:close/>
              </a:path>
            </a:pathLst>
          </a:custGeom>
          <a:solidFill>
            <a:srgbClr val="FFFFFF"/>
          </a:solidFill>
          <a:ln w="12700">
            <a:miter lim="400000"/>
          </a:ln>
        </p:spPr>
        <p:txBody>
          <a:bodyPr lIns="34289" tIns="34289" rIns="34289" bIns="34289" anchor="ctr"/>
          <a:lstStyle/>
          <a:p>
            <a:pPr defTabSz="914301">
              <a:defRPr sz="2400">
                <a:solidFill>
                  <a:srgbClr val="3F3F3F"/>
                </a:solidFill>
                <a:latin typeface="Helvetica"/>
                <a:ea typeface="Helvetica"/>
                <a:cs typeface="Helvetica"/>
                <a:sym typeface="Helvetica"/>
              </a:defRPr>
            </a:pPr>
            <a:endParaRPr sz="3093"/>
          </a:p>
        </p:txBody>
      </p:sp>
      <p:sp>
        <p:nvSpPr>
          <p:cNvPr id="9" name="One stop shop"/>
          <p:cNvSpPr/>
          <p:nvPr/>
        </p:nvSpPr>
        <p:spPr>
          <a:xfrm>
            <a:off x="1467840" y="1143372"/>
            <a:ext cx="2449708" cy="545212"/>
          </a:xfrm>
          <a:prstGeom prst="rect">
            <a:avLst/>
          </a:prstGeom>
          <a:ln w="12700">
            <a:miter lim="400000"/>
          </a:ln>
          <a:extLst>
            <a:ext uri="{C572A759-6A51-4108-AA02-DFA0A04FC94B}">
              <ma14:wrappingTextBoxFlag xmlns="" xmlns:ma14="http://schemas.microsoft.com/office/mac/drawingml/2011/main" val="1"/>
            </a:ext>
          </a:extLst>
        </p:spPr>
        <p:txBody>
          <a:bodyPr wrap="none" lIns="34289" tIns="34289" rIns="34289" bIns="34289">
            <a:spAutoFit/>
          </a:bodyPr>
          <a:lstStyle>
            <a:lvl1pPr defTabSz="1300480">
              <a:lnSpc>
                <a:spcPct val="100000"/>
              </a:lnSpc>
              <a:spcBef>
                <a:spcPts val="0"/>
              </a:spcBef>
              <a:defRPr sz="1700" b="1" cap="all">
                <a:solidFill>
                  <a:srgbClr val="5B0EA1"/>
                </a:solidFill>
                <a:latin typeface="Helvetica"/>
                <a:ea typeface="Helvetica"/>
                <a:cs typeface="Helvetica"/>
                <a:sym typeface="Helvetica"/>
              </a:defRPr>
            </a:lvl1pPr>
          </a:lstStyle>
          <a:p>
            <a:r>
              <a:rPr lang="nl-BE" sz="3093" dirty="0"/>
              <a:t>CHECK-OUT</a:t>
            </a:r>
            <a:endParaRPr sz="3093" dirty="0"/>
          </a:p>
        </p:txBody>
      </p:sp>
      <p:sp>
        <p:nvSpPr>
          <p:cNvPr id="11" name="Tekstvak 10"/>
          <p:cNvSpPr txBox="1"/>
          <p:nvPr/>
        </p:nvSpPr>
        <p:spPr>
          <a:xfrm>
            <a:off x="611288" y="3238521"/>
            <a:ext cx="5915025" cy="7312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410722">
              <a:spcBef>
                <a:spcPts val="703"/>
              </a:spcBef>
            </a:pPr>
            <a:r>
              <a:rPr lang="nl-NL" sz="2400" dirty="0">
                <a:solidFill>
                  <a:srgbClr val="002060"/>
                </a:solidFill>
                <a:latin typeface="Arial" panose="020B0604020202020204" pitchFamily="34" charset="0"/>
                <a:cs typeface="Arial" panose="020B0604020202020204" pitchFamily="34" charset="0"/>
              </a:rPr>
              <a:t>WAT NEEM JE MEE?</a:t>
            </a:r>
          </a:p>
          <a:p>
            <a:pPr defTabSz="410722">
              <a:spcBef>
                <a:spcPts val="703"/>
              </a:spcBef>
            </a:pPr>
            <a:endParaRPr lang="nl-NL" sz="2400" dirty="0">
              <a:solidFill>
                <a:srgbClr val="002060"/>
              </a:solidFill>
              <a:latin typeface="Arial" panose="020B0604020202020204" pitchFamily="34" charset="0"/>
              <a:cs typeface="Arial" panose="020B0604020202020204" pitchFamily="34" charset="0"/>
            </a:endParaRPr>
          </a:p>
          <a:p>
            <a:pPr defTabSz="410722">
              <a:spcBef>
                <a:spcPts val="703"/>
              </a:spcBef>
            </a:pPr>
            <a:r>
              <a:rPr lang="nl-NL" sz="2400" dirty="0">
                <a:solidFill>
                  <a:srgbClr val="002060"/>
                </a:solidFill>
                <a:latin typeface="Arial" panose="020B0604020202020204" pitchFamily="34" charset="0"/>
                <a:cs typeface="Arial" panose="020B0604020202020204" pitchFamily="34" charset="0"/>
              </a:rPr>
              <a:t>WAT LAAT JE HIER?</a:t>
            </a:r>
          </a:p>
          <a:p>
            <a:pPr defTabSz="410722">
              <a:spcBef>
                <a:spcPts val="703"/>
              </a:spcBef>
            </a:pPr>
            <a:endParaRPr lang="nl-NL" sz="2400" dirty="0">
              <a:solidFill>
                <a:srgbClr val="002060"/>
              </a:solidFill>
              <a:latin typeface="Arial" panose="020B0604020202020204" pitchFamily="34" charset="0"/>
              <a:cs typeface="Arial" panose="020B0604020202020204" pitchFamily="34" charset="0"/>
            </a:endParaRPr>
          </a:p>
          <a:p>
            <a:pPr defTabSz="410722">
              <a:spcBef>
                <a:spcPts val="703"/>
              </a:spcBef>
            </a:pPr>
            <a:r>
              <a:rPr lang="nl-NL" sz="2400" dirty="0">
                <a:solidFill>
                  <a:srgbClr val="002060"/>
                </a:solidFill>
                <a:latin typeface="Arial" panose="020B0604020202020204" pitchFamily="34" charset="0"/>
                <a:cs typeface="Arial" panose="020B0604020202020204" pitchFamily="34" charset="0"/>
              </a:rPr>
              <a:t>WRAP UP</a:t>
            </a:r>
            <a:br>
              <a:rPr lang="nl-NL" sz="1600" dirty="0">
                <a:solidFill>
                  <a:srgbClr val="002060"/>
                </a:solidFill>
                <a:latin typeface="Arial" panose="020B0604020202020204" pitchFamily="34" charset="0"/>
                <a:cs typeface="Arial" panose="020B0604020202020204" pitchFamily="34" charset="0"/>
              </a:rPr>
            </a:br>
            <a:br>
              <a:rPr lang="nl-NL" sz="1600" dirty="0">
                <a:latin typeface="Arial" panose="020B0604020202020204" pitchFamily="34" charset="0"/>
                <a:cs typeface="Arial" panose="020B0604020202020204" pitchFamily="34" charset="0"/>
              </a:rPr>
            </a:br>
            <a:br>
              <a:rPr lang="nl-NL" sz="1600" dirty="0">
                <a:latin typeface="Arial" panose="020B0604020202020204" pitchFamily="34" charset="0"/>
                <a:cs typeface="Arial" panose="020B0604020202020204" pitchFamily="34" charset="0"/>
              </a:rPr>
            </a:br>
            <a:br>
              <a:rPr lang="nl-NL" sz="1600" dirty="0">
                <a:latin typeface="Arial" panose="020B0604020202020204" pitchFamily="34" charset="0"/>
                <a:cs typeface="Arial" panose="020B0604020202020204" pitchFamily="34" charset="0"/>
              </a:rPr>
            </a:br>
            <a:endParaRPr lang="nl-NL" sz="1600" dirty="0">
              <a:latin typeface="Arial" panose="020B0604020202020204" pitchFamily="34" charset="0"/>
              <a:cs typeface="Arial" panose="020B0604020202020204" pitchFamily="34" charset="0"/>
            </a:endParaRPr>
          </a:p>
          <a:p>
            <a:pPr defTabSz="410722">
              <a:spcBef>
                <a:spcPts val="703"/>
              </a:spcBef>
            </a:pPr>
            <a:endParaRPr lang="nl-NL" sz="1600" dirty="0">
              <a:latin typeface="Arial" panose="020B0604020202020204" pitchFamily="34" charset="0"/>
              <a:cs typeface="Arial" panose="020B0604020202020204" pitchFamily="34" charset="0"/>
            </a:endParaRPr>
          </a:p>
          <a:p>
            <a:pPr defTabSz="410722">
              <a:spcBef>
                <a:spcPts val="703"/>
              </a:spcBef>
            </a:pPr>
            <a:endParaRPr lang="nl-NL" sz="1600" dirty="0">
              <a:latin typeface="Arial" panose="020B0604020202020204" pitchFamily="34" charset="0"/>
              <a:cs typeface="Arial" panose="020B0604020202020204" pitchFamily="34" charset="0"/>
            </a:endParaRPr>
          </a:p>
          <a:p>
            <a:pPr defTabSz="410722">
              <a:spcBef>
                <a:spcPts val="703"/>
              </a:spcBef>
            </a:pPr>
            <a:endParaRPr lang="nl-NL" sz="1600" dirty="0">
              <a:latin typeface="Arial" panose="020B0604020202020204" pitchFamily="34" charset="0"/>
              <a:cs typeface="Arial" panose="020B0604020202020204" pitchFamily="34" charset="0"/>
            </a:endParaRPr>
          </a:p>
          <a:p>
            <a:pPr defTabSz="410722">
              <a:spcBef>
                <a:spcPts val="703"/>
              </a:spcBef>
            </a:pPr>
            <a:endParaRPr lang="nl-NL" sz="1600" dirty="0">
              <a:latin typeface="Arial" panose="020B0604020202020204" pitchFamily="34" charset="0"/>
              <a:cs typeface="Arial" panose="020B0604020202020204" pitchFamily="34" charset="0"/>
            </a:endParaRPr>
          </a:p>
          <a:p>
            <a:pPr defTabSz="410722">
              <a:spcBef>
                <a:spcPts val="703"/>
              </a:spcBef>
            </a:pPr>
            <a:endParaRPr lang="nl-NL" sz="1600" dirty="0">
              <a:solidFill>
                <a:srgbClr val="002060"/>
              </a:solidFill>
              <a:latin typeface="Arial" panose="020B0604020202020204" pitchFamily="34" charset="0"/>
              <a:cs typeface="Arial" panose="020B0604020202020204" pitchFamily="34" charset="0"/>
            </a:endParaRPr>
          </a:p>
          <a:p>
            <a:pPr defTabSz="410722">
              <a:spcBef>
                <a:spcPts val="703"/>
              </a:spcBef>
            </a:pPr>
            <a:endParaRPr lang="nl-NL" sz="1600" dirty="0"/>
          </a:p>
          <a:p>
            <a:pPr defTabSz="410722">
              <a:spcBef>
                <a:spcPts val="703"/>
              </a:spcBef>
            </a:pPr>
            <a:endParaRPr lang="nl-NL" sz="1600" dirty="0"/>
          </a:p>
          <a:p>
            <a:pPr defTabSz="410722">
              <a:spcBef>
                <a:spcPts val="703"/>
              </a:spcBef>
            </a:pPr>
            <a:endParaRPr lang="nl-NL" sz="1600" dirty="0"/>
          </a:p>
          <a:p>
            <a:pPr defTabSz="410722">
              <a:spcBef>
                <a:spcPts val="703"/>
              </a:spcBef>
            </a:pPr>
            <a:endParaRPr lang="nl-NL" sz="1600" dirty="0"/>
          </a:p>
          <a:p>
            <a:pPr defTabSz="410722">
              <a:spcBef>
                <a:spcPts val="703"/>
              </a:spcBef>
            </a:pPr>
            <a:endParaRPr lang="nl-NL" sz="1600" dirty="0"/>
          </a:p>
          <a:p>
            <a:pPr defTabSz="410722">
              <a:spcBef>
                <a:spcPts val="703"/>
              </a:spcBef>
            </a:pPr>
            <a:endParaRPr lang="nl-NL" sz="1600" dirty="0"/>
          </a:p>
          <a:p>
            <a:pPr defTabSz="410722">
              <a:spcBef>
                <a:spcPts val="703"/>
              </a:spcBef>
            </a:pPr>
            <a:endParaRPr lang="nl-NL" sz="1600" dirty="0"/>
          </a:p>
        </p:txBody>
      </p:sp>
      <p:sp>
        <p:nvSpPr>
          <p:cNvPr id="18" name="Tekstvak 17"/>
          <p:cNvSpPr txBox="1"/>
          <p:nvPr/>
        </p:nvSpPr>
        <p:spPr>
          <a:xfrm flipV="1">
            <a:off x="-2527964" y="4932525"/>
            <a:ext cx="5227098" cy="10079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410722">
              <a:spcBef>
                <a:spcPts val="703"/>
              </a:spcBef>
            </a:pPr>
            <a:endParaRPr lang="nl-NL" sz="1600" dirty="0"/>
          </a:p>
          <a:p>
            <a:pPr defTabSz="410722">
              <a:spcBef>
                <a:spcPts val="703"/>
              </a:spcBef>
            </a:pPr>
            <a:endParaRPr lang="nl-NL" sz="1600" dirty="0"/>
          </a:p>
          <a:p>
            <a:pPr defTabSz="410722">
              <a:spcBef>
                <a:spcPts val="703"/>
              </a:spcBef>
            </a:pPr>
            <a:endParaRPr lang="nl-NL" sz="1600" dirty="0"/>
          </a:p>
        </p:txBody>
      </p:sp>
      <p:pic>
        <p:nvPicPr>
          <p:cNvPr id="3" name="Tijdelijke aanduiding voor afbeelding 2"/>
          <p:cNvPicPr>
            <a:picLocks noGrp="1" noChangeAspect="1"/>
          </p:cNvPicPr>
          <p:nvPr>
            <p:ph type="pic" idx="13"/>
          </p:nvPr>
        </p:nvPicPr>
        <p:blipFill>
          <a:blip r:embed="rId3"/>
          <a:srcRect t="30946" b="30946"/>
          <a:stretch>
            <a:fillRect/>
          </a:stretch>
        </p:blipFill>
        <p:spPr>
          <a:xfrm>
            <a:off x="4846696" y="857249"/>
            <a:ext cx="8437131" cy="5143501"/>
          </a:xfrm>
          <a:prstGeom prst="rect">
            <a:avLst/>
          </a:prstGeom>
        </p:spPr>
      </p:pic>
    </p:spTree>
    <p:extLst>
      <p:ext uri="{BB962C8B-B14F-4D97-AF65-F5344CB8AC3E}">
        <p14:creationId xmlns:p14="http://schemas.microsoft.com/office/powerpoint/2010/main" val="19395405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B0EA1"/>
            </a:gs>
            <a:gs pos="100000">
              <a:srgbClr val="12B8B8"/>
            </a:gs>
          </a:gsLst>
          <a:lin ang="5400000" scaled="0"/>
        </a:gradFill>
        <a:effectLst/>
      </p:bgPr>
    </p:bg>
    <p:spTree>
      <p:nvGrpSpPr>
        <p:cNvPr id="1" name=""/>
        <p:cNvGrpSpPr/>
        <p:nvPr/>
      </p:nvGrpSpPr>
      <p:grpSpPr>
        <a:xfrm>
          <a:off x="0" y="0"/>
          <a:ext cx="0" cy="0"/>
          <a:chOff x="0" y="0"/>
          <a:chExt cx="0" cy="0"/>
        </a:xfrm>
      </p:grpSpPr>
      <p:sp>
        <p:nvSpPr>
          <p:cNvPr id="787" name="OFFERTE"/>
          <p:cNvSpPr txBox="1">
            <a:spLocks noGrp="1"/>
          </p:cNvSpPr>
          <p:nvPr>
            <p:ph type="body" idx="16"/>
          </p:nvPr>
        </p:nvSpPr>
        <p:spPr>
          <a:xfrm>
            <a:off x="756745" y="3167262"/>
            <a:ext cx="10386211" cy="1783110"/>
          </a:xfrm>
          <a:prstGeom prst="rect">
            <a:avLst/>
          </a:prstGeom>
        </p:spPr>
        <p:txBody>
          <a:bodyPr/>
          <a:lstStyle/>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r>
              <a:rPr lang="nl-BE" sz="5333" dirty="0">
                <a:latin typeface="Arial" panose="020B0604020202020204" pitchFamily="34" charset="0"/>
                <a:cs typeface="Arial" panose="020B0604020202020204" pitchFamily="34" charset="0"/>
              </a:rPr>
              <a:t>MASTERCLASS</a:t>
            </a:r>
          </a:p>
          <a:p>
            <a:endParaRPr lang="nl-BE" sz="5333" dirty="0">
              <a:latin typeface="Arial" panose="020B0604020202020204" pitchFamily="34" charset="0"/>
              <a:cs typeface="Arial" panose="020B0604020202020204" pitchFamily="34" charset="0"/>
            </a:endParaRPr>
          </a:p>
          <a:p>
            <a:r>
              <a:rPr lang="nl-BE" sz="5333" dirty="0">
                <a:latin typeface="Arial" panose="020B0604020202020204" pitchFamily="34" charset="0"/>
                <a:cs typeface="Arial" panose="020B0604020202020204" pitchFamily="34" charset="0"/>
              </a:rPr>
              <a:t>SYSTEMISCH COACHEN</a:t>
            </a:r>
          </a:p>
          <a:p>
            <a:r>
              <a:rPr lang="nl-BE" sz="1600" dirty="0">
                <a:latin typeface="Arial" panose="020B0604020202020204" pitchFamily="34" charset="0"/>
                <a:cs typeface="Arial" panose="020B0604020202020204" pitchFamily="34" charset="0"/>
              </a:rPr>
              <a:t>ELS SCHEPENS</a:t>
            </a:r>
          </a:p>
          <a:p>
            <a:endParaRPr lang="nl-BE" sz="2400" dirty="0">
              <a:latin typeface="Arial" panose="020B0604020202020204" pitchFamily="34" charset="0"/>
              <a:cs typeface="Arial" panose="020B0604020202020204" pitchFamily="34" charset="0"/>
            </a:endParaRPr>
          </a:p>
          <a:p>
            <a:r>
              <a:rPr lang="nl-BE" sz="4800" dirty="0">
                <a:latin typeface="Arial" panose="020B0604020202020204" pitchFamily="34" charset="0"/>
                <a:cs typeface="Arial" panose="020B0604020202020204" pitchFamily="34" charset="0"/>
              </a:rPr>
              <a:t>DAG 2 </a:t>
            </a:r>
            <a:r>
              <a:rPr lang="nl-BE" sz="4800" dirty="0"/>
              <a:t>                                                                                            </a:t>
            </a:r>
          </a:p>
        </p:txBody>
      </p:sp>
      <p:pic>
        <p:nvPicPr>
          <p:cNvPr id="789" name="image1.png" descr="image1.png"/>
          <p:cNvPicPr>
            <a:picLocks noChangeAspect="1"/>
          </p:cNvPicPr>
          <p:nvPr/>
        </p:nvPicPr>
        <p:blipFill>
          <a:blip r:embed="rId3"/>
          <a:stretch>
            <a:fillRect/>
          </a:stretch>
        </p:blipFill>
        <p:spPr>
          <a:xfrm rot="10800000">
            <a:off x="-141105" y="2531994"/>
            <a:ext cx="5490749" cy="4506687"/>
          </a:xfrm>
          <a:prstGeom prst="rect">
            <a:avLst/>
          </a:prstGeom>
          <a:ln w="12700">
            <a:miter lim="400000"/>
          </a:ln>
        </p:spPr>
      </p:pic>
      <p:pic>
        <p:nvPicPr>
          <p:cNvPr id="790" name="image1.png" descr="image1.png"/>
          <p:cNvPicPr>
            <a:picLocks noChangeAspect="1"/>
          </p:cNvPicPr>
          <p:nvPr/>
        </p:nvPicPr>
        <p:blipFill>
          <a:blip r:embed="rId4"/>
          <a:stretch>
            <a:fillRect/>
          </a:stretch>
        </p:blipFill>
        <p:spPr>
          <a:xfrm>
            <a:off x="11903870" y="538278"/>
            <a:ext cx="5490751" cy="4506687"/>
          </a:xfrm>
          <a:prstGeom prst="rect">
            <a:avLst/>
          </a:prstGeom>
          <a:ln w="12700">
            <a:miter lim="400000"/>
          </a:ln>
        </p:spPr>
      </p:pic>
      <p:pic>
        <p:nvPicPr>
          <p:cNvPr id="3" name="Afbeelding 2">
            <a:extLst>
              <a:ext uri="{FF2B5EF4-FFF2-40B4-BE49-F238E27FC236}">
                <a16:creationId xmlns:a16="http://schemas.microsoft.com/office/drawing/2014/main" id="{816B6BB3-F968-C148-AB4F-328F509942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3267" y="5044965"/>
            <a:ext cx="1212254" cy="1062243"/>
          </a:xfrm>
          <a:prstGeom prst="rect">
            <a:avLst/>
          </a:prstGeom>
        </p:spPr>
      </p:pic>
    </p:spTree>
    <p:extLst>
      <p:ext uri="{BB962C8B-B14F-4D97-AF65-F5344CB8AC3E}">
        <p14:creationId xmlns:p14="http://schemas.microsoft.com/office/powerpoint/2010/main" val="3140336259"/>
      </p:ext>
    </p:extLst>
  </p:cSld>
  <p:clrMapOvr>
    <a:masterClrMapping/>
  </p:clrMapOvr>
  <p:transition spd="med" advTm="5167"/>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789"/>
                                        </p:tgtEl>
                                        <p:attrNameLst>
                                          <p:attrName>style.visibility</p:attrName>
                                        </p:attrNameLst>
                                      </p:cBhvr>
                                      <p:to>
                                        <p:strVal val="visible"/>
                                      </p:to>
                                    </p:set>
                                    <p:animEffect transition="in" filter="wipe(left)">
                                      <p:cBhvr>
                                        <p:cTn id="7" dur="500"/>
                                        <p:tgtEl>
                                          <p:spTgt spid="789"/>
                                        </p:tgtEl>
                                      </p:cBhvr>
                                    </p:animEffect>
                                  </p:childTnLst>
                                </p:cTn>
                              </p:par>
                            </p:childTnLst>
                          </p:cTn>
                        </p:par>
                        <p:par>
                          <p:cTn id="8" fill="hold">
                            <p:stCondLst>
                              <p:cond delay="500"/>
                            </p:stCondLst>
                            <p:childTnLst>
                              <p:par>
                                <p:cTn id="9" presetID="22" presetClass="entr" presetSubtype="2" fill="hold" grpId="0" nodeType="afterEffect">
                                  <p:stCondLst>
                                    <p:cond delay="0"/>
                                  </p:stCondLst>
                                  <p:iterate>
                                    <p:tmAbs val="0"/>
                                  </p:iterate>
                                  <p:childTnLst>
                                    <p:set>
                                      <p:cBhvr>
                                        <p:cTn id="10" fill="hold"/>
                                        <p:tgtEl>
                                          <p:spTgt spid="790"/>
                                        </p:tgtEl>
                                        <p:attrNameLst>
                                          <p:attrName>style.visibility</p:attrName>
                                        </p:attrNameLst>
                                      </p:cBhvr>
                                      <p:to>
                                        <p:strVal val="visible"/>
                                      </p:to>
                                    </p:set>
                                    <p:animEffect transition="in" filter="wipe(right)">
                                      <p:cBhvr>
                                        <p:cTn id="11" dur="500"/>
                                        <p:tgtEl>
                                          <p:spTgt spid="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 grpId="0" animBg="1" advAuto="0"/>
      <p:bldP spid="790"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 name="Afbeelding" descr="Afbeelding"/>
          <p:cNvPicPr>
            <a:picLocks noGrp="1" noChangeAspect="1"/>
          </p:cNvPicPr>
          <p:nvPr>
            <p:ph type="pic" idx="13"/>
          </p:nvPr>
        </p:nvPicPr>
        <p:blipFill>
          <a:blip r:embed="rId3"/>
          <a:stretch>
            <a:fillRect/>
          </a:stretch>
        </p:blipFill>
        <p:spPr>
          <a:xfrm>
            <a:off x="7201576" y="464"/>
            <a:ext cx="4990424" cy="6857069"/>
          </a:xfrm>
          <a:prstGeom prst="rect">
            <a:avLst/>
          </a:prstGeom>
        </p:spPr>
      </p:pic>
      <p:sp>
        <p:nvSpPr>
          <p:cNvPr id="814" name="Rechthoek"/>
          <p:cNvSpPr/>
          <p:nvPr/>
        </p:nvSpPr>
        <p:spPr>
          <a:xfrm>
            <a:off x="7208249" y="-2448"/>
            <a:ext cx="4990424" cy="6937068"/>
          </a:xfrm>
          <a:prstGeom prst="rect">
            <a:avLst/>
          </a:prstGeom>
          <a:gradFill>
            <a:gsLst>
              <a:gs pos="30000">
                <a:srgbClr val="00A09D">
                  <a:alpha val="85000"/>
                </a:srgbClr>
              </a:gs>
              <a:gs pos="100000">
                <a:srgbClr val="1891AB">
                  <a:alpha val="90000"/>
                </a:srgbClr>
              </a:gs>
            </a:gsLst>
            <a:lin ang="5400000"/>
          </a:gradFill>
          <a:ln w="12700">
            <a:miter lim="400000"/>
          </a:ln>
        </p:spPr>
        <p:txBody>
          <a:bodyPr lIns="34289" tIns="34289" rIns="34289" bIns="34289" anchor="ctr"/>
          <a:lstStyle/>
          <a:p>
            <a:pPr defTabSz="914301">
              <a:defRPr sz="6400" cap="all">
                <a:solidFill>
                  <a:srgbClr val="FFFFFF"/>
                </a:solidFill>
                <a:latin typeface="Helvetica"/>
                <a:ea typeface="Helvetica"/>
                <a:cs typeface="Helvetica"/>
                <a:sym typeface="Helvetica"/>
              </a:defRPr>
            </a:pPr>
            <a:endParaRPr sz="4500"/>
          </a:p>
        </p:txBody>
      </p:sp>
      <p:pic>
        <p:nvPicPr>
          <p:cNvPr id="817" name="image1.png" descr="image1.png"/>
          <p:cNvPicPr>
            <a:picLocks noChangeAspect="1"/>
          </p:cNvPicPr>
          <p:nvPr/>
        </p:nvPicPr>
        <p:blipFill>
          <a:blip r:embed="rId4"/>
          <a:stretch>
            <a:fillRect/>
          </a:stretch>
        </p:blipFill>
        <p:spPr>
          <a:xfrm rot="5400000">
            <a:off x="6052610" y="986589"/>
            <a:ext cx="6937067" cy="5152285"/>
          </a:xfrm>
          <a:prstGeom prst="rect">
            <a:avLst/>
          </a:prstGeom>
          <a:ln w="12700">
            <a:miter lim="400000"/>
          </a:ln>
        </p:spPr>
      </p:pic>
      <p:sp>
        <p:nvSpPr>
          <p:cNvPr id="818" name="Tekst"/>
          <p:cNvSpPr txBox="1"/>
          <p:nvPr/>
        </p:nvSpPr>
        <p:spPr>
          <a:xfrm>
            <a:off x="2037207" y="969663"/>
            <a:ext cx="173124" cy="62472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marL="171432" defTabSz="321435">
              <a:lnSpc>
                <a:spcPts val="5976"/>
              </a:lnSpc>
              <a:defRPr sz="2000">
                <a:solidFill>
                  <a:srgbClr val="000000"/>
                </a:solidFill>
              </a:defRPr>
            </a:pPr>
            <a:endParaRPr sz="1407"/>
          </a:p>
        </p:txBody>
      </p:sp>
      <p:sp>
        <p:nvSpPr>
          <p:cNvPr id="815" name="Onze Visie"/>
          <p:cNvSpPr txBox="1">
            <a:spLocks noGrp="1"/>
          </p:cNvSpPr>
          <p:nvPr>
            <p:ph type="title"/>
          </p:nvPr>
        </p:nvSpPr>
        <p:spPr>
          <a:xfrm>
            <a:off x="7383292" y="2699908"/>
            <a:ext cx="6045476" cy="581892"/>
          </a:xfrm>
          <a:prstGeom prst="rect">
            <a:avLst/>
          </a:prstGeom>
        </p:spPr>
        <p:txBody>
          <a:bodyPr>
            <a:noAutofit/>
          </a:bodyPr>
          <a:lstStyle>
            <a:lvl1pPr defTabSz="1040384">
              <a:defRPr sz="5120">
                <a:solidFill>
                  <a:srgbClr val="172457"/>
                </a:solidFill>
                <a:latin typeface="Avenir Next"/>
                <a:ea typeface="Avenir Next"/>
                <a:cs typeface="Avenir Next"/>
                <a:sym typeface="Avenir Next"/>
              </a:defRPr>
            </a:lvl1pPr>
          </a:lstStyle>
          <a:p>
            <a:r>
              <a:rPr lang="nl-BE" sz="3733" dirty="0">
                <a:solidFill>
                  <a:schemeClr val="bg1"/>
                </a:solidFill>
              </a:rPr>
              <a:t>MINDSET VOOR EEN SUCCESVOL</a:t>
            </a:r>
            <a:br>
              <a:rPr lang="nl-BE" sz="3733" dirty="0">
                <a:solidFill>
                  <a:schemeClr val="bg1"/>
                </a:solidFill>
              </a:rPr>
            </a:br>
            <a:r>
              <a:rPr lang="nl-BE" sz="3733" dirty="0">
                <a:solidFill>
                  <a:schemeClr val="bg1"/>
                </a:solidFill>
              </a:rPr>
              <a:t>VERLOOP</a:t>
            </a:r>
            <a:endParaRPr sz="3733" dirty="0">
              <a:solidFill>
                <a:schemeClr val="bg1"/>
              </a:solidFill>
            </a:endParaRPr>
          </a:p>
        </p:txBody>
      </p:sp>
      <p:sp>
        <p:nvSpPr>
          <p:cNvPr id="2" name="Rechthoek 1">
            <a:extLst>
              <a:ext uri="{FF2B5EF4-FFF2-40B4-BE49-F238E27FC236}">
                <a16:creationId xmlns:a16="http://schemas.microsoft.com/office/drawing/2014/main" id="{A98013FE-8E06-5E4F-B153-9DB711ED1A77}"/>
              </a:ext>
            </a:extLst>
          </p:cNvPr>
          <p:cNvSpPr/>
          <p:nvPr/>
        </p:nvSpPr>
        <p:spPr>
          <a:xfrm>
            <a:off x="505521" y="2196107"/>
            <a:ext cx="1304539" cy="633271"/>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338658" marR="338658" algn="ctr" defTabSz="778914" hangingPunct="0">
              <a:lnSpc>
                <a:spcPct val="110000"/>
              </a:lnSpc>
            </a:pPr>
            <a:endParaRPr lang="nl-BE" sz="2933">
              <a:solidFill>
                <a:srgbClr val="FFFFFF"/>
              </a:solidFill>
              <a:latin typeface="Helvetica Neue Medium"/>
              <a:ea typeface="Helvetica Neue Medium"/>
              <a:cs typeface="Helvetica Neue Medium"/>
              <a:sym typeface="Helvetica Neue Medium"/>
            </a:endParaRPr>
          </a:p>
        </p:txBody>
      </p:sp>
      <p:sp>
        <p:nvSpPr>
          <p:cNvPr id="14" name="Het succes van organisaties hangt steeds meer af van de kwaliteit van hun relatie met medewerkers alsook van hun impact op de bredere maatschappelijke context. In hun streven naar een succesvolle toekomst vanuit deze beide invalshoeken, kunnen bedrijven, waar ook ter wereld, de nodige ondersteuning gebruiken. Het is de ambitie van Better Minds at Work om hierin een volwaardige partner voor hen te zijn.">
            <a:extLst>
              <a:ext uri="{FF2B5EF4-FFF2-40B4-BE49-F238E27FC236}">
                <a16:creationId xmlns:a16="http://schemas.microsoft.com/office/drawing/2014/main" id="{2338E45B-C67D-8D4A-936A-2CBD634F4E2F}"/>
              </a:ext>
            </a:extLst>
          </p:cNvPr>
          <p:cNvSpPr txBox="1">
            <a:spLocks noGrp="1"/>
          </p:cNvSpPr>
          <p:nvPr>
            <p:ph type="body" sz="quarter" idx="1"/>
          </p:nvPr>
        </p:nvSpPr>
        <p:spPr>
          <a:xfrm>
            <a:off x="757998" y="2059452"/>
            <a:ext cx="3771901" cy="412499"/>
          </a:xfrm>
          <a:prstGeom prst="rect">
            <a:avLst/>
          </a:prstGeom>
        </p:spPr>
        <p:txBody>
          <a:bodyPr>
            <a:normAutofit/>
          </a:bodyPr>
          <a:lstStyle/>
          <a:p>
            <a:pPr marL="0" indent="0">
              <a:buNone/>
            </a:pPr>
            <a:endParaRPr lang="en-US" sz="1600" dirty="0">
              <a:solidFill>
                <a:srgbClr val="002060"/>
              </a:solidFill>
              <a:cs typeface="Arial" panose="020B0604020202020204" pitchFamily="34" charset="0"/>
            </a:endParaRPr>
          </a:p>
          <a:p>
            <a:endParaRPr lang="en-US" sz="1600" dirty="0">
              <a:solidFill>
                <a:srgbClr val="002060"/>
              </a:solidFill>
              <a:cs typeface="Arial" panose="020B0604020202020204" pitchFamily="34" charset="0"/>
            </a:endParaRPr>
          </a:p>
          <a:p>
            <a:endParaRPr lang="en-US" sz="1600" dirty="0">
              <a:solidFill>
                <a:srgbClr val="002060"/>
              </a:solidFill>
              <a:cs typeface="Arial" panose="020B0604020202020204" pitchFamily="34" charset="0"/>
            </a:endParaRPr>
          </a:p>
          <a:p>
            <a:pPr>
              <a:lnSpc>
                <a:spcPct val="135000"/>
              </a:lnSpc>
              <a:defRPr sz="1700">
                <a:solidFill>
                  <a:srgbClr val="172457"/>
                </a:solidFill>
                <a:latin typeface="Avenir Next"/>
                <a:ea typeface="Avenir Next"/>
                <a:cs typeface="Avenir Next"/>
                <a:sym typeface="Avenir Next"/>
              </a:defRPr>
            </a:pPr>
            <a:endParaRPr sz="1600" dirty="0"/>
          </a:p>
        </p:txBody>
      </p:sp>
      <p:sp>
        <p:nvSpPr>
          <p:cNvPr id="15" name="Het succes van organisaties hangt steeds meer af van de kwaliteit van hun relatie met medewerkers alsook van hun impact op de bredere maatschappelijke context. In hun streven naar een succesvolle toekomst vanuit deze beide invalshoeken, kunnen bedrijven, waar ook ter wereld, de nodige ondersteuning gebruiken. Het is de ambitie van Better Minds at Work om hierin een volwaardige partner voor hen te zijn.">
            <a:extLst>
              <a:ext uri="{FF2B5EF4-FFF2-40B4-BE49-F238E27FC236}">
                <a16:creationId xmlns:a16="http://schemas.microsoft.com/office/drawing/2014/main" id="{E631816F-A26B-0448-9417-D2E6F52B1AA0}"/>
              </a:ext>
            </a:extLst>
          </p:cNvPr>
          <p:cNvSpPr txBox="1">
            <a:spLocks/>
          </p:cNvSpPr>
          <p:nvPr/>
        </p:nvSpPr>
        <p:spPr>
          <a:xfrm>
            <a:off x="757998" y="2587147"/>
            <a:ext cx="3771901" cy="412499"/>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ormAutofit/>
          </a:bodyPr>
          <a:lstStyle>
            <a:lvl1pPr marL="0" marR="0" indent="0" algn="l" defTabSz="1300480" rtl="0" latinLnBrk="0">
              <a:lnSpc>
                <a:spcPct val="90000"/>
              </a:lnSpc>
              <a:spcBef>
                <a:spcPts val="1400"/>
              </a:spcBef>
              <a:spcAft>
                <a:spcPts val="0"/>
              </a:spcAft>
              <a:buClrTx/>
              <a:buSzTx/>
              <a:buFontTx/>
              <a:buNone/>
              <a:tabLst/>
              <a:defRPr sz="1800" b="0" i="0" u="none" strike="noStrike" cap="none" spc="0" baseline="0">
                <a:ln>
                  <a:noFill/>
                </a:ln>
                <a:solidFill>
                  <a:srgbClr val="3F3F3F"/>
                </a:solidFill>
                <a:uFillTx/>
                <a:latin typeface="Helvetica"/>
                <a:ea typeface="Helvetica"/>
                <a:cs typeface="Helvetica"/>
                <a:sym typeface="Helvetica"/>
              </a:defRPr>
            </a:lvl1pPr>
            <a:lvl2pPr marL="628650" marR="0" indent="-17145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2pPr>
            <a:lvl3pPr marL="1120139" marR="0" indent="-205739"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3pPr>
            <a:lvl4pPr marL="1600200" marR="0" indent="-22860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4pPr>
            <a:lvl5pPr marL="2057400" marR="0" indent="-22860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5pPr>
            <a:lvl6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6pPr>
            <a:lvl7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7pPr>
            <a:lvl8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8pPr>
            <a:lvl9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9pPr>
          </a:lstStyle>
          <a:p>
            <a:pPr hangingPunct="1"/>
            <a:r>
              <a:rPr lang="en-US" sz="1600" dirty="0">
                <a:solidFill>
                  <a:srgbClr val="002060"/>
                </a:solidFill>
                <a:cs typeface="Arial" panose="020B0604020202020204" pitchFamily="34" charset="0"/>
              </a:rPr>
              <a:t>VEILIGHEID EN VERTROUWEN</a:t>
            </a:r>
          </a:p>
          <a:p>
            <a:pPr hangingPunct="1"/>
            <a:endParaRPr lang="en-US" sz="1600" dirty="0">
              <a:solidFill>
                <a:srgbClr val="002060"/>
              </a:solidFill>
              <a:cs typeface="Arial" panose="020B0604020202020204" pitchFamily="34" charset="0"/>
            </a:endParaRPr>
          </a:p>
          <a:p>
            <a:pPr hangingPunct="1"/>
            <a:endParaRPr lang="en-US" sz="1600" dirty="0">
              <a:solidFill>
                <a:srgbClr val="002060"/>
              </a:solidFill>
              <a:cs typeface="Arial" panose="020B0604020202020204" pitchFamily="34" charset="0"/>
            </a:endParaRPr>
          </a:p>
          <a:p>
            <a:pPr hangingPunct="1">
              <a:lnSpc>
                <a:spcPct val="135000"/>
              </a:lnSpc>
              <a:defRPr sz="1700">
                <a:solidFill>
                  <a:srgbClr val="172457"/>
                </a:solidFill>
                <a:latin typeface="Avenir Next"/>
                <a:ea typeface="Avenir Next"/>
                <a:cs typeface="Avenir Next"/>
                <a:sym typeface="Avenir Next"/>
              </a:defRPr>
            </a:pPr>
            <a:endParaRPr lang="en-US" sz="1600" dirty="0">
              <a:solidFill>
                <a:srgbClr val="172457"/>
              </a:solidFill>
              <a:latin typeface="Avenir Next"/>
              <a:ea typeface="Avenir Next"/>
              <a:cs typeface="Avenir Next"/>
              <a:sym typeface="Avenir Next"/>
            </a:endParaRPr>
          </a:p>
        </p:txBody>
      </p:sp>
      <p:sp>
        <p:nvSpPr>
          <p:cNvPr id="16" name="Het succes van organisaties hangt steeds meer af van de kwaliteit van hun relatie met medewerkers alsook van hun impact op de bredere maatschappelijke context. In hun streven naar een succesvolle toekomst vanuit deze beide invalshoeken, kunnen bedrijven, waar ook ter wereld, de nodige ondersteuning gebruiken. Het is de ambitie van Better Minds at Work om hierin een volwaardige partner voor hen te zijn.">
            <a:extLst>
              <a:ext uri="{FF2B5EF4-FFF2-40B4-BE49-F238E27FC236}">
                <a16:creationId xmlns:a16="http://schemas.microsoft.com/office/drawing/2014/main" id="{FF27B81A-FFE8-A642-81CE-6F3758635023}"/>
              </a:ext>
            </a:extLst>
          </p:cNvPr>
          <p:cNvSpPr txBox="1">
            <a:spLocks/>
          </p:cNvSpPr>
          <p:nvPr/>
        </p:nvSpPr>
        <p:spPr>
          <a:xfrm>
            <a:off x="757998" y="3075551"/>
            <a:ext cx="3771901" cy="412499"/>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ormAutofit/>
          </a:bodyPr>
          <a:lstStyle>
            <a:lvl1pPr marL="0" marR="0" indent="0" algn="l" defTabSz="1300480" rtl="0" latinLnBrk="0">
              <a:lnSpc>
                <a:spcPct val="90000"/>
              </a:lnSpc>
              <a:spcBef>
                <a:spcPts val="1400"/>
              </a:spcBef>
              <a:spcAft>
                <a:spcPts val="0"/>
              </a:spcAft>
              <a:buClrTx/>
              <a:buSzTx/>
              <a:buFontTx/>
              <a:buNone/>
              <a:tabLst/>
              <a:defRPr sz="1800" b="0" i="0" u="none" strike="noStrike" cap="none" spc="0" baseline="0">
                <a:ln>
                  <a:noFill/>
                </a:ln>
                <a:solidFill>
                  <a:srgbClr val="3F3F3F"/>
                </a:solidFill>
                <a:uFillTx/>
                <a:latin typeface="Helvetica"/>
                <a:ea typeface="Helvetica"/>
                <a:cs typeface="Helvetica"/>
                <a:sym typeface="Helvetica"/>
              </a:defRPr>
            </a:lvl1pPr>
            <a:lvl2pPr marL="628650" marR="0" indent="-17145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2pPr>
            <a:lvl3pPr marL="1120139" marR="0" indent="-205739"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3pPr>
            <a:lvl4pPr marL="1600200" marR="0" indent="-22860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4pPr>
            <a:lvl5pPr marL="2057400" marR="0" indent="-22860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5pPr>
            <a:lvl6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6pPr>
            <a:lvl7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7pPr>
            <a:lvl8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8pPr>
            <a:lvl9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9pPr>
          </a:lstStyle>
          <a:p>
            <a:pPr hangingPunct="1"/>
            <a:r>
              <a:rPr lang="en-US" sz="1600" dirty="0">
                <a:solidFill>
                  <a:srgbClr val="002060"/>
                </a:solidFill>
                <a:cs typeface="Arial" panose="020B0604020202020204" pitchFamily="34" charset="0"/>
              </a:rPr>
              <a:t>MOTIVATIE</a:t>
            </a:r>
          </a:p>
          <a:p>
            <a:pPr hangingPunct="1"/>
            <a:endParaRPr lang="en-US" sz="1600" dirty="0">
              <a:solidFill>
                <a:srgbClr val="002060"/>
              </a:solidFill>
              <a:cs typeface="Arial" panose="020B0604020202020204" pitchFamily="34" charset="0"/>
            </a:endParaRPr>
          </a:p>
          <a:p>
            <a:pPr hangingPunct="1"/>
            <a:endParaRPr lang="en-US" sz="1600" dirty="0">
              <a:solidFill>
                <a:srgbClr val="002060"/>
              </a:solidFill>
              <a:cs typeface="Arial" panose="020B0604020202020204" pitchFamily="34" charset="0"/>
            </a:endParaRPr>
          </a:p>
          <a:p>
            <a:pPr hangingPunct="1">
              <a:lnSpc>
                <a:spcPct val="135000"/>
              </a:lnSpc>
              <a:defRPr sz="1700">
                <a:solidFill>
                  <a:srgbClr val="172457"/>
                </a:solidFill>
                <a:latin typeface="Avenir Next"/>
                <a:ea typeface="Avenir Next"/>
                <a:cs typeface="Avenir Next"/>
                <a:sym typeface="Avenir Next"/>
              </a:defRPr>
            </a:pPr>
            <a:endParaRPr lang="en-US" sz="1600" dirty="0">
              <a:solidFill>
                <a:srgbClr val="172457"/>
              </a:solidFill>
              <a:latin typeface="Avenir Next"/>
              <a:ea typeface="Avenir Next"/>
              <a:cs typeface="Avenir Next"/>
              <a:sym typeface="Avenir Next"/>
            </a:endParaRPr>
          </a:p>
        </p:txBody>
      </p:sp>
      <p:sp>
        <p:nvSpPr>
          <p:cNvPr id="17" name="Het succes van organisaties hangt steeds meer af van de kwaliteit van hun relatie met medewerkers alsook van hun impact op de bredere maatschappelijke context. In hun streven naar een succesvolle toekomst vanuit deze beide invalshoeken, kunnen bedrijven, waar ook ter wereld, de nodige ondersteuning gebruiken. Het is de ambitie van Better Minds at Work om hierin een volwaardige partner voor hen te zijn.">
            <a:extLst>
              <a:ext uri="{FF2B5EF4-FFF2-40B4-BE49-F238E27FC236}">
                <a16:creationId xmlns:a16="http://schemas.microsoft.com/office/drawing/2014/main" id="{7F61A7C7-3ACF-5A4D-B148-AACBC5C28F6A}"/>
              </a:ext>
            </a:extLst>
          </p:cNvPr>
          <p:cNvSpPr txBox="1">
            <a:spLocks/>
          </p:cNvSpPr>
          <p:nvPr/>
        </p:nvSpPr>
        <p:spPr>
          <a:xfrm>
            <a:off x="757998" y="3562732"/>
            <a:ext cx="3771901" cy="412499"/>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ormAutofit/>
          </a:bodyPr>
          <a:lstStyle>
            <a:lvl1pPr marL="0" marR="0" indent="0" algn="l" defTabSz="1300480" rtl="0" latinLnBrk="0">
              <a:lnSpc>
                <a:spcPct val="90000"/>
              </a:lnSpc>
              <a:spcBef>
                <a:spcPts val="1400"/>
              </a:spcBef>
              <a:spcAft>
                <a:spcPts val="0"/>
              </a:spcAft>
              <a:buClrTx/>
              <a:buSzTx/>
              <a:buFontTx/>
              <a:buNone/>
              <a:tabLst/>
              <a:defRPr sz="1800" b="0" i="0" u="none" strike="noStrike" cap="none" spc="0" baseline="0">
                <a:ln>
                  <a:noFill/>
                </a:ln>
                <a:solidFill>
                  <a:srgbClr val="3F3F3F"/>
                </a:solidFill>
                <a:uFillTx/>
                <a:latin typeface="Helvetica"/>
                <a:ea typeface="Helvetica"/>
                <a:cs typeface="Helvetica"/>
                <a:sym typeface="Helvetica"/>
              </a:defRPr>
            </a:lvl1pPr>
            <a:lvl2pPr marL="628650" marR="0" indent="-17145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2pPr>
            <a:lvl3pPr marL="1120139" marR="0" indent="-205739"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3pPr>
            <a:lvl4pPr marL="1600200" marR="0" indent="-22860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4pPr>
            <a:lvl5pPr marL="2057400" marR="0" indent="-22860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5pPr>
            <a:lvl6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6pPr>
            <a:lvl7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7pPr>
            <a:lvl8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8pPr>
            <a:lvl9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9pPr>
          </a:lstStyle>
          <a:p>
            <a:pPr hangingPunct="1"/>
            <a:r>
              <a:rPr lang="en-US" sz="1600" dirty="0">
                <a:solidFill>
                  <a:srgbClr val="002060"/>
                </a:solidFill>
                <a:cs typeface="Arial" panose="020B0604020202020204" pitchFamily="34" charset="0"/>
              </a:rPr>
              <a:t>FEEDBACK AAN ELKAAR</a:t>
            </a:r>
          </a:p>
          <a:p>
            <a:pPr hangingPunct="1"/>
            <a:endParaRPr lang="en-US" sz="1600" dirty="0">
              <a:solidFill>
                <a:srgbClr val="002060"/>
              </a:solidFill>
              <a:cs typeface="Arial" panose="020B0604020202020204" pitchFamily="34" charset="0"/>
            </a:endParaRPr>
          </a:p>
          <a:p>
            <a:pPr hangingPunct="1"/>
            <a:endParaRPr lang="en-US" sz="1600" dirty="0">
              <a:solidFill>
                <a:srgbClr val="002060"/>
              </a:solidFill>
              <a:cs typeface="Arial" panose="020B0604020202020204" pitchFamily="34" charset="0"/>
            </a:endParaRPr>
          </a:p>
          <a:p>
            <a:pPr hangingPunct="1">
              <a:lnSpc>
                <a:spcPct val="135000"/>
              </a:lnSpc>
              <a:defRPr sz="1700">
                <a:solidFill>
                  <a:srgbClr val="172457"/>
                </a:solidFill>
                <a:latin typeface="Avenir Next"/>
                <a:ea typeface="Avenir Next"/>
                <a:cs typeface="Avenir Next"/>
                <a:sym typeface="Avenir Next"/>
              </a:defRPr>
            </a:pPr>
            <a:endParaRPr lang="en-US" sz="1600" dirty="0">
              <a:solidFill>
                <a:srgbClr val="172457"/>
              </a:solidFill>
              <a:latin typeface="Avenir Next"/>
              <a:ea typeface="Avenir Next"/>
              <a:cs typeface="Avenir Next"/>
              <a:sym typeface="Avenir Next"/>
            </a:endParaRPr>
          </a:p>
        </p:txBody>
      </p:sp>
      <p:sp>
        <p:nvSpPr>
          <p:cNvPr id="18" name="Het succes van organisaties hangt steeds meer af van de kwaliteit van hun relatie met medewerkers alsook van hun impact op de bredere maatschappelijke context. In hun streven naar een succesvolle toekomst vanuit deze beide invalshoeken, kunnen bedrijven, waar ook ter wereld, de nodige ondersteuning gebruiken. Het is de ambitie van Better Minds at Work om hierin een volwaardige partner voor hen te zijn.">
            <a:extLst>
              <a:ext uri="{FF2B5EF4-FFF2-40B4-BE49-F238E27FC236}">
                <a16:creationId xmlns:a16="http://schemas.microsoft.com/office/drawing/2014/main" id="{A9767E2C-28B7-1549-8E68-799FF8F6754D}"/>
              </a:ext>
            </a:extLst>
          </p:cNvPr>
          <p:cNvSpPr txBox="1">
            <a:spLocks/>
          </p:cNvSpPr>
          <p:nvPr/>
        </p:nvSpPr>
        <p:spPr>
          <a:xfrm>
            <a:off x="757998" y="4077613"/>
            <a:ext cx="3771901" cy="412499"/>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ormAutofit/>
          </a:bodyPr>
          <a:lstStyle>
            <a:lvl1pPr marL="0" marR="0" indent="0" algn="l" defTabSz="1300480" rtl="0" latinLnBrk="0">
              <a:lnSpc>
                <a:spcPct val="90000"/>
              </a:lnSpc>
              <a:spcBef>
                <a:spcPts val="1400"/>
              </a:spcBef>
              <a:spcAft>
                <a:spcPts val="0"/>
              </a:spcAft>
              <a:buClrTx/>
              <a:buSzTx/>
              <a:buFontTx/>
              <a:buNone/>
              <a:tabLst/>
              <a:defRPr sz="1800" b="0" i="0" u="none" strike="noStrike" cap="none" spc="0" baseline="0">
                <a:ln>
                  <a:noFill/>
                </a:ln>
                <a:solidFill>
                  <a:srgbClr val="3F3F3F"/>
                </a:solidFill>
                <a:uFillTx/>
                <a:latin typeface="Helvetica"/>
                <a:ea typeface="Helvetica"/>
                <a:cs typeface="Helvetica"/>
                <a:sym typeface="Helvetica"/>
              </a:defRPr>
            </a:lvl1pPr>
            <a:lvl2pPr marL="628650" marR="0" indent="-17145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2pPr>
            <a:lvl3pPr marL="1120139" marR="0" indent="-205739"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3pPr>
            <a:lvl4pPr marL="1600200" marR="0" indent="-22860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4pPr>
            <a:lvl5pPr marL="2057400" marR="0" indent="-22860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5pPr>
            <a:lvl6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6pPr>
            <a:lvl7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7pPr>
            <a:lvl8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8pPr>
            <a:lvl9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9pPr>
          </a:lstStyle>
          <a:p>
            <a:pPr hangingPunct="1"/>
            <a:r>
              <a:rPr lang="en-US" sz="1600" dirty="0">
                <a:solidFill>
                  <a:srgbClr val="002060"/>
                </a:solidFill>
                <a:cs typeface="Arial" panose="020B0604020202020204" pitchFamily="34" charset="0"/>
              </a:rPr>
              <a:t>OPEN HOUDING</a:t>
            </a:r>
          </a:p>
          <a:p>
            <a:pPr hangingPunct="1"/>
            <a:endParaRPr lang="en-US" sz="1600" dirty="0">
              <a:solidFill>
                <a:srgbClr val="002060"/>
              </a:solidFill>
              <a:cs typeface="Arial" panose="020B0604020202020204" pitchFamily="34" charset="0"/>
            </a:endParaRPr>
          </a:p>
          <a:p>
            <a:pPr hangingPunct="1">
              <a:lnSpc>
                <a:spcPct val="135000"/>
              </a:lnSpc>
              <a:defRPr sz="1700">
                <a:solidFill>
                  <a:srgbClr val="172457"/>
                </a:solidFill>
                <a:latin typeface="Avenir Next"/>
                <a:ea typeface="Avenir Next"/>
                <a:cs typeface="Avenir Next"/>
                <a:sym typeface="Avenir Next"/>
              </a:defRPr>
            </a:pPr>
            <a:endParaRPr lang="en-US" sz="1600" dirty="0">
              <a:solidFill>
                <a:srgbClr val="172457"/>
              </a:solidFill>
              <a:latin typeface="Avenir Next"/>
              <a:ea typeface="Avenir Next"/>
              <a:cs typeface="Avenir Next"/>
              <a:sym typeface="Avenir Next"/>
            </a:endParaRPr>
          </a:p>
        </p:txBody>
      </p:sp>
      <p:sp>
        <p:nvSpPr>
          <p:cNvPr id="19" name="Het succes van organisaties hangt steeds meer af van de kwaliteit van hun relatie met medewerkers alsook van hun impact op de bredere maatschappelijke context. In hun streven naar een succesvolle toekomst vanuit deze beide invalshoeken, kunnen bedrijven, waar ook ter wereld, de nodige ondersteuning gebruiken. Het is de ambitie van Better Minds at Work om hierin een volwaardige partner voor hen te zijn.">
            <a:extLst>
              <a:ext uri="{FF2B5EF4-FFF2-40B4-BE49-F238E27FC236}">
                <a16:creationId xmlns:a16="http://schemas.microsoft.com/office/drawing/2014/main" id="{33538E16-725F-FA4C-83A4-95F867C937BE}"/>
              </a:ext>
            </a:extLst>
          </p:cNvPr>
          <p:cNvSpPr txBox="1">
            <a:spLocks/>
          </p:cNvSpPr>
          <p:nvPr/>
        </p:nvSpPr>
        <p:spPr>
          <a:xfrm>
            <a:off x="757997" y="4592496"/>
            <a:ext cx="3938180" cy="412499"/>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ormAutofit/>
          </a:bodyPr>
          <a:lstStyle>
            <a:lvl1pPr marL="0" marR="0" indent="0" algn="l" defTabSz="1300480" rtl="0" latinLnBrk="0">
              <a:lnSpc>
                <a:spcPct val="90000"/>
              </a:lnSpc>
              <a:spcBef>
                <a:spcPts val="1400"/>
              </a:spcBef>
              <a:spcAft>
                <a:spcPts val="0"/>
              </a:spcAft>
              <a:buClrTx/>
              <a:buSzTx/>
              <a:buFontTx/>
              <a:buNone/>
              <a:tabLst/>
              <a:defRPr sz="1800" b="0" i="0" u="none" strike="noStrike" cap="none" spc="0" baseline="0">
                <a:ln>
                  <a:noFill/>
                </a:ln>
                <a:solidFill>
                  <a:srgbClr val="3F3F3F"/>
                </a:solidFill>
                <a:uFillTx/>
                <a:latin typeface="Helvetica"/>
                <a:ea typeface="Helvetica"/>
                <a:cs typeface="Helvetica"/>
                <a:sym typeface="Helvetica"/>
              </a:defRPr>
            </a:lvl1pPr>
            <a:lvl2pPr marL="628650" marR="0" indent="-17145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2pPr>
            <a:lvl3pPr marL="1120139" marR="0" indent="-205739"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3pPr>
            <a:lvl4pPr marL="1600200" marR="0" indent="-22860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4pPr>
            <a:lvl5pPr marL="2057400" marR="0" indent="-22860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5pPr>
            <a:lvl6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6pPr>
            <a:lvl7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7pPr>
            <a:lvl8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8pPr>
            <a:lvl9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9pPr>
          </a:lstStyle>
          <a:p>
            <a:pPr hangingPunct="1"/>
            <a:r>
              <a:rPr lang="en-US" sz="1733" dirty="0">
                <a:solidFill>
                  <a:srgbClr val="002060"/>
                </a:solidFill>
                <a:cs typeface="Arial" panose="020B0604020202020204" pitchFamily="34" charset="0"/>
              </a:rPr>
              <a:t>DISCRETIE &amp; EIGENAARSCHAP</a:t>
            </a:r>
          </a:p>
          <a:p>
            <a:pPr hangingPunct="1"/>
            <a:endParaRPr lang="en-US" sz="1733" dirty="0">
              <a:solidFill>
                <a:srgbClr val="002060"/>
              </a:solidFill>
              <a:cs typeface="Arial" panose="020B0604020202020204" pitchFamily="34" charset="0"/>
            </a:endParaRPr>
          </a:p>
          <a:p>
            <a:pPr hangingPunct="1"/>
            <a:endParaRPr lang="en-US" sz="1600" dirty="0">
              <a:solidFill>
                <a:srgbClr val="002060"/>
              </a:solidFill>
              <a:cs typeface="Arial" panose="020B0604020202020204" pitchFamily="34" charset="0"/>
            </a:endParaRPr>
          </a:p>
          <a:p>
            <a:pPr hangingPunct="1"/>
            <a:endParaRPr lang="en-US" sz="1600" dirty="0">
              <a:solidFill>
                <a:srgbClr val="002060"/>
              </a:solidFill>
              <a:cs typeface="Arial" panose="020B0604020202020204" pitchFamily="34" charset="0"/>
            </a:endParaRPr>
          </a:p>
          <a:p>
            <a:pPr hangingPunct="1">
              <a:lnSpc>
                <a:spcPct val="135000"/>
              </a:lnSpc>
              <a:defRPr sz="1700">
                <a:solidFill>
                  <a:srgbClr val="172457"/>
                </a:solidFill>
                <a:latin typeface="Avenir Next"/>
                <a:ea typeface="Avenir Next"/>
                <a:cs typeface="Avenir Next"/>
                <a:sym typeface="Avenir Next"/>
              </a:defRPr>
            </a:pPr>
            <a:endParaRPr lang="en-US" sz="1600" dirty="0">
              <a:solidFill>
                <a:srgbClr val="172457"/>
              </a:solidFill>
              <a:latin typeface="Avenir Next"/>
              <a:ea typeface="Avenir Next"/>
              <a:cs typeface="Avenir Next"/>
              <a:sym typeface="Avenir Next"/>
            </a:endParaRPr>
          </a:p>
        </p:txBody>
      </p:sp>
    </p:spTree>
    <p:extLst>
      <p:ext uri="{BB962C8B-B14F-4D97-AF65-F5344CB8AC3E}">
        <p14:creationId xmlns:p14="http://schemas.microsoft.com/office/powerpoint/2010/main" val="2072973173"/>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hthoek" descr="Rechthoek"/>
          <p:cNvPicPr>
            <a:picLocks/>
          </p:cNvPicPr>
          <p:nvPr/>
        </p:nvPicPr>
        <p:blipFill>
          <a:blip r:embed="rId3"/>
          <a:stretch>
            <a:fillRect/>
          </a:stretch>
        </p:blipFill>
        <p:spPr>
          <a:xfrm>
            <a:off x="271314" y="1886473"/>
            <a:ext cx="2298789" cy="4971527"/>
          </a:xfrm>
          <a:prstGeom prst="rect">
            <a:avLst/>
          </a:prstGeom>
        </p:spPr>
      </p:pic>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sp>
        <p:nvSpPr>
          <p:cNvPr id="10" name="Tekstvak 9"/>
          <p:cNvSpPr txBox="1"/>
          <p:nvPr/>
        </p:nvSpPr>
        <p:spPr>
          <a:xfrm>
            <a:off x="271314" y="2221287"/>
            <a:ext cx="6422553" cy="5416868"/>
          </a:xfrm>
          <a:prstGeom prst="rect">
            <a:avLst/>
          </a:prstGeom>
          <a:noFill/>
        </p:spPr>
        <p:txBody>
          <a:bodyPr wrap="square" rtlCol="0">
            <a:spAutoFit/>
          </a:bodyPr>
          <a:lstStyle/>
          <a:p>
            <a:r>
              <a:rPr lang="nl-BE" sz="2000" b="1" dirty="0">
                <a:solidFill>
                  <a:schemeClr val="bg1"/>
                </a:solidFill>
                <a:latin typeface="Arial" panose="020B0604020202020204" pitchFamily="34" charset="0"/>
                <a:cs typeface="Arial" panose="020B0604020202020204" pitchFamily="34" charset="0"/>
              </a:rPr>
              <a:t>OPSTART </a:t>
            </a:r>
          </a:p>
          <a:p>
            <a:r>
              <a:rPr lang="nl-BE" sz="2000" b="1" dirty="0">
                <a:solidFill>
                  <a:schemeClr val="bg1"/>
                </a:solidFill>
                <a:latin typeface="Arial" panose="020B0604020202020204" pitchFamily="34" charset="0"/>
                <a:cs typeface="Arial" panose="020B0604020202020204" pitchFamily="34" charset="0"/>
              </a:rPr>
              <a:t>OEFENING </a:t>
            </a:r>
          </a:p>
          <a:p>
            <a:endParaRPr lang="nl-BE" sz="2000" dirty="0">
              <a:solidFill>
                <a:schemeClr val="bg1"/>
              </a:solidFill>
              <a:latin typeface="Arial" panose="020B0604020202020204" pitchFamily="34" charset="0"/>
              <a:cs typeface="Arial" panose="020B0604020202020204" pitchFamily="34" charset="0"/>
            </a:endParaRPr>
          </a:p>
          <a:p>
            <a:r>
              <a:rPr lang="nl-BE" sz="2000" b="1" dirty="0">
                <a:solidFill>
                  <a:schemeClr val="bg1"/>
                </a:solidFill>
                <a:latin typeface="Arial" panose="020B0604020202020204" pitchFamily="34" charset="0"/>
                <a:cs typeface="Arial" panose="020B0604020202020204" pitchFamily="34" charset="0"/>
              </a:rPr>
              <a:t>Innerlijke </a:t>
            </a:r>
          </a:p>
          <a:p>
            <a:r>
              <a:rPr lang="nl-BE" sz="2000" b="1" dirty="0">
                <a:solidFill>
                  <a:schemeClr val="bg1"/>
                </a:solidFill>
                <a:latin typeface="Arial" panose="020B0604020202020204" pitchFamily="34" charset="0"/>
                <a:cs typeface="Arial" panose="020B0604020202020204" pitchFamily="34" charset="0"/>
              </a:rPr>
              <a:t>Navigatie en </a:t>
            </a:r>
          </a:p>
          <a:p>
            <a:r>
              <a:rPr lang="nl-BE" sz="2000" b="1" dirty="0">
                <a:solidFill>
                  <a:schemeClr val="bg1"/>
                </a:solidFill>
                <a:latin typeface="Arial" panose="020B0604020202020204" pitchFamily="34" charset="0"/>
                <a:cs typeface="Arial" panose="020B0604020202020204" pitchFamily="34" charset="0"/>
              </a:rPr>
              <a:t>Perceptie om je </a:t>
            </a:r>
          </a:p>
          <a:p>
            <a:r>
              <a:rPr lang="nl-BE" sz="2000" b="1" dirty="0">
                <a:solidFill>
                  <a:schemeClr val="bg1"/>
                </a:solidFill>
                <a:latin typeface="Arial" panose="020B0604020202020204" pitchFamily="34" charset="0"/>
                <a:cs typeface="Arial" panose="020B0604020202020204" pitchFamily="34" charset="0"/>
              </a:rPr>
              <a:t>Heen</a:t>
            </a:r>
          </a:p>
          <a:p>
            <a:endParaRPr lang="nl-BE" sz="2000" b="1" dirty="0">
              <a:solidFill>
                <a:schemeClr val="bg1"/>
              </a:solidFill>
              <a:latin typeface="Arial" panose="020B0604020202020204" pitchFamily="34" charset="0"/>
              <a:cs typeface="Arial" panose="020B0604020202020204" pitchFamily="34" charset="0"/>
            </a:endParaRPr>
          </a:p>
          <a:p>
            <a:r>
              <a:rPr lang="nl-BE" sz="2000" b="1" dirty="0">
                <a:solidFill>
                  <a:schemeClr val="bg1"/>
                </a:solidFill>
                <a:latin typeface="Arial" panose="020B0604020202020204" pitchFamily="34" charset="0"/>
                <a:cs typeface="Arial" panose="020B0604020202020204" pitchFamily="34" charset="0"/>
              </a:rPr>
              <a:t>Zelfregulering</a:t>
            </a:r>
          </a:p>
          <a:p>
            <a:endParaRPr lang="nl-BE" sz="2000" b="1" dirty="0">
              <a:solidFill>
                <a:schemeClr val="bg1"/>
              </a:solidFill>
              <a:latin typeface="Arial" panose="020B0604020202020204" pitchFamily="34" charset="0"/>
              <a:cs typeface="Arial" panose="020B0604020202020204" pitchFamily="34" charset="0"/>
            </a:endParaRPr>
          </a:p>
          <a:p>
            <a:r>
              <a:rPr lang="nl-BE" sz="2000" b="1" dirty="0">
                <a:solidFill>
                  <a:schemeClr val="bg1"/>
                </a:solidFill>
                <a:latin typeface="Arial" panose="020B0604020202020204" pitchFamily="34" charset="0"/>
                <a:cs typeface="Arial" panose="020B0604020202020204" pitchFamily="34" charset="0"/>
              </a:rPr>
              <a:t>Naar binnen en</a:t>
            </a:r>
          </a:p>
          <a:p>
            <a:r>
              <a:rPr lang="nl-BE" sz="2000" b="1" dirty="0">
                <a:solidFill>
                  <a:schemeClr val="bg1"/>
                </a:solidFill>
                <a:latin typeface="Arial" panose="020B0604020202020204" pitchFamily="34" charset="0"/>
                <a:cs typeface="Arial" panose="020B0604020202020204" pitchFamily="34" charset="0"/>
              </a:rPr>
              <a:t>buiten gaan is </a:t>
            </a:r>
          </a:p>
          <a:p>
            <a:r>
              <a:rPr lang="nl-BE" sz="2000" b="1" dirty="0">
                <a:solidFill>
                  <a:schemeClr val="bg1"/>
                </a:solidFill>
                <a:latin typeface="Arial" panose="020B0604020202020204" pitchFamily="34" charset="0"/>
                <a:cs typeface="Arial" panose="020B0604020202020204" pitchFamily="34" charset="0"/>
              </a:rPr>
              <a:t>nodig als je met </a:t>
            </a:r>
          </a:p>
          <a:p>
            <a:r>
              <a:rPr lang="nl-BE" sz="2000" b="1" dirty="0">
                <a:solidFill>
                  <a:schemeClr val="bg1"/>
                </a:solidFill>
                <a:latin typeface="Arial" panose="020B0604020202020204" pitchFamily="34" charset="0"/>
                <a:cs typeface="Arial" panose="020B0604020202020204" pitchFamily="34" charset="0"/>
              </a:rPr>
              <a:t>cliënten werkt</a:t>
            </a:r>
          </a:p>
          <a:p>
            <a:endParaRPr lang="nl-BE" sz="1600" dirty="0">
              <a:solidFill>
                <a:schemeClr val="bg1"/>
              </a:solidFill>
              <a:latin typeface="Arial" panose="020B0604020202020204" pitchFamily="34" charset="0"/>
              <a:cs typeface="Arial" panose="020B0604020202020204" pitchFamily="34" charset="0"/>
            </a:endParaRPr>
          </a:p>
          <a:p>
            <a:br>
              <a:rPr lang="nl-BE" sz="1600" dirty="0">
                <a:solidFill>
                  <a:schemeClr val="bg1"/>
                </a:solidFill>
                <a:latin typeface="Arial" panose="020B0604020202020204" pitchFamily="34" charset="0"/>
                <a:cs typeface="Arial" panose="020B0604020202020204" pitchFamily="34" charset="0"/>
              </a:rPr>
            </a:br>
            <a:endParaRPr lang="nl-BE" sz="1600" dirty="0">
              <a:solidFill>
                <a:schemeClr val="bg1"/>
              </a:solidFill>
              <a:latin typeface="Arial" panose="020B0604020202020204" pitchFamily="34" charset="0"/>
              <a:cs typeface="Arial" panose="020B0604020202020204" pitchFamily="34" charset="0"/>
            </a:endParaRPr>
          </a:p>
          <a:p>
            <a:endParaRPr lang="nl-BE" b="1" dirty="0"/>
          </a:p>
        </p:txBody>
      </p:sp>
      <p:sp>
        <p:nvSpPr>
          <p:cNvPr id="12" name="Tekstvak 11">
            <a:extLst>
              <a:ext uri="{FF2B5EF4-FFF2-40B4-BE49-F238E27FC236}">
                <a16:creationId xmlns:a16="http://schemas.microsoft.com/office/drawing/2014/main" id="{0BE30851-F72D-43E3-B25B-BBF291127159}"/>
              </a:ext>
            </a:extLst>
          </p:cNvPr>
          <p:cNvSpPr txBox="1"/>
          <p:nvPr/>
        </p:nvSpPr>
        <p:spPr>
          <a:xfrm>
            <a:off x="3721395" y="1977656"/>
            <a:ext cx="7848305" cy="4739759"/>
          </a:xfrm>
          <a:prstGeom prst="rect">
            <a:avLst/>
          </a:prstGeom>
          <a:noFill/>
        </p:spPr>
        <p:txBody>
          <a:bodyPr wrap="square">
            <a:spAutoFit/>
          </a:bodyPr>
          <a:lstStyle/>
          <a:p>
            <a:pPr algn="ctr"/>
            <a:r>
              <a:rPr lang="nl-BE" sz="1800" b="1" dirty="0">
                <a:solidFill>
                  <a:srgbClr val="002060"/>
                </a:solidFill>
                <a:latin typeface="Arial" panose="020B0604020202020204" pitchFamily="34" charset="0"/>
                <a:cs typeface="Arial" panose="020B0604020202020204" pitchFamily="34" charset="0"/>
              </a:rPr>
              <a:t>Waar ben je nu? Kijk eens rond in deze ruimte.</a:t>
            </a:r>
          </a:p>
          <a:p>
            <a:pPr algn="ctr"/>
            <a:r>
              <a:rPr lang="nl-BE" b="1" dirty="0">
                <a:solidFill>
                  <a:srgbClr val="002060"/>
                </a:solidFill>
                <a:latin typeface="Arial" panose="020B0604020202020204" pitchFamily="34" charset="0"/>
                <a:cs typeface="Arial" panose="020B0604020202020204" pitchFamily="34" charset="0"/>
              </a:rPr>
              <a:t>Wie of wat spreekt je aan?</a:t>
            </a:r>
          </a:p>
          <a:p>
            <a:pPr algn="ctr"/>
            <a:r>
              <a:rPr lang="nl-BE" sz="1800" b="1" dirty="0">
                <a:solidFill>
                  <a:srgbClr val="002060"/>
                </a:solidFill>
                <a:latin typeface="Arial" panose="020B0604020202020204" pitchFamily="34" charset="0"/>
                <a:cs typeface="Arial" panose="020B0604020202020204" pitchFamily="34" charset="0"/>
              </a:rPr>
              <a:t>Wie of wat spreekt je niet aan?</a:t>
            </a:r>
          </a:p>
          <a:p>
            <a:pPr algn="ctr"/>
            <a:r>
              <a:rPr lang="nl-BE" b="1" dirty="0">
                <a:solidFill>
                  <a:srgbClr val="002060"/>
                </a:solidFill>
                <a:latin typeface="Arial" panose="020B0604020202020204" pitchFamily="34" charset="0"/>
                <a:cs typeface="Arial" panose="020B0604020202020204" pitchFamily="34" charset="0"/>
              </a:rPr>
              <a:t>Waar is je aandacht op gericht?</a:t>
            </a:r>
          </a:p>
          <a:p>
            <a:pPr algn="ctr"/>
            <a:endParaRPr lang="nl-BE" sz="1800" b="1" dirty="0">
              <a:solidFill>
                <a:srgbClr val="002060"/>
              </a:solidFill>
              <a:latin typeface="Arial" panose="020B0604020202020204" pitchFamily="34" charset="0"/>
              <a:cs typeface="Arial" panose="020B0604020202020204" pitchFamily="34" charset="0"/>
            </a:endParaRPr>
          </a:p>
          <a:p>
            <a:pPr algn="ctr"/>
            <a:r>
              <a:rPr lang="nl-BE" b="1" dirty="0">
                <a:solidFill>
                  <a:srgbClr val="002060"/>
                </a:solidFill>
                <a:latin typeface="Arial" panose="020B0604020202020204" pitchFamily="34" charset="0"/>
                <a:cs typeface="Arial" panose="020B0604020202020204" pitchFamily="34" charset="0"/>
              </a:rPr>
              <a:t>Ga nu met je aandacht naar binnen.</a:t>
            </a:r>
          </a:p>
          <a:p>
            <a:pPr algn="ctr"/>
            <a:r>
              <a:rPr lang="nl-BE" sz="1800" b="1" dirty="0">
                <a:solidFill>
                  <a:srgbClr val="002060"/>
                </a:solidFill>
                <a:latin typeface="Arial" panose="020B0604020202020204" pitchFamily="34" charset="0"/>
                <a:cs typeface="Arial" panose="020B0604020202020204" pitchFamily="34" charset="0"/>
              </a:rPr>
              <a:t>Hoe voel je je?</a:t>
            </a:r>
          </a:p>
          <a:p>
            <a:pPr algn="ctr"/>
            <a:r>
              <a:rPr lang="nl-BE" b="1" dirty="0">
                <a:solidFill>
                  <a:srgbClr val="002060"/>
                </a:solidFill>
                <a:latin typeface="Arial" panose="020B0604020202020204" pitchFamily="34" charset="0"/>
                <a:cs typeface="Arial" panose="020B0604020202020204" pitchFamily="34" charset="0"/>
              </a:rPr>
              <a:t>Waar is je aandacht op gericht?</a:t>
            </a:r>
          </a:p>
          <a:p>
            <a:pPr algn="ctr"/>
            <a:r>
              <a:rPr lang="nl-BE" sz="1800" b="1" dirty="0">
                <a:solidFill>
                  <a:srgbClr val="002060"/>
                </a:solidFill>
                <a:latin typeface="Arial" panose="020B0604020202020204" pitchFamily="34" charset="0"/>
                <a:cs typeface="Arial" panose="020B0604020202020204" pitchFamily="34" charset="0"/>
              </a:rPr>
              <a:t>Focus je op je middellijn, voel je middellijn.</a:t>
            </a:r>
          </a:p>
          <a:p>
            <a:pPr algn="ctr"/>
            <a:endParaRPr lang="nl-BE" b="1" dirty="0">
              <a:solidFill>
                <a:srgbClr val="002060"/>
              </a:solidFill>
              <a:latin typeface="Arial" panose="020B0604020202020204" pitchFamily="34" charset="0"/>
              <a:cs typeface="Arial" panose="020B0604020202020204" pitchFamily="34" charset="0"/>
            </a:endParaRPr>
          </a:p>
          <a:p>
            <a:pPr algn="ctr"/>
            <a:r>
              <a:rPr lang="nl-BE" sz="1800" b="1" dirty="0">
                <a:solidFill>
                  <a:srgbClr val="002060"/>
                </a:solidFill>
                <a:latin typeface="Arial" panose="020B0604020202020204" pitchFamily="34" charset="0"/>
                <a:cs typeface="Arial" panose="020B0604020202020204" pitchFamily="34" charset="0"/>
              </a:rPr>
              <a:t>Wat draag je vandaag mee uit je verschillende systemen? </a:t>
            </a:r>
          </a:p>
          <a:p>
            <a:pPr algn="ctr"/>
            <a:r>
              <a:rPr lang="nl-BE" b="1" dirty="0">
                <a:solidFill>
                  <a:srgbClr val="002060"/>
                </a:solidFill>
                <a:latin typeface="Arial" panose="020B0604020202020204" pitchFamily="34" charset="0"/>
                <a:cs typeface="Arial" panose="020B0604020202020204" pitchFamily="34" charset="0"/>
              </a:rPr>
              <a:t>(gezin, werk, organisatie, vrienden, netwerken, maatschappelijk,…)</a:t>
            </a:r>
          </a:p>
          <a:p>
            <a:pPr algn="ctr"/>
            <a:endParaRPr lang="nl-BE" sz="1800" b="1" dirty="0">
              <a:solidFill>
                <a:srgbClr val="002060"/>
              </a:solidFill>
              <a:latin typeface="Arial" panose="020B0604020202020204" pitchFamily="34" charset="0"/>
              <a:cs typeface="Arial" panose="020B0604020202020204" pitchFamily="34" charset="0"/>
            </a:endParaRPr>
          </a:p>
          <a:p>
            <a:pPr algn="ctr"/>
            <a:r>
              <a:rPr lang="nl-BE" sz="3200" b="1" dirty="0">
                <a:solidFill>
                  <a:srgbClr val="002060"/>
                </a:solidFill>
                <a:latin typeface="Arial" panose="020B0604020202020204" pitchFamily="34" charset="0"/>
                <a:cs typeface="Arial" panose="020B0604020202020204" pitchFamily="34" charset="0"/>
              </a:rPr>
              <a:t>Deel in de groep</a:t>
            </a:r>
          </a:p>
          <a:p>
            <a:pPr algn="ctr"/>
            <a:endParaRPr lang="nl-BE" b="1" dirty="0">
              <a:solidFill>
                <a:srgbClr val="002060"/>
              </a:solidFill>
              <a:latin typeface="Arial" panose="020B0604020202020204" pitchFamily="34" charset="0"/>
              <a:cs typeface="Arial" panose="020B0604020202020204" pitchFamily="34" charset="0"/>
            </a:endParaRPr>
          </a:p>
          <a:p>
            <a:pPr algn="ctr"/>
            <a:endParaRPr lang="nl-BE" sz="1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0444600"/>
      </p:ext>
    </p:extLst>
  </p:cSld>
  <p:clrMapOvr>
    <a:masterClrMapping/>
  </p:clrMapOvr>
  <p:transition spd="med" advTm="73263"/>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B0EA1"/>
            </a:gs>
            <a:gs pos="100000">
              <a:srgbClr val="12B8B8"/>
            </a:gs>
          </a:gsLst>
          <a:lin ang="5400000" scaled="0"/>
        </a:gradFill>
        <a:effectLst/>
      </p:bgPr>
    </p:bg>
    <p:spTree>
      <p:nvGrpSpPr>
        <p:cNvPr id="1" name=""/>
        <p:cNvGrpSpPr/>
        <p:nvPr/>
      </p:nvGrpSpPr>
      <p:grpSpPr>
        <a:xfrm>
          <a:off x="0" y="0"/>
          <a:ext cx="0" cy="0"/>
          <a:chOff x="0" y="0"/>
          <a:chExt cx="0" cy="0"/>
        </a:xfrm>
      </p:grpSpPr>
      <p:sp>
        <p:nvSpPr>
          <p:cNvPr id="787" name="OFFERTE"/>
          <p:cNvSpPr txBox="1">
            <a:spLocks noGrp="1"/>
          </p:cNvSpPr>
          <p:nvPr>
            <p:ph type="body" idx="16"/>
          </p:nvPr>
        </p:nvSpPr>
        <p:spPr>
          <a:xfrm>
            <a:off x="691117" y="2531994"/>
            <a:ext cx="11212754" cy="2418378"/>
          </a:xfrm>
          <a:prstGeom prst="rect">
            <a:avLst/>
          </a:prstGeom>
        </p:spPr>
        <p:txBody>
          <a:bodyPr/>
          <a:lstStyle/>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r>
              <a:rPr lang="nl-BE" sz="5333" dirty="0">
                <a:latin typeface="Arial" panose="020B0604020202020204" pitchFamily="34" charset="0"/>
                <a:cs typeface="Arial" panose="020B0604020202020204" pitchFamily="34" charset="0"/>
              </a:rPr>
              <a:t>Mijn rol als systemisch coach</a:t>
            </a:r>
          </a:p>
        </p:txBody>
      </p:sp>
      <p:pic>
        <p:nvPicPr>
          <p:cNvPr id="789" name="image1.png" descr="image1.png"/>
          <p:cNvPicPr>
            <a:picLocks noChangeAspect="1"/>
          </p:cNvPicPr>
          <p:nvPr/>
        </p:nvPicPr>
        <p:blipFill>
          <a:blip r:embed="rId3"/>
          <a:stretch>
            <a:fillRect/>
          </a:stretch>
        </p:blipFill>
        <p:spPr>
          <a:xfrm rot="10800000">
            <a:off x="-141105" y="2531994"/>
            <a:ext cx="5490749" cy="4506687"/>
          </a:xfrm>
          <a:prstGeom prst="rect">
            <a:avLst/>
          </a:prstGeom>
          <a:ln w="12700">
            <a:miter lim="400000"/>
          </a:ln>
        </p:spPr>
      </p:pic>
      <p:pic>
        <p:nvPicPr>
          <p:cNvPr id="790" name="image1.png" descr="image1.png"/>
          <p:cNvPicPr>
            <a:picLocks noChangeAspect="1"/>
          </p:cNvPicPr>
          <p:nvPr/>
        </p:nvPicPr>
        <p:blipFill>
          <a:blip r:embed="rId4"/>
          <a:stretch>
            <a:fillRect/>
          </a:stretch>
        </p:blipFill>
        <p:spPr>
          <a:xfrm>
            <a:off x="11903870" y="538278"/>
            <a:ext cx="5490751" cy="4506687"/>
          </a:xfrm>
          <a:prstGeom prst="rect">
            <a:avLst/>
          </a:prstGeom>
          <a:ln w="12700">
            <a:miter lim="400000"/>
          </a:ln>
        </p:spPr>
      </p:pic>
      <p:pic>
        <p:nvPicPr>
          <p:cNvPr id="3" name="Afbeelding 2">
            <a:extLst>
              <a:ext uri="{FF2B5EF4-FFF2-40B4-BE49-F238E27FC236}">
                <a16:creationId xmlns:a16="http://schemas.microsoft.com/office/drawing/2014/main" id="{816B6BB3-F968-C148-AB4F-328F509942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3267" y="5044965"/>
            <a:ext cx="1212254" cy="1062243"/>
          </a:xfrm>
          <a:prstGeom prst="rect">
            <a:avLst/>
          </a:prstGeom>
        </p:spPr>
      </p:pic>
    </p:spTree>
    <p:extLst>
      <p:ext uri="{BB962C8B-B14F-4D97-AF65-F5344CB8AC3E}">
        <p14:creationId xmlns:p14="http://schemas.microsoft.com/office/powerpoint/2010/main" val="3669075306"/>
      </p:ext>
    </p:extLst>
  </p:cSld>
  <p:clrMapOvr>
    <a:masterClrMapping/>
  </p:clrMapOvr>
  <p:transition spd="med" advTm="5167"/>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789"/>
                                        </p:tgtEl>
                                        <p:attrNameLst>
                                          <p:attrName>style.visibility</p:attrName>
                                        </p:attrNameLst>
                                      </p:cBhvr>
                                      <p:to>
                                        <p:strVal val="visible"/>
                                      </p:to>
                                    </p:set>
                                    <p:animEffect transition="in" filter="wipe(left)">
                                      <p:cBhvr>
                                        <p:cTn id="7" dur="500"/>
                                        <p:tgtEl>
                                          <p:spTgt spid="789"/>
                                        </p:tgtEl>
                                      </p:cBhvr>
                                    </p:animEffect>
                                  </p:childTnLst>
                                </p:cTn>
                              </p:par>
                            </p:childTnLst>
                          </p:cTn>
                        </p:par>
                        <p:par>
                          <p:cTn id="8" fill="hold">
                            <p:stCondLst>
                              <p:cond delay="500"/>
                            </p:stCondLst>
                            <p:childTnLst>
                              <p:par>
                                <p:cTn id="9" presetID="22" presetClass="entr" presetSubtype="2" fill="hold" grpId="0" nodeType="afterEffect">
                                  <p:stCondLst>
                                    <p:cond delay="0"/>
                                  </p:stCondLst>
                                  <p:iterate>
                                    <p:tmAbs val="0"/>
                                  </p:iterate>
                                  <p:childTnLst>
                                    <p:set>
                                      <p:cBhvr>
                                        <p:cTn id="10" fill="hold"/>
                                        <p:tgtEl>
                                          <p:spTgt spid="790"/>
                                        </p:tgtEl>
                                        <p:attrNameLst>
                                          <p:attrName>style.visibility</p:attrName>
                                        </p:attrNameLst>
                                      </p:cBhvr>
                                      <p:to>
                                        <p:strVal val="visible"/>
                                      </p:to>
                                    </p:set>
                                    <p:animEffect transition="in" filter="wipe(right)">
                                      <p:cBhvr>
                                        <p:cTn id="11" dur="500"/>
                                        <p:tgtEl>
                                          <p:spTgt spid="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 grpId="0" animBg="1" advAuto="0"/>
      <p:bldP spid="790"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3178" y="-653711"/>
            <a:ext cx="15207916" cy="7573004"/>
          </a:xfrm>
          <a:prstGeom prst="rect">
            <a:avLst/>
          </a:prstGeom>
        </p:spPr>
      </p:pic>
      <p:sp>
        <p:nvSpPr>
          <p:cNvPr id="8" name="Tekstvak 7"/>
          <p:cNvSpPr txBox="1"/>
          <p:nvPr/>
        </p:nvSpPr>
        <p:spPr>
          <a:xfrm>
            <a:off x="8610600" y="2482601"/>
            <a:ext cx="3581400" cy="557049"/>
          </a:xfrm>
          <a:prstGeom prst="rect">
            <a:avLst/>
          </a:prstGeom>
          <a:solidFill>
            <a:schemeClr val="bg1"/>
          </a:solidFill>
        </p:spPr>
        <p:txBody>
          <a:bodyPr wrap="square" rtlCol="0">
            <a:spAutoFit/>
          </a:bodyPr>
          <a:lstStyle/>
          <a:p>
            <a:endParaRPr lang="nl-BE" dirty="0"/>
          </a:p>
        </p:txBody>
      </p:sp>
      <p:sp>
        <p:nvSpPr>
          <p:cNvPr id="9" name="Tekstvak 8"/>
          <p:cNvSpPr txBox="1"/>
          <p:nvPr/>
        </p:nvSpPr>
        <p:spPr>
          <a:xfrm>
            <a:off x="273714" y="502445"/>
            <a:ext cx="3056480" cy="1477328"/>
          </a:xfrm>
          <a:prstGeom prst="rect">
            <a:avLst/>
          </a:prstGeom>
          <a:noFill/>
        </p:spPr>
        <p:txBody>
          <a:bodyPr wrap="square" rtlCol="0">
            <a:spAutoFit/>
          </a:bodyPr>
          <a:lstStyle/>
          <a:p>
            <a:r>
              <a:rPr lang="nl-BE" b="1" dirty="0">
                <a:solidFill>
                  <a:schemeClr val="bg1"/>
                </a:solidFill>
                <a:latin typeface="Arial" panose="020B0604020202020204" pitchFamily="34" charset="0"/>
                <a:cs typeface="Arial" panose="020B0604020202020204" pitchFamily="34" charset="0"/>
              </a:rPr>
              <a:t>Rationele intelligentie</a:t>
            </a:r>
          </a:p>
          <a:p>
            <a:r>
              <a:rPr lang="nl-BE" b="1" dirty="0">
                <a:solidFill>
                  <a:schemeClr val="bg1"/>
                </a:solidFill>
                <a:latin typeface="Arial" panose="020B0604020202020204" pitchFamily="34" charset="0"/>
                <a:cs typeface="Arial" panose="020B0604020202020204" pitchFamily="34" charset="0"/>
              </a:rPr>
              <a:t>Fysieke intelligentie</a:t>
            </a:r>
          </a:p>
          <a:p>
            <a:r>
              <a:rPr lang="nl-BE" b="1" dirty="0">
                <a:solidFill>
                  <a:schemeClr val="bg1"/>
                </a:solidFill>
                <a:latin typeface="Arial" panose="020B0604020202020204" pitchFamily="34" charset="0"/>
                <a:cs typeface="Arial" panose="020B0604020202020204" pitchFamily="34" charset="0"/>
              </a:rPr>
              <a:t>Emotionele intelligentie</a:t>
            </a:r>
          </a:p>
          <a:p>
            <a:r>
              <a:rPr lang="nl-BE" b="1" dirty="0">
                <a:solidFill>
                  <a:schemeClr val="bg1"/>
                </a:solidFill>
                <a:latin typeface="Arial" panose="020B0604020202020204" pitchFamily="34" charset="0"/>
                <a:cs typeface="Arial" panose="020B0604020202020204" pitchFamily="34" charset="0"/>
              </a:rPr>
              <a:t>Sociale intelligentie</a:t>
            </a:r>
          </a:p>
          <a:p>
            <a:r>
              <a:rPr lang="nl-BE" b="1" dirty="0">
                <a:solidFill>
                  <a:schemeClr val="bg1"/>
                </a:solidFill>
                <a:latin typeface="Arial" panose="020B0604020202020204" pitchFamily="34" charset="0"/>
                <a:cs typeface="Arial" panose="020B0604020202020204" pitchFamily="34" charset="0"/>
              </a:rPr>
              <a:t>Spirituele intelligentie</a:t>
            </a:r>
          </a:p>
        </p:txBody>
      </p:sp>
      <p:sp>
        <p:nvSpPr>
          <p:cNvPr id="10" name="Ovaal 9"/>
          <p:cNvSpPr/>
          <p:nvPr/>
        </p:nvSpPr>
        <p:spPr>
          <a:xfrm rot="19582647">
            <a:off x="1020951" y="2257247"/>
            <a:ext cx="9726419" cy="2671664"/>
          </a:xfrm>
          <a:prstGeom prst="ellipse">
            <a:avLst/>
          </a:prstGeom>
          <a:noFill/>
          <a:ln w="571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kstvak 12"/>
          <p:cNvSpPr txBox="1"/>
          <p:nvPr/>
        </p:nvSpPr>
        <p:spPr>
          <a:xfrm>
            <a:off x="4283242" y="311047"/>
            <a:ext cx="3307385" cy="350690"/>
          </a:xfrm>
          <a:prstGeom prst="rect">
            <a:avLst/>
          </a:prstGeom>
          <a:solidFill>
            <a:schemeClr val="bg1"/>
          </a:solidFill>
        </p:spPr>
        <p:txBody>
          <a:bodyPr wrap="square" rtlCol="0">
            <a:spAutoFit/>
          </a:bodyPr>
          <a:lstStyle/>
          <a:p>
            <a:endParaRPr lang="nl-BE" dirty="0"/>
          </a:p>
        </p:txBody>
      </p:sp>
      <p:sp>
        <p:nvSpPr>
          <p:cNvPr id="14" name="Tekstvak 13"/>
          <p:cNvSpPr txBox="1"/>
          <p:nvPr/>
        </p:nvSpPr>
        <p:spPr>
          <a:xfrm>
            <a:off x="4570232" y="210057"/>
            <a:ext cx="3679621" cy="584775"/>
          </a:xfrm>
          <a:prstGeom prst="rect">
            <a:avLst/>
          </a:prstGeom>
          <a:noFill/>
          <a:ln>
            <a:noFill/>
          </a:ln>
        </p:spPr>
        <p:txBody>
          <a:bodyPr wrap="square" rtlCol="0">
            <a:spAutoFit/>
          </a:bodyPr>
          <a:lstStyle/>
          <a:p>
            <a:r>
              <a:rPr lang="nl-BE" sz="3200" b="1" dirty="0">
                <a:solidFill>
                  <a:srgbClr val="009999"/>
                </a:solidFill>
                <a:latin typeface="Arial" panose="020B0604020202020204" pitchFamily="34" charset="0"/>
                <a:cs typeface="Arial" panose="020B0604020202020204" pitchFamily="34" charset="0"/>
              </a:rPr>
              <a:t>COACHVRAAG</a:t>
            </a:r>
          </a:p>
        </p:txBody>
      </p:sp>
      <p:sp>
        <p:nvSpPr>
          <p:cNvPr id="15" name="5-puntige ster 14"/>
          <p:cNvSpPr/>
          <p:nvPr/>
        </p:nvSpPr>
        <p:spPr>
          <a:xfrm rot="1377451">
            <a:off x="8061565" y="3270731"/>
            <a:ext cx="4751659" cy="3989933"/>
          </a:xfrm>
          <a:prstGeom prst="star5">
            <a:avLst/>
          </a:prstGeom>
          <a:solidFill>
            <a:srgbClr val="009999"/>
          </a:solidFill>
          <a:ln w="12700">
            <a:solidFill>
              <a:srgbClr val="009999"/>
            </a:solidFill>
            <a:miter lim="400000"/>
          </a:ln>
          <a:effectLst>
            <a:outerShdw blurRad="762000" dir="5400000" rotWithShape="0">
              <a:srgbClr val="000000">
                <a:alpha val="31201"/>
              </a:srgbClr>
            </a:outerShdw>
          </a:effectLst>
        </p:spPr>
        <p:txBody>
          <a:bodyPr lIns="0" tIns="0" rIns="0" bIns="0" rtlCol="0" anchor="ctr"/>
          <a:lstStyle/>
          <a:p>
            <a:pPr algn="ctr">
              <a:lnSpc>
                <a:spcPct val="100000"/>
              </a:lnSpc>
              <a:spcBef>
                <a:spcPts val="0"/>
              </a:spcBef>
            </a:pPr>
            <a:r>
              <a:rPr lang="nl-BE" sz="2000" b="1" cap="all" dirty="0">
                <a:solidFill>
                  <a:srgbClr val="FFFFFF"/>
                </a:solidFill>
                <a:latin typeface="Arial" panose="020B0604020202020204" pitchFamily="34" charset="0"/>
                <a:ea typeface="Gill Sans"/>
                <a:cs typeface="Arial" panose="020B0604020202020204" pitchFamily="34" charset="0"/>
                <a:sym typeface="Gill Sans"/>
              </a:rPr>
              <a:t>Coaching</a:t>
            </a:r>
          </a:p>
          <a:p>
            <a:pPr algn="ctr">
              <a:lnSpc>
                <a:spcPct val="100000"/>
              </a:lnSpc>
              <a:spcBef>
                <a:spcPts val="0"/>
              </a:spcBef>
            </a:pPr>
            <a:r>
              <a:rPr lang="nl-BE" sz="2000" b="1" cap="all" dirty="0">
                <a:solidFill>
                  <a:srgbClr val="FFFFFF"/>
                </a:solidFill>
                <a:latin typeface="Arial" panose="020B0604020202020204" pitchFamily="34" charset="0"/>
                <a:ea typeface="Gill Sans"/>
                <a:cs typeface="Arial" panose="020B0604020202020204" pitchFamily="34" charset="0"/>
                <a:sym typeface="Gill Sans"/>
              </a:rPr>
              <a:t>SKILLS</a:t>
            </a:r>
          </a:p>
        </p:txBody>
      </p:sp>
      <p:pic>
        <p:nvPicPr>
          <p:cNvPr id="2" name="Audiobesta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28039406"/>
      </p:ext>
    </p:extLst>
  </p:cSld>
  <p:clrMapOvr>
    <a:masterClrMapping/>
  </p:clrMapOvr>
  <mc:AlternateContent xmlns:mc="http://schemas.openxmlformats.org/markup-compatibility/2006" xmlns:p14="http://schemas.microsoft.com/office/powerpoint/2010/main">
    <mc:Choice Requires="p14">
      <p:transition spd="slow" p14:dur="2000" advTm="133712"/>
    </mc:Choice>
    <mc:Fallback xmlns="">
      <p:transition spd="slow" advTm="133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25715" y="365125"/>
            <a:ext cx="10515600" cy="1325563"/>
          </a:xfrm>
        </p:spPr>
        <p:txBody>
          <a:bodyPr>
            <a:normAutofit/>
          </a:bodyPr>
          <a:lstStyle/>
          <a:p>
            <a:r>
              <a:rPr lang="nl-BE" sz="2400" b="1" u="sng" dirty="0">
                <a:solidFill>
                  <a:srgbClr val="002060"/>
                </a:solidFill>
                <a:latin typeface="Arial" panose="020B0604020202020204" pitchFamily="34" charset="0"/>
                <a:cs typeface="Arial" panose="020B0604020202020204" pitchFamily="34" charset="0"/>
              </a:rPr>
              <a:t>Professionele coaching:</a:t>
            </a:r>
          </a:p>
        </p:txBody>
      </p:sp>
      <p:sp>
        <p:nvSpPr>
          <p:cNvPr id="6" name="Tijdelijke aanduiding voor inhoud 5"/>
          <p:cNvSpPr>
            <a:spLocks noGrp="1"/>
          </p:cNvSpPr>
          <p:nvPr>
            <p:ph idx="1"/>
          </p:nvPr>
        </p:nvSpPr>
        <p:spPr>
          <a:xfrm>
            <a:off x="625715" y="1857753"/>
            <a:ext cx="11070416" cy="4351338"/>
          </a:xfrm>
        </p:spPr>
        <p:txBody>
          <a:bodyPr>
            <a:noAutofit/>
          </a:bodyPr>
          <a:lstStyle/>
          <a:p>
            <a:endParaRPr lang="nl-NL" sz="2400" dirty="0">
              <a:solidFill>
                <a:srgbClr val="002060"/>
              </a:solidFill>
              <a:latin typeface="Arial" panose="020B0604020202020204" pitchFamily="34" charset="0"/>
              <a:cs typeface="Arial" panose="020B0604020202020204" pitchFamily="34" charset="0"/>
            </a:endParaRPr>
          </a:p>
          <a:p>
            <a:endParaRPr lang="nl-NL" sz="2400" dirty="0">
              <a:solidFill>
                <a:srgbClr val="002060"/>
              </a:solidFill>
              <a:latin typeface="Arial" panose="020B0604020202020204" pitchFamily="34" charset="0"/>
              <a:cs typeface="Arial" panose="020B0604020202020204" pitchFamily="34" charset="0"/>
            </a:endParaRPr>
          </a:p>
          <a:p>
            <a:pPr marL="0" indent="0">
              <a:buNone/>
            </a:pPr>
            <a:endParaRPr lang="nl-BE" sz="2400" dirty="0">
              <a:solidFill>
                <a:srgbClr val="002060"/>
              </a:solidFill>
              <a:latin typeface="Arial" panose="020B0604020202020204" pitchFamily="34" charset="0"/>
              <a:cs typeface="Arial" panose="020B0604020202020204" pitchFamily="34" charset="0"/>
            </a:endParaRPr>
          </a:p>
          <a:p>
            <a:pPr marL="0" indent="0">
              <a:buNone/>
            </a:pPr>
            <a:endParaRPr lang="nl-NL" sz="2400" dirty="0">
              <a:solidFill>
                <a:srgbClr val="002060"/>
              </a:solidFill>
              <a:latin typeface="Arial" panose="020B0604020202020204" pitchFamily="34" charset="0"/>
              <a:cs typeface="Arial" panose="020B0604020202020204" pitchFamily="34" charset="0"/>
            </a:endParaRPr>
          </a:p>
        </p:txBody>
      </p:sp>
      <p:sp>
        <p:nvSpPr>
          <p:cNvPr id="11" name="Tekstvak 10"/>
          <p:cNvSpPr txBox="1"/>
          <p:nvPr/>
        </p:nvSpPr>
        <p:spPr>
          <a:xfrm>
            <a:off x="625715" y="1423783"/>
            <a:ext cx="11399274" cy="3785652"/>
          </a:xfrm>
          <a:prstGeom prst="rect">
            <a:avLst/>
          </a:prstGeom>
          <a:noFill/>
        </p:spPr>
        <p:txBody>
          <a:bodyPr wrap="none" rtlCol="0">
            <a:spAutoFit/>
          </a:bodyPr>
          <a:lstStyle/>
          <a:p>
            <a:r>
              <a:rPr lang="nl-BE" sz="2400" dirty="0">
                <a:solidFill>
                  <a:srgbClr val="002060"/>
                </a:solidFill>
                <a:latin typeface="Arial" panose="020B0604020202020204" pitchFamily="34" charset="0"/>
                <a:cs typeface="Arial" panose="020B0604020202020204" pitchFamily="34" charset="0"/>
              </a:rPr>
              <a:t>Onder coaching verstaan we het </a:t>
            </a:r>
            <a:r>
              <a:rPr lang="nl-BE" sz="2400" b="1" dirty="0">
                <a:solidFill>
                  <a:srgbClr val="12B8B8"/>
                </a:solidFill>
                <a:latin typeface="Arial" panose="020B0604020202020204" pitchFamily="34" charset="0"/>
                <a:cs typeface="Arial" panose="020B0604020202020204" pitchFamily="34" charset="0"/>
              </a:rPr>
              <a:t>gidsen</a:t>
            </a:r>
            <a:r>
              <a:rPr lang="nl-BE" sz="2400" dirty="0">
                <a:solidFill>
                  <a:srgbClr val="002060"/>
                </a:solidFill>
                <a:latin typeface="Arial" panose="020B0604020202020204" pitchFamily="34" charset="0"/>
                <a:cs typeface="Arial" panose="020B0604020202020204" pitchFamily="34" charset="0"/>
              </a:rPr>
              <a:t> van een persoon </a:t>
            </a:r>
          </a:p>
          <a:p>
            <a:r>
              <a:rPr lang="nl-BE" sz="2400" dirty="0">
                <a:solidFill>
                  <a:srgbClr val="002060"/>
                </a:solidFill>
                <a:latin typeface="Arial" panose="020B0604020202020204" pitchFamily="34" charset="0"/>
                <a:cs typeface="Arial" panose="020B0604020202020204" pitchFamily="34" charset="0"/>
              </a:rPr>
              <a:t>met een ontwikkelingsvraag. </a:t>
            </a:r>
          </a:p>
          <a:p>
            <a:endParaRPr lang="nl-BE" sz="2400" dirty="0">
              <a:solidFill>
                <a:srgbClr val="002060"/>
              </a:solidFill>
              <a:latin typeface="Arial" panose="020B0604020202020204" pitchFamily="34" charset="0"/>
              <a:cs typeface="Arial" panose="020B0604020202020204" pitchFamily="34" charset="0"/>
            </a:endParaRPr>
          </a:p>
          <a:p>
            <a:r>
              <a:rPr lang="nl-BE" sz="2400" dirty="0">
                <a:solidFill>
                  <a:srgbClr val="002060"/>
                </a:solidFill>
                <a:latin typeface="Arial" panose="020B0604020202020204" pitchFamily="34" charset="0"/>
                <a:cs typeface="Arial" panose="020B0604020202020204" pitchFamily="34" charset="0"/>
              </a:rPr>
              <a:t>Een coach zorgt ervoor dat een persoon zijn eigen talenten leert kennen </a:t>
            </a:r>
          </a:p>
          <a:p>
            <a:r>
              <a:rPr lang="nl-BE" sz="2400" dirty="0">
                <a:solidFill>
                  <a:srgbClr val="002060"/>
                </a:solidFill>
                <a:latin typeface="Arial" panose="020B0604020202020204" pitchFamily="34" charset="0"/>
                <a:cs typeface="Arial" panose="020B0604020202020204" pitchFamily="34" charset="0"/>
              </a:rPr>
              <a:t>en benutten en </a:t>
            </a:r>
            <a:r>
              <a:rPr lang="nl-BE" sz="2400" b="1" dirty="0">
                <a:solidFill>
                  <a:srgbClr val="12B8B8"/>
                </a:solidFill>
                <a:latin typeface="Arial" panose="020B0604020202020204" pitchFamily="34" charset="0"/>
                <a:cs typeface="Arial" panose="020B0604020202020204" pitchFamily="34" charset="0"/>
              </a:rPr>
              <a:t>ondersteunt</a:t>
            </a:r>
            <a:r>
              <a:rPr lang="nl-BE" sz="2400" dirty="0">
                <a:solidFill>
                  <a:srgbClr val="002060"/>
                </a:solidFill>
                <a:latin typeface="Arial" panose="020B0604020202020204" pitchFamily="34" charset="0"/>
                <a:cs typeface="Arial" panose="020B0604020202020204" pitchFamily="34" charset="0"/>
              </a:rPr>
              <a:t> hem/haar in zelf gestelde doelen. </a:t>
            </a:r>
          </a:p>
          <a:p>
            <a:endParaRPr lang="nl-BE" sz="2400" dirty="0">
              <a:solidFill>
                <a:srgbClr val="002060"/>
              </a:solidFill>
              <a:latin typeface="Arial" panose="020B0604020202020204" pitchFamily="34" charset="0"/>
              <a:cs typeface="Arial" panose="020B0604020202020204" pitchFamily="34" charset="0"/>
            </a:endParaRPr>
          </a:p>
          <a:p>
            <a:r>
              <a:rPr lang="nl-BE" sz="2400" dirty="0">
                <a:solidFill>
                  <a:srgbClr val="002060"/>
                </a:solidFill>
                <a:latin typeface="Arial" panose="020B0604020202020204" pitchFamily="34" charset="0"/>
                <a:cs typeface="Arial" panose="020B0604020202020204" pitchFamily="34" charset="0"/>
              </a:rPr>
              <a:t>Een coach faciliteert het veranderingsproces door de juiste</a:t>
            </a:r>
          </a:p>
          <a:p>
            <a:r>
              <a:rPr lang="nl-BE" sz="2400" b="1" dirty="0">
                <a:solidFill>
                  <a:srgbClr val="12B8B8"/>
                </a:solidFill>
                <a:latin typeface="Arial" panose="020B0604020202020204" pitchFamily="34" charset="0"/>
                <a:cs typeface="Arial" panose="020B0604020202020204" pitchFamily="34" charset="0"/>
              </a:rPr>
              <a:t>vragen te stellen</a:t>
            </a:r>
            <a:r>
              <a:rPr lang="nl-BE" sz="2400" dirty="0">
                <a:solidFill>
                  <a:srgbClr val="002060"/>
                </a:solidFill>
                <a:latin typeface="Arial" panose="020B0604020202020204" pitchFamily="34" charset="0"/>
                <a:cs typeface="Arial" panose="020B0604020202020204" pitchFamily="34" charset="0"/>
              </a:rPr>
              <a:t>, een spiegel voor te houden en allerlei methodieken te hanteren</a:t>
            </a:r>
          </a:p>
          <a:p>
            <a:r>
              <a:rPr lang="nl-BE" sz="2400" dirty="0">
                <a:solidFill>
                  <a:srgbClr val="002060"/>
                </a:solidFill>
                <a:latin typeface="Arial" panose="020B0604020202020204" pitchFamily="34" charset="0"/>
                <a:cs typeface="Arial" panose="020B0604020202020204" pitchFamily="34" charset="0"/>
              </a:rPr>
              <a:t>tot de persoon zijn weg zelfstandig kan verder zetten.</a:t>
            </a:r>
          </a:p>
          <a:p>
            <a:endParaRPr lang="nl-BE" sz="2400" dirty="0">
              <a:solidFill>
                <a:srgbClr val="002060"/>
              </a:solidFill>
              <a:latin typeface="Arial" panose="020B0604020202020204" pitchFamily="34" charset="0"/>
              <a:cs typeface="Arial" panose="020B0604020202020204" pitchFamily="34" charset="0"/>
            </a:endParaRPr>
          </a:p>
        </p:txBody>
      </p:sp>
      <p:sp>
        <p:nvSpPr>
          <p:cNvPr id="3" name="Tekstvak 2"/>
          <p:cNvSpPr txBox="1"/>
          <p:nvPr/>
        </p:nvSpPr>
        <p:spPr>
          <a:xfrm>
            <a:off x="0" y="5118519"/>
            <a:ext cx="12192000" cy="1938992"/>
          </a:xfrm>
          <a:prstGeom prst="rect">
            <a:avLst/>
          </a:prstGeom>
          <a:solidFill>
            <a:srgbClr val="009999"/>
          </a:solidFill>
        </p:spPr>
        <p:txBody>
          <a:bodyPr wrap="square" rtlCol="0">
            <a:spAutoFit/>
          </a:bodyPr>
          <a:lstStyle/>
          <a:p>
            <a:r>
              <a:rPr lang="nl-BE" sz="2400" b="1" dirty="0">
                <a:solidFill>
                  <a:schemeClr val="bg1"/>
                </a:solidFill>
                <a:latin typeface="Arial" panose="020B0604020202020204" pitchFamily="34" charset="0"/>
                <a:cs typeface="Arial" panose="020B0604020202020204" pitchFamily="34" charset="0"/>
              </a:rPr>
              <a:t>                                     </a:t>
            </a:r>
          </a:p>
          <a:p>
            <a:r>
              <a:rPr lang="nl-BE" sz="2400" b="1" dirty="0">
                <a:solidFill>
                  <a:schemeClr val="bg1"/>
                </a:solidFill>
                <a:latin typeface="Arial" panose="020B0604020202020204" pitchFamily="34" charset="0"/>
                <a:cs typeface="Arial" panose="020B0604020202020204" pitchFamily="34" charset="0"/>
              </a:rPr>
              <a:t>                                      </a:t>
            </a:r>
          </a:p>
          <a:p>
            <a:r>
              <a:rPr lang="nl-BE" sz="2400" b="1" dirty="0">
                <a:solidFill>
                  <a:schemeClr val="bg1"/>
                </a:solidFill>
                <a:latin typeface="Arial" panose="020B0604020202020204" pitchFamily="34" charset="0"/>
                <a:cs typeface="Arial" panose="020B0604020202020204" pitchFamily="34" charset="0"/>
              </a:rPr>
              <a:t>				                                   Een coach geeft geen oplossingen</a:t>
            </a:r>
          </a:p>
          <a:p>
            <a:r>
              <a:rPr lang="nl-BE" sz="2400" b="1" dirty="0">
                <a:solidFill>
                  <a:schemeClr val="bg1"/>
                </a:solidFill>
                <a:latin typeface="Arial" panose="020B0604020202020204" pitchFamily="34" charset="0"/>
                <a:cs typeface="Arial" panose="020B0604020202020204" pitchFamily="34" charset="0"/>
              </a:rPr>
              <a:t>!</a:t>
            </a:r>
          </a:p>
          <a:p>
            <a:endParaRPr lang="nl-BE" sz="2400" dirty="0">
              <a:solidFill>
                <a:schemeClr val="bg1"/>
              </a:solidFill>
            </a:endParaRPr>
          </a:p>
        </p:txBody>
      </p:sp>
      <p:pic>
        <p:nvPicPr>
          <p:cNvPr id="8" name="image1.png" descr="image1.png"/>
          <p:cNvPicPr>
            <a:picLocks noChangeAspect="1"/>
          </p:cNvPicPr>
          <p:nvPr/>
        </p:nvPicPr>
        <p:blipFill rotWithShape="1">
          <a:blip r:embed="rId3"/>
          <a:srcRect b="63712"/>
          <a:stretch/>
        </p:blipFill>
        <p:spPr>
          <a:xfrm rot="10800000">
            <a:off x="-334592" y="5251409"/>
            <a:ext cx="12526592" cy="1857501"/>
          </a:xfrm>
          <a:prstGeom prst="rect">
            <a:avLst/>
          </a:prstGeom>
          <a:ln w="12700">
            <a:miter lim="400000"/>
          </a:ln>
        </p:spPr>
      </p:pic>
    </p:spTree>
    <p:extLst>
      <p:ext uri="{BB962C8B-B14F-4D97-AF65-F5344CB8AC3E}">
        <p14:creationId xmlns:p14="http://schemas.microsoft.com/office/powerpoint/2010/main" val="1747944509"/>
      </p:ext>
    </p:extLst>
  </p:cSld>
  <p:clrMapOvr>
    <a:masterClrMapping/>
  </p:clrMapOvr>
  <mc:AlternateContent xmlns:mc="http://schemas.openxmlformats.org/markup-compatibility/2006" xmlns:p14="http://schemas.microsoft.com/office/powerpoint/2010/main">
    <mc:Choice Requires="p14">
      <p:transition spd="slow" p14:dur="2000" advTm="76610"/>
    </mc:Choice>
    <mc:Fallback xmlns="">
      <p:transition spd="slow" advTm="7661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hthoek" descr="Rechthoek"/>
          <p:cNvPicPr>
            <a:picLocks/>
          </p:cNvPicPr>
          <p:nvPr/>
        </p:nvPicPr>
        <p:blipFill>
          <a:blip r:embed="rId3"/>
          <a:stretch>
            <a:fillRect/>
          </a:stretch>
        </p:blipFill>
        <p:spPr>
          <a:xfrm>
            <a:off x="271314" y="1886473"/>
            <a:ext cx="2298789" cy="4971527"/>
          </a:xfrm>
          <a:prstGeom prst="rect">
            <a:avLst/>
          </a:prstGeom>
        </p:spPr>
      </p:pic>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sp>
        <p:nvSpPr>
          <p:cNvPr id="10" name="Tekstvak 9"/>
          <p:cNvSpPr txBox="1"/>
          <p:nvPr/>
        </p:nvSpPr>
        <p:spPr>
          <a:xfrm>
            <a:off x="271314" y="2221287"/>
            <a:ext cx="6422553" cy="3877985"/>
          </a:xfrm>
          <a:prstGeom prst="rect">
            <a:avLst/>
          </a:prstGeom>
          <a:noFill/>
        </p:spPr>
        <p:txBody>
          <a:bodyPr wrap="square" rtlCol="0">
            <a:spAutoFit/>
          </a:bodyPr>
          <a:lstStyle/>
          <a:p>
            <a:r>
              <a:rPr lang="nl-BE" sz="2000" b="1" dirty="0">
                <a:solidFill>
                  <a:schemeClr val="bg1"/>
                </a:solidFill>
                <a:latin typeface="Arial" panose="020B0604020202020204" pitchFamily="34" charset="0"/>
                <a:cs typeface="Arial" panose="020B0604020202020204" pitchFamily="34" charset="0"/>
              </a:rPr>
              <a:t> </a:t>
            </a:r>
          </a:p>
          <a:p>
            <a:r>
              <a:rPr lang="nl-BE" sz="2000" b="1" dirty="0">
                <a:solidFill>
                  <a:schemeClr val="bg1"/>
                </a:solidFill>
                <a:latin typeface="Arial" panose="020B0604020202020204" pitchFamily="34" charset="0"/>
                <a:cs typeface="Arial" panose="020B0604020202020204" pitchFamily="34" charset="0"/>
              </a:rPr>
              <a:t>INDIVIDUELE</a:t>
            </a:r>
          </a:p>
          <a:p>
            <a:r>
              <a:rPr lang="nl-BE" sz="2000" b="1" dirty="0">
                <a:solidFill>
                  <a:schemeClr val="bg1"/>
                </a:solidFill>
                <a:latin typeface="Arial" panose="020B0604020202020204" pitchFamily="34" charset="0"/>
                <a:cs typeface="Arial" panose="020B0604020202020204" pitchFamily="34" charset="0"/>
              </a:rPr>
              <a:t>OEFENING</a:t>
            </a:r>
          </a:p>
          <a:p>
            <a:endParaRPr lang="nl-BE" sz="2000" b="1" dirty="0">
              <a:solidFill>
                <a:schemeClr val="bg1"/>
              </a:solidFill>
              <a:latin typeface="Arial" panose="020B0604020202020204" pitchFamily="34" charset="0"/>
              <a:cs typeface="Arial" panose="020B0604020202020204" pitchFamily="34" charset="0"/>
            </a:endParaRPr>
          </a:p>
          <a:p>
            <a:endParaRPr lang="nl-BE" sz="2000" b="1" dirty="0">
              <a:solidFill>
                <a:schemeClr val="bg1"/>
              </a:solidFill>
              <a:latin typeface="Arial" panose="020B0604020202020204" pitchFamily="34" charset="0"/>
              <a:cs typeface="Arial" panose="020B0604020202020204" pitchFamily="34" charset="0"/>
            </a:endParaRPr>
          </a:p>
          <a:p>
            <a:r>
              <a:rPr lang="nl-BE" sz="2000" b="1" dirty="0">
                <a:solidFill>
                  <a:schemeClr val="bg1"/>
                </a:solidFill>
                <a:latin typeface="Arial" panose="020B0604020202020204" pitchFamily="34" charset="0"/>
                <a:cs typeface="Arial" panose="020B0604020202020204" pitchFamily="34" charset="0"/>
              </a:rPr>
              <a:t>Voorwerpen </a:t>
            </a:r>
          </a:p>
          <a:p>
            <a:r>
              <a:rPr lang="nl-BE" sz="2000" b="1" dirty="0">
                <a:solidFill>
                  <a:schemeClr val="bg1"/>
                </a:solidFill>
                <a:latin typeface="Arial" panose="020B0604020202020204" pitchFamily="34" charset="0"/>
                <a:cs typeface="Arial" panose="020B0604020202020204" pitchFamily="34" charset="0"/>
              </a:rPr>
              <a:t>Post-its </a:t>
            </a:r>
          </a:p>
          <a:p>
            <a:endParaRPr lang="nl-BE" sz="2000" b="1" dirty="0">
              <a:solidFill>
                <a:schemeClr val="bg1"/>
              </a:solidFill>
              <a:latin typeface="Arial" panose="020B0604020202020204" pitchFamily="34" charset="0"/>
              <a:cs typeface="Arial" panose="020B0604020202020204" pitchFamily="34" charset="0"/>
            </a:endParaRPr>
          </a:p>
          <a:p>
            <a:endParaRPr lang="nl-BE" sz="2000" dirty="0">
              <a:solidFill>
                <a:schemeClr val="bg1"/>
              </a:solidFill>
              <a:latin typeface="Arial" panose="020B0604020202020204" pitchFamily="34" charset="0"/>
              <a:cs typeface="Arial" panose="020B0604020202020204" pitchFamily="34" charset="0"/>
            </a:endParaRPr>
          </a:p>
          <a:p>
            <a:endParaRPr lang="nl-BE" sz="1600" dirty="0">
              <a:solidFill>
                <a:schemeClr val="bg1"/>
              </a:solidFill>
              <a:latin typeface="Arial" panose="020B0604020202020204" pitchFamily="34" charset="0"/>
              <a:cs typeface="Arial" panose="020B0604020202020204" pitchFamily="34" charset="0"/>
            </a:endParaRPr>
          </a:p>
          <a:p>
            <a:br>
              <a:rPr lang="nl-BE" sz="1600" dirty="0">
                <a:solidFill>
                  <a:schemeClr val="bg1"/>
                </a:solidFill>
                <a:latin typeface="Arial" panose="020B0604020202020204" pitchFamily="34" charset="0"/>
                <a:cs typeface="Arial" panose="020B0604020202020204" pitchFamily="34" charset="0"/>
              </a:rPr>
            </a:br>
            <a:endParaRPr lang="nl-BE" sz="1600" dirty="0">
              <a:solidFill>
                <a:schemeClr val="bg1"/>
              </a:solidFill>
              <a:latin typeface="Arial" panose="020B0604020202020204" pitchFamily="34" charset="0"/>
              <a:cs typeface="Arial" panose="020B0604020202020204" pitchFamily="34" charset="0"/>
            </a:endParaRPr>
          </a:p>
          <a:p>
            <a:endParaRPr lang="nl-BE" b="1" dirty="0"/>
          </a:p>
        </p:txBody>
      </p:sp>
      <p:sp>
        <p:nvSpPr>
          <p:cNvPr id="12" name="Tekstvak 11">
            <a:extLst>
              <a:ext uri="{FF2B5EF4-FFF2-40B4-BE49-F238E27FC236}">
                <a16:creationId xmlns:a16="http://schemas.microsoft.com/office/drawing/2014/main" id="{0BE30851-F72D-43E3-B25B-BBF291127159}"/>
              </a:ext>
            </a:extLst>
          </p:cNvPr>
          <p:cNvSpPr txBox="1"/>
          <p:nvPr/>
        </p:nvSpPr>
        <p:spPr>
          <a:xfrm>
            <a:off x="3524251" y="1886473"/>
            <a:ext cx="8045450" cy="5355312"/>
          </a:xfrm>
          <a:prstGeom prst="rect">
            <a:avLst/>
          </a:prstGeom>
          <a:noFill/>
        </p:spPr>
        <p:txBody>
          <a:bodyPr wrap="square">
            <a:spAutoFit/>
          </a:bodyPr>
          <a:lstStyle/>
          <a:p>
            <a:pPr algn="ctr"/>
            <a:r>
              <a:rPr lang="nl-BE" b="1" dirty="0">
                <a:solidFill>
                  <a:srgbClr val="002060"/>
                </a:solidFill>
                <a:latin typeface="Arial" panose="020B0604020202020204" pitchFamily="34" charset="0"/>
                <a:cs typeface="Arial" panose="020B0604020202020204" pitchFamily="34" charset="0"/>
              </a:rPr>
              <a:t>ONDERZOEKSVRAAG: Waar loop ik vandaag tegen aan in mijn rol als coach?</a:t>
            </a:r>
          </a:p>
          <a:p>
            <a:pPr algn="ctr"/>
            <a:endParaRPr lang="nl-BE" b="1" dirty="0">
              <a:solidFill>
                <a:srgbClr val="002060"/>
              </a:solidFill>
              <a:latin typeface="Arial" panose="020B0604020202020204" pitchFamily="34" charset="0"/>
              <a:cs typeface="Arial" panose="020B0604020202020204" pitchFamily="34" charset="0"/>
            </a:endParaRPr>
          </a:p>
          <a:p>
            <a:pPr algn="ctr"/>
            <a:r>
              <a:rPr lang="nl-BE" b="1" dirty="0">
                <a:solidFill>
                  <a:srgbClr val="002060"/>
                </a:solidFill>
                <a:latin typeface="Arial" panose="020B0604020202020204" pitchFamily="34" charset="0"/>
                <a:cs typeface="Arial" panose="020B0604020202020204" pitchFamily="34" charset="0"/>
              </a:rPr>
              <a:t>SCHETS JE WERKCONTEXT: opstellen </a:t>
            </a:r>
            <a:r>
              <a:rPr lang="nl-BE" b="1" dirty="0" err="1">
                <a:solidFill>
                  <a:srgbClr val="002060"/>
                </a:solidFill>
                <a:latin typeface="Arial" panose="020B0604020202020204" pitchFamily="34" charset="0"/>
                <a:cs typeface="Arial" panose="020B0604020202020204" pitchFamily="34" charset="0"/>
              </a:rPr>
              <a:t>ahv</a:t>
            </a:r>
            <a:r>
              <a:rPr lang="nl-BE" b="1" dirty="0">
                <a:solidFill>
                  <a:srgbClr val="002060"/>
                </a:solidFill>
                <a:latin typeface="Arial" panose="020B0604020202020204" pitchFamily="34" charset="0"/>
                <a:cs typeface="Arial" panose="020B0604020202020204" pitchFamily="34" charset="0"/>
              </a:rPr>
              <a:t> voorwerpen, stel die elementen op die vandaag een rol spelen (personen, teams, functies, gezin, abstracties zoals talenten, opleidingen,…)</a:t>
            </a:r>
          </a:p>
          <a:p>
            <a:pPr algn="ctr"/>
            <a:endParaRPr lang="nl-BE" b="1" dirty="0">
              <a:solidFill>
                <a:srgbClr val="002060"/>
              </a:solidFill>
              <a:latin typeface="Arial" panose="020B0604020202020204" pitchFamily="34" charset="0"/>
              <a:cs typeface="Arial" panose="020B0604020202020204" pitchFamily="34" charset="0"/>
            </a:endParaRPr>
          </a:p>
          <a:p>
            <a:pPr algn="ctr"/>
            <a:r>
              <a:rPr lang="nl-BE" b="1" dirty="0">
                <a:solidFill>
                  <a:srgbClr val="002060"/>
                </a:solidFill>
                <a:latin typeface="Arial" panose="020B0604020202020204" pitchFamily="34" charset="0"/>
                <a:cs typeface="Arial" panose="020B0604020202020204" pitchFamily="34" charset="0"/>
              </a:rPr>
              <a:t>WAAR STA JIJ? Stel jezelf op met een A4</a:t>
            </a:r>
          </a:p>
          <a:p>
            <a:pPr algn="ctr"/>
            <a:endParaRPr lang="nl-BE" b="1" dirty="0">
              <a:solidFill>
                <a:srgbClr val="002060"/>
              </a:solidFill>
              <a:latin typeface="Arial" panose="020B0604020202020204" pitchFamily="34" charset="0"/>
              <a:cs typeface="Arial" panose="020B0604020202020204" pitchFamily="34" charset="0"/>
            </a:endParaRPr>
          </a:p>
          <a:p>
            <a:pPr algn="ctr"/>
            <a:r>
              <a:rPr lang="nl-BE" b="1" dirty="0">
                <a:solidFill>
                  <a:srgbClr val="002060"/>
                </a:solidFill>
                <a:latin typeface="Arial" panose="020B0604020202020204" pitchFamily="34" charset="0"/>
                <a:cs typeface="Arial" panose="020B0604020202020204" pitchFamily="34" charset="0"/>
              </a:rPr>
              <a:t>Hoe verhoudt zich dit </a:t>
            </a:r>
            <a:r>
              <a:rPr lang="nl-BE" b="1" dirty="0" err="1">
                <a:solidFill>
                  <a:srgbClr val="002060"/>
                </a:solidFill>
                <a:latin typeface="Arial" panose="020B0604020202020204" pitchFamily="34" charset="0"/>
                <a:cs typeface="Arial" panose="020B0604020202020204" pitchFamily="34" charset="0"/>
              </a:rPr>
              <a:t>tov</a:t>
            </a:r>
            <a:r>
              <a:rPr lang="nl-BE" b="1" dirty="0">
                <a:solidFill>
                  <a:srgbClr val="002060"/>
                </a:solidFill>
                <a:latin typeface="Arial" panose="020B0604020202020204" pitchFamily="34" charset="0"/>
                <a:cs typeface="Arial" panose="020B0604020202020204" pitchFamily="34" charset="0"/>
              </a:rPr>
              <a:t> je vraag?</a:t>
            </a:r>
          </a:p>
          <a:p>
            <a:pPr algn="ctr"/>
            <a:r>
              <a:rPr lang="nl-BE" b="1" dirty="0">
                <a:solidFill>
                  <a:srgbClr val="002060"/>
                </a:solidFill>
                <a:latin typeface="Arial" panose="020B0604020202020204" pitchFamily="34" charset="0"/>
                <a:cs typeface="Arial" panose="020B0604020202020204" pitchFamily="34" charset="0"/>
              </a:rPr>
              <a:t>Noteer alles wat in je opkomt, alles is belangrijk</a:t>
            </a:r>
          </a:p>
          <a:p>
            <a:pPr algn="ctr"/>
            <a:r>
              <a:rPr lang="nl-BE" b="1" dirty="0">
                <a:solidFill>
                  <a:srgbClr val="002060"/>
                </a:solidFill>
                <a:latin typeface="Arial" panose="020B0604020202020204" pitchFamily="34" charset="0"/>
                <a:cs typeface="Arial" panose="020B0604020202020204" pitchFamily="34" charset="0"/>
              </a:rPr>
              <a:t>Neem positie in op het A4 papier</a:t>
            </a:r>
          </a:p>
          <a:p>
            <a:pPr algn="ctr"/>
            <a:r>
              <a:rPr lang="nl-BE" b="1" dirty="0">
                <a:solidFill>
                  <a:srgbClr val="002060"/>
                </a:solidFill>
                <a:latin typeface="Arial" panose="020B0604020202020204" pitchFamily="34" charset="0"/>
                <a:cs typeface="Arial" panose="020B0604020202020204" pitchFamily="34" charset="0"/>
              </a:rPr>
              <a:t>Ervaar wat dit met je doet</a:t>
            </a:r>
          </a:p>
          <a:p>
            <a:pPr algn="ctr"/>
            <a:r>
              <a:rPr lang="nl-BE" b="1" dirty="0">
                <a:solidFill>
                  <a:srgbClr val="002060"/>
                </a:solidFill>
                <a:latin typeface="Arial" panose="020B0604020202020204" pitchFamily="34" charset="0"/>
                <a:cs typeface="Arial" panose="020B0604020202020204" pitchFamily="34" charset="0"/>
              </a:rPr>
              <a:t>Wat zou je willen veranderen in de opstelling?</a:t>
            </a:r>
          </a:p>
          <a:p>
            <a:pPr algn="ctr"/>
            <a:r>
              <a:rPr lang="nl-BE" b="1" dirty="0">
                <a:solidFill>
                  <a:srgbClr val="002060"/>
                </a:solidFill>
                <a:latin typeface="Arial" panose="020B0604020202020204" pitchFamily="34" charset="0"/>
                <a:cs typeface="Arial" panose="020B0604020202020204" pitchFamily="34" charset="0"/>
              </a:rPr>
              <a:t>Wat ontbreekt?</a:t>
            </a:r>
          </a:p>
          <a:p>
            <a:pPr algn="ctr"/>
            <a:r>
              <a:rPr lang="nl-BE" b="1" dirty="0">
                <a:solidFill>
                  <a:srgbClr val="002060"/>
                </a:solidFill>
                <a:latin typeface="Arial" panose="020B0604020202020204" pitchFamily="34" charset="0"/>
                <a:cs typeface="Arial" panose="020B0604020202020204" pitchFamily="34" charset="0"/>
              </a:rPr>
              <a:t>Verander indien nodig</a:t>
            </a:r>
          </a:p>
          <a:p>
            <a:pPr algn="ctr"/>
            <a:r>
              <a:rPr lang="nl-BE" b="1" dirty="0">
                <a:solidFill>
                  <a:srgbClr val="002060"/>
                </a:solidFill>
                <a:latin typeface="Arial" panose="020B0604020202020204" pitchFamily="34" charset="0"/>
                <a:cs typeface="Arial" panose="020B0604020202020204" pitchFamily="34" charset="0"/>
              </a:rPr>
              <a:t>Wat vertelt de eindopstelling je?</a:t>
            </a:r>
          </a:p>
          <a:p>
            <a:pPr algn="ctr"/>
            <a:endParaRPr lang="nl-BE" b="1" dirty="0">
              <a:solidFill>
                <a:srgbClr val="002060"/>
              </a:solidFill>
              <a:latin typeface="Arial" panose="020B0604020202020204" pitchFamily="34" charset="0"/>
              <a:cs typeface="Arial" panose="020B0604020202020204" pitchFamily="34" charset="0"/>
            </a:endParaRPr>
          </a:p>
          <a:p>
            <a:pPr algn="ctr"/>
            <a:endParaRPr lang="nl-BE" sz="1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6341278"/>
      </p:ext>
    </p:extLst>
  </p:cSld>
  <p:clrMapOvr>
    <a:masterClrMapping/>
  </p:clrMapOvr>
  <p:transition spd="med" advTm="73263"/>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rchitectural photography of glass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55"/>
            <a:ext cx="5144312" cy="3431256"/>
          </a:xfrm>
          <a:prstGeom prst="rect">
            <a:avLst/>
          </a:prstGeom>
          <a:noFill/>
          <a:extLst>
            <a:ext uri="{909E8E84-426E-40DD-AFC4-6F175D3DCCD1}">
              <a14:hiddenFill xmlns:a14="http://schemas.microsoft.com/office/drawing/2010/main">
                <a:solidFill>
                  <a:srgbClr val="FFFFFF"/>
                </a:solidFill>
              </a14:hiddenFill>
            </a:ext>
          </a:extLst>
        </p:spPr>
      </p:pic>
      <p:pic>
        <p:nvPicPr>
          <p:cNvPr id="7" name="Rechthoek" descr="Rechthoek"/>
          <p:cNvPicPr>
            <a:picLocks/>
          </p:cNvPicPr>
          <p:nvPr/>
        </p:nvPicPr>
        <p:blipFill>
          <a:blip r:embed="rId4"/>
          <a:stretch>
            <a:fillRect/>
          </a:stretch>
        </p:blipFill>
        <p:spPr>
          <a:xfrm>
            <a:off x="271314" y="1886473"/>
            <a:ext cx="2298789" cy="4971527"/>
          </a:xfrm>
          <a:prstGeom prst="rect">
            <a:avLst/>
          </a:prstGeom>
        </p:spPr>
      </p:pic>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sp>
        <p:nvSpPr>
          <p:cNvPr id="10" name="Tekstvak 9"/>
          <p:cNvSpPr txBox="1"/>
          <p:nvPr/>
        </p:nvSpPr>
        <p:spPr>
          <a:xfrm>
            <a:off x="271314" y="2291234"/>
            <a:ext cx="6422553" cy="5478423"/>
          </a:xfrm>
          <a:prstGeom prst="rect">
            <a:avLst/>
          </a:prstGeom>
          <a:noFill/>
        </p:spPr>
        <p:txBody>
          <a:bodyPr wrap="square" rtlCol="0">
            <a:spAutoFit/>
          </a:bodyPr>
          <a:lstStyle/>
          <a:p>
            <a:r>
              <a:rPr lang="nl-BE" sz="2000" b="1" dirty="0">
                <a:solidFill>
                  <a:schemeClr val="bg1"/>
                </a:solidFill>
                <a:latin typeface="Arial" panose="020B0604020202020204" pitchFamily="34" charset="0"/>
                <a:cs typeface="Arial" panose="020B0604020202020204" pitchFamily="34" charset="0"/>
              </a:rPr>
              <a:t>AFRONDINGS</a:t>
            </a:r>
          </a:p>
          <a:p>
            <a:r>
              <a:rPr lang="nl-BE" sz="2000" b="1" dirty="0">
                <a:solidFill>
                  <a:schemeClr val="bg1"/>
                </a:solidFill>
                <a:latin typeface="Arial" panose="020B0604020202020204" pitchFamily="34" charset="0"/>
                <a:cs typeface="Arial" panose="020B0604020202020204" pitchFamily="34" charset="0"/>
              </a:rPr>
              <a:t>OEFENING</a:t>
            </a:r>
          </a:p>
          <a:p>
            <a:endParaRPr lang="nl-BE" sz="2000" b="1" dirty="0">
              <a:solidFill>
                <a:schemeClr val="bg1"/>
              </a:solidFill>
              <a:latin typeface="Arial" panose="020B0604020202020204" pitchFamily="34" charset="0"/>
              <a:cs typeface="Arial" panose="020B0604020202020204" pitchFamily="34" charset="0"/>
            </a:endParaRPr>
          </a:p>
          <a:p>
            <a:r>
              <a:rPr lang="nl-BE" sz="2000" b="1" dirty="0">
                <a:solidFill>
                  <a:schemeClr val="bg1"/>
                </a:solidFill>
                <a:latin typeface="Arial" panose="020B0604020202020204" pitchFamily="34" charset="0"/>
                <a:cs typeface="Arial" panose="020B0604020202020204" pitchFamily="34" charset="0"/>
              </a:rPr>
              <a:t>JEZELF ALS </a:t>
            </a:r>
          </a:p>
          <a:p>
            <a:r>
              <a:rPr lang="nl-BE" sz="2000" b="1" dirty="0">
                <a:solidFill>
                  <a:schemeClr val="bg1"/>
                </a:solidFill>
                <a:latin typeface="Arial" panose="020B0604020202020204" pitchFamily="34" charset="0"/>
                <a:cs typeface="Arial" panose="020B0604020202020204" pitchFamily="34" charset="0"/>
              </a:rPr>
              <a:t>COACH </a:t>
            </a:r>
          </a:p>
          <a:p>
            <a:endParaRPr lang="nl-BE" sz="2000" b="1" dirty="0">
              <a:solidFill>
                <a:schemeClr val="bg1"/>
              </a:solidFill>
              <a:latin typeface="Arial" panose="020B0604020202020204" pitchFamily="34" charset="0"/>
              <a:cs typeface="Arial" panose="020B0604020202020204" pitchFamily="34" charset="0"/>
            </a:endParaRPr>
          </a:p>
          <a:p>
            <a:r>
              <a:rPr lang="nl-BE" sz="2000" b="1" dirty="0">
                <a:solidFill>
                  <a:schemeClr val="bg1"/>
                </a:solidFill>
                <a:latin typeface="Arial" panose="020B0604020202020204" pitchFamily="34" charset="0"/>
                <a:cs typeface="Arial" panose="020B0604020202020204" pitchFamily="34" charset="0"/>
              </a:rPr>
              <a:t>3-tallen</a:t>
            </a:r>
          </a:p>
          <a:p>
            <a:endParaRPr lang="nl-BE" sz="2000" b="1" dirty="0">
              <a:solidFill>
                <a:schemeClr val="bg1"/>
              </a:solidFill>
              <a:latin typeface="Arial" panose="020B0604020202020204" pitchFamily="34" charset="0"/>
              <a:cs typeface="Arial" panose="020B0604020202020204" pitchFamily="34" charset="0"/>
            </a:endParaRPr>
          </a:p>
          <a:p>
            <a:r>
              <a:rPr lang="nl-BE" sz="2000" b="1" dirty="0">
                <a:solidFill>
                  <a:schemeClr val="bg1"/>
                </a:solidFill>
                <a:latin typeface="Arial" panose="020B0604020202020204" pitchFamily="34" charset="0"/>
                <a:cs typeface="Arial" panose="020B0604020202020204" pitchFamily="34" charset="0"/>
              </a:rPr>
              <a:t>- jezelf</a:t>
            </a:r>
          </a:p>
          <a:p>
            <a:r>
              <a:rPr lang="nl-BE" sz="2000" b="1" dirty="0">
                <a:solidFill>
                  <a:schemeClr val="bg1"/>
                </a:solidFill>
                <a:latin typeface="Arial" panose="020B0604020202020204" pitchFamily="34" charset="0"/>
                <a:cs typeface="Arial" panose="020B0604020202020204" pitchFamily="34" charset="0"/>
              </a:rPr>
              <a:t>- representant </a:t>
            </a:r>
          </a:p>
          <a:p>
            <a:r>
              <a:rPr lang="nl-BE" sz="2000" b="1" dirty="0">
                <a:solidFill>
                  <a:schemeClr val="bg1"/>
                </a:solidFill>
                <a:latin typeface="Arial" panose="020B0604020202020204" pitchFamily="34" charset="0"/>
                <a:cs typeface="Arial" panose="020B0604020202020204" pitchFamily="34" charset="0"/>
              </a:rPr>
              <a:t>  voor jezelf </a:t>
            </a:r>
          </a:p>
          <a:p>
            <a:r>
              <a:rPr lang="nl-BE" sz="2000" b="1" dirty="0">
                <a:solidFill>
                  <a:schemeClr val="bg1"/>
                </a:solidFill>
                <a:latin typeface="Arial" panose="020B0604020202020204" pitchFamily="34" charset="0"/>
                <a:cs typeface="Arial" panose="020B0604020202020204" pitchFamily="34" charset="0"/>
              </a:rPr>
              <a:t>- facilitator</a:t>
            </a:r>
          </a:p>
          <a:p>
            <a:endParaRPr lang="nl-BE" sz="2000" b="1" dirty="0">
              <a:solidFill>
                <a:schemeClr val="bg1"/>
              </a:solidFill>
              <a:latin typeface="Arial" panose="020B0604020202020204" pitchFamily="34" charset="0"/>
              <a:cs typeface="Arial" panose="020B0604020202020204" pitchFamily="34" charset="0"/>
            </a:endParaRPr>
          </a:p>
          <a:p>
            <a:r>
              <a:rPr lang="nl-BE" sz="2000" b="1" dirty="0">
                <a:solidFill>
                  <a:schemeClr val="bg1"/>
                </a:solidFill>
                <a:latin typeface="Arial" panose="020B0604020202020204" pitchFamily="34" charset="0"/>
                <a:cs typeface="Arial" panose="020B0604020202020204" pitchFamily="34" charset="0"/>
              </a:rPr>
              <a:t>10 min/pers</a:t>
            </a:r>
          </a:p>
          <a:p>
            <a:endParaRPr lang="nl-BE" sz="2000" b="1" dirty="0">
              <a:solidFill>
                <a:schemeClr val="bg1"/>
              </a:solidFill>
              <a:latin typeface="Arial" panose="020B0604020202020204" pitchFamily="34" charset="0"/>
              <a:cs typeface="Arial" panose="020B0604020202020204" pitchFamily="34" charset="0"/>
            </a:endParaRPr>
          </a:p>
          <a:p>
            <a:endParaRPr lang="nl-BE" sz="1600" dirty="0">
              <a:solidFill>
                <a:schemeClr val="bg1"/>
              </a:solidFill>
              <a:latin typeface="Arial" panose="020B0604020202020204" pitchFamily="34" charset="0"/>
              <a:cs typeface="Arial" panose="020B0604020202020204" pitchFamily="34" charset="0"/>
            </a:endParaRPr>
          </a:p>
          <a:p>
            <a:br>
              <a:rPr lang="nl-BE" sz="1600" dirty="0">
                <a:solidFill>
                  <a:schemeClr val="bg1"/>
                </a:solidFill>
                <a:latin typeface="Arial" panose="020B0604020202020204" pitchFamily="34" charset="0"/>
                <a:cs typeface="Arial" panose="020B0604020202020204" pitchFamily="34" charset="0"/>
              </a:rPr>
            </a:br>
            <a:endParaRPr lang="nl-BE" b="1" dirty="0"/>
          </a:p>
        </p:txBody>
      </p:sp>
      <p:sp>
        <p:nvSpPr>
          <p:cNvPr id="12" name="Tekstvak 11">
            <a:extLst>
              <a:ext uri="{FF2B5EF4-FFF2-40B4-BE49-F238E27FC236}">
                <a16:creationId xmlns:a16="http://schemas.microsoft.com/office/drawing/2014/main" id="{0BE30851-F72D-43E3-B25B-BBF291127159}"/>
              </a:ext>
            </a:extLst>
          </p:cNvPr>
          <p:cNvSpPr txBox="1"/>
          <p:nvPr/>
        </p:nvSpPr>
        <p:spPr>
          <a:xfrm>
            <a:off x="4901609" y="1424763"/>
            <a:ext cx="6815470" cy="5355312"/>
          </a:xfrm>
          <a:prstGeom prst="rect">
            <a:avLst/>
          </a:prstGeom>
          <a:noFill/>
        </p:spPr>
        <p:txBody>
          <a:bodyPr wrap="square">
            <a:spAutoFit/>
          </a:bodyPr>
          <a:lstStyle/>
          <a:p>
            <a:pPr algn="ctr"/>
            <a:r>
              <a:rPr lang="nl-BE" dirty="0">
                <a:solidFill>
                  <a:srgbClr val="002060"/>
                </a:solidFill>
                <a:latin typeface="Arial" panose="020B0604020202020204" pitchFamily="34" charset="0"/>
                <a:cs typeface="Arial" panose="020B0604020202020204" pitchFamily="34" charset="0"/>
              </a:rPr>
              <a:t> </a:t>
            </a:r>
          </a:p>
          <a:p>
            <a:pPr algn="ctr"/>
            <a:endParaRPr lang="nl-BE" dirty="0">
              <a:solidFill>
                <a:srgbClr val="002060"/>
              </a:solidFill>
              <a:latin typeface="Arial" panose="020B0604020202020204" pitchFamily="34" charset="0"/>
              <a:cs typeface="Arial" panose="020B0604020202020204" pitchFamily="34" charset="0"/>
            </a:endParaRPr>
          </a:p>
          <a:p>
            <a:pPr algn="ctr"/>
            <a:r>
              <a:rPr lang="nl-BE" b="1" dirty="0">
                <a:solidFill>
                  <a:srgbClr val="002060"/>
                </a:solidFill>
                <a:latin typeface="Arial" panose="020B0604020202020204" pitchFamily="34" charset="0"/>
                <a:cs typeface="Arial" panose="020B0604020202020204" pitchFamily="34" charset="0"/>
              </a:rPr>
              <a:t>Vraag  een representant voor jezelf als coach</a:t>
            </a:r>
          </a:p>
          <a:p>
            <a:pPr algn="ctr"/>
            <a:endParaRPr lang="nl-BE" b="1" dirty="0">
              <a:solidFill>
                <a:srgbClr val="002060"/>
              </a:solidFill>
              <a:latin typeface="Arial" panose="020B0604020202020204" pitchFamily="34" charset="0"/>
              <a:cs typeface="Arial" panose="020B0604020202020204" pitchFamily="34" charset="0"/>
            </a:endParaRPr>
          </a:p>
          <a:p>
            <a:pPr algn="ctr"/>
            <a:r>
              <a:rPr lang="nl-BE" sz="1800" b="1" dirty="0">
                <a:solidFill>
                  <a:srgbClr val="002060"/>
                </a:solidFill>
                <a:latin typeface="Arial" panose="020B0604020202020204" pitchFamily="34" charset="0"/>
                <a:cs typeface="Arial" panose="020B0604020202020204" pitchFamily="34" charset="0"/>
              </a:rPr>
              <a:t>Ga daar tegenover staan</a:t>
            </a:r>
          </a:p>
          <a:p>
            <a:pPr algn="ctr"/>
            <a:endParaRPr lang="nl-BE" b="1" dirty="0">
              <a:solidFill>
                <a:srgbClr val="002060"/>
              </a:solidFill>
              <a:latin typeface="Arial" panose="020B0604020202020204" pitchFamily="34" charset="0"/>
              <a:cs typeface="Arial" panose="020B0604020202020204" pitchFamily="34" charset="0"/>
            </a:endParaRPr>
          </a:p>
          <a:p>
            <a:pPr algn="ctr"/>
            <a:r>
              <a:rPr lang="nl-BE" sz="1800" b="1" dirty="0">
                <a:solidFill>
                  <a:srgbClr val="002060"/>
                </a:solidFill>
                <a:latin typeface="Arial" panose="020B0604020202020204" pitchFamily="34" charset="0"/>
                <a:cs typeface="Arial" panose="020B0604020202020204" pitchFamily="34" charset="0"/>
              </a:rPr>
              <a:t>Facilitator bevraagt en begeleidt: </a:t>
            </a:r>
          </a:p>
          <a:p>
            <a:pPr algn="ctr"/>
            <a:r>
              <a:rPr lang="nl-BE" sz="1800" b="1" dirty="0">
                <a:solidFill>
                  <a:srgbClr val="002060"/>
                </a:solidFill>
                <a:latin typeface="Arial" panose="020B0604020202020204" pitchFamily="34" charset="0"/>
                <a:cs typeface="Arial" panose="020B0604020202020204" pitchFamily="34" charset="0"/>
              </a:rPr>
              <a:t> </a:t>
            </a:r>
          </a:p>
          <a:p>
            <a:pPr algn="ctr"/>
            <a:endParaRPr lang="nl-BE" dirty="0">
              <a:solidFill>
                <a:srgbClr val="002060"/>
              </a:solidFill>
              <a:latin typeface="Arial" panose="020B0604020202020204" pitchFamily="34" charset="0"/>
              <a:cs typeface="Arial" panose="020B0604020202020204" pitchFamily="34" charset="0"/>
            </a:endParaRPr>
          </a:p>
          <a:p>
            <a:pPr algn="ctr"/>
            <a:r>
              <a:rPr lang="nl-BE" sz="1800" dirty="0">
                <a:solidFill>
                  <a:srgbClr val="002060"/>
                </a:solidFill>
                <a:latin typeface="Arial" panose="020B0604020202020204" pitchFamily="34" charset="0"/>
                <a:cs typeface="Arial" panose="020B0604020202020204" pitchFamily="34" charset="0"/>
              </a:rPr>
              <a:t>‘Wat zijn de positieve dingen die je over jezelf als coach kan zeggen?’</a:t>
            </a:r>
          </a:p>
          <a:p>
            <a:pPr algn="ctr"/>
            <a:r>
              <a:rPr lang="nl-BE" dirty="0">
                <a:solidFill>
                  <a:srgbClr val="002060"/>
                </a:solidFill>
                <a:latin typeface="Arial" panose="020B0604020202020204" pitchFamily="34" charset="0"/>
                <a:cs typeface="Arial" panose="020B0604020202020204" pitchFamily="34" charset="0"/>
              </a:rPr>
              <a:t>‘Waar ligt jouw kracht, kwaliteit, talent?’</a:t>
            </a:r>
          </a:p>
          <a:p>
            <a:pPr algn="ctr"/>
            <a:r>
              <a:rPr lang="nl-BE" dirty="0">
                <a:solidFill>
                  <a:srgbClr val="002060"/>
                </a:solidFill>
                <a:latin typeface="Arial" panose="020B0604020202020204" pitchFamily="34" charset="0"/>
                <a:cs typeface="Arial" panose="020B0604020202020204" pitchFamily="34" charset="0"/>
              </a:rPr>
              <a:t>‘Welk advies kun je jezelf geven om daar mee in contact te blijven?’</a:t>
            </a:r>
          </a:p>
          <a:p>
            <a:pPr algn="ctr"/>
            <a:endParaRPr lang="nl-BE" sz="1800" dirty="0">
              <a:solidFill>
                <a:srgbClr val="002060"/>
              </a:solidFill>
              <a:latin typeface="Arial" panose="020B0604020202020204" pitchFamily="34" charset="0"/>
              <a:cs typeface="Arial" panose="020B0604020202020204" pitchFamily="34" charset="0"/>
            </a:endParaRPr>
          </a:p>
          <a:p>
            <a:pPr algn="ctr"/>
            <a:r>
              <a:rPr lang="nl-BE" dirty="0">
                <a:solidFill>
                  <a:srgbClr val="002060"/>
                </a:solidFill>
                <a:latin typeface="Arial" panose="020B0604020202020204" pitchFamily="34" charset="0"/>
                <a:cs typeface="Arial" panose="020B0604020202020204" pitchFamily="34" charset="0"/>
              </a:rPr>
              <a:t>‘Eindig in stilte met een buiging voor je grootsheid’</a:t>
            </a:r>
          </a:p>
          <a:p>
            <a:pPr algn="ctr"/>
            <a:r>
              <a:rPr lang="nl-BE" dirty="0">
                <a:solidFill>
                  <a:srgbClr val="002060"/>
                </a:solidFill>
                <a:latin typeface="Arial" panose="020B0604020202020204" pitchFamily="34" charset="0"/>
                <a:cs typeface="Arial" panose="020B0604020202020204" pitchFamily="34" charset="0"/>
              </a:rPr>
              <a:t>Ga op jouw plek staan (wissel met representant)</a:t>
            </a:r>
          </a:p>
          <a:p>
            <a:pPr algn="ctr"/>
            <a:endParaRPr lang="nl-BE" sz="1800" dirty="0">
              <a:solidFill>
                <a:srgbClr val="002060"/>
              </a:solidFill>
              <a:latin typeface="Arial" panose="020B0604020202020204" pitchFamily="34" charset="0"/>
              <a:cs typeface="Arial" panose="020B0604020202020204" pitchFamily="34" charset="0"/>
            </a:endParaRPr>
          </a:p>
          <a:p>
            <a:pPr algn="ctr"/>
            <a:r>
              <a:rPr lang="nl-BE" dirty="0">
                <a:solidFill>
                  <a:srgbClr val="002060"/>
                </a:solidFill>
                <a:latin typeface="Arial" panose="020B0604020202020204" pitchFamily="34" charset="0"/>
                <a:cs typeface="Arial" panose="020B0604020202020204" pitchFamily="34" charset="0"/>
              </a:rPr>
              <a:t>‘Indien er nog een beweging moet gemaakt worden, volg die dan’</a:t>
            </a:r>
            <a:endParaRPr lang="nl-BE" sz="1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0996290"/>
      </p:ext>
    </p:extLst>
  </p:cSld>
  <p:clrMapOvr>
    <a:masterClrMapping/>
  </p:clrMapOvr>
  <p:transition spd="med" advTm="73263"/>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B0EA1"/>
            </a:gs>
            <a:gs pos="100000">
              <a:srgbClr val="12B8B8"/>
            </a:gs>
          </a:gsLst>
          <a:lin ang="5400000" scaled="0"/>
        </a:gradFill>
        <a:effectLst/>
      </p:bgPr>
    </p:bg>
    <p:spTree>
      <p:nvGrpSpPr>
        <p:cNvPr id="1" name=""/>
        <p:cNvGrpSpPr/>
        <p:nvPr/>
      </p:nvGrpSpPr>
      <p:grpSpPr>
        <a:xfrm>
          <a:off x="0" y="0"/>
          <a:ext cx="0" cy="0"/>
          <a:chOff x="0" y="0"/>
          <a:chExt cx="0" cy="0"/>
        </a:xfrm>
      </p:grpSpPr>
      <p:sp>
        <p:nvSpPr>
          <p:cNvPr id="787" name="OFFERTE"/>
          <p:cNvSpPr txBox="1">
            <a:spLocks noGrp="1"/>
          </p:cNvSpPr>
          <p:nvPr>
            <p:ph type="body" idx="16"/>
          </p:nvPr>
        </p:nvSpPr>
        <p:spPr>
          <a:xfrm>
            <a:off x="691117" y="2531994"/>
            <a:ext cx="11212754" cy="2418378"/>
          </a:xfrm>
          <a:prstGeom prst="rect">
            <a:avLst/>
          </a:prstGeom>
        </p:spPr>
        <p:txBody>
          <a:bodyPr/>
          <a:lstStyle/>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r>
              <a:rPr lang="nl-BE" sz="5333" dirty="0">
                <a:latin typeface="Arial" panose="020B0604020202020204" pitchFamily="34" charset="0"/>
                <a:cs typeface="Arial" panose="020B0604020202020204" pitchFamily="34" charset="0"/>
              </a:rPr>
              <a:t>interventietechnieken</a:t>
            </a:r>
          </a:p>
        </p:txBody>
      </p:sp>
      <p:pic>
        <p:nvPicPr>
          <p:cNvPr id="789" name="image1.png" descr="image1.png"/>
          <p:cNvPicPr>
            <a:picLocks noChangeAspect="1"/>
          </p:cNvPicPr>
          <p:nvPr/>
        </p:nvPicPr>
        <p:blipFill>
          <a:blip r:embed="rId3"/>
          <a:stretch>
            <a:fillRect/>
          </a:stretch>
        </p:blipFill>
        <p:spPr>
          <a:xfrm rot="10800000">
            <a:off x="-141105" y="2531994"/>
            <a:ext cx="5490749" cy="4506687"/>
          </a:xfrm>
          <a:prstGeom prst="rect">
            <a:avLst/>
          </a:prstGeom>
          <a:ln w="12700">
            <a:miter lim="400000"/>
          </a:ln>
        </p:spPr>
      </p:pic>
      <p:pic>
        <p:nvPicPr>
          <p:cNvPr id="790" name="image1.png" descr="image1.png"/>
          <p:cNvPicPr>
            <a:picLocks noChangeAspect="1"/>
          </p:cNvPicPr>
          <p:nvPr/>
        </p:nvPicPr>
        <p:blipFill>
          <a:blip r:embed="rId4"/>
          <a:stretch>
            <a:fillRect/>
          </a:stretch>
        </p:blipFill>
        <p:spPr>
          <a:xfrm>
            <a:off x="11903870" y="538278"/>
            <a:ext cx="5490751" cy="4506687"/>
          </a:xfrm>
          <a:prstGeom prst="rect">
            <a:avLst/>
          </a:prstGeom>
          <a:ln w="12700">
            <a:miter lim="400000"/>
          </a:ln>
        </p:spPr>
      </p:pic>
      <p:pic>
        <p:nvPicPr>
          <p:cNvPr id="3" name="Afbeelding 2">
            <a:extLst>
              <a:ext uri="{FF2B5EF4-FFF2-40B4-BE49-F238E27FC236}">
                <a16:creationId xmlns:a16="http://schemas.microsoft.com/office/drawing/2014/main" id="{816B6BB3-F968-C148-AB4F-328F509942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3267" y="5044965"/>
            <a:ext cx="1212254" cy="1062243"/>
          </a:xfrm>
          <a:prstGeom prst="rect">
            <a:avLst/>
          </a:prstGeom>
        </p:spPr>
      </p:pic>
    </p:spTree>
    <p:extLst>
      <p:ext uri="{BB962C8B-B14F-4D97-AF65-F5344CB8AC3E}">
        <p14:creationId xmlns:p14="http://schemas.microsoft.com/office/powerpoint/2010/main" val="3484415325"/>
      </p:ext>
    </p:extLst>
  </p:cSld>
  <p:clrMapOvr>
    <a:masterClrMapping/>
  </p:clrMapOvr>
  <p:transition spd="med" advTm="5167"/>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789"/>
                                        </p:tgtEl>
                                        <p:attrNameLst>
                                          <p:attrName>style.visibility</p:attrName>
                                        </p:attrNameLst>
                                      </p:cBhvr>
                                      <p:to>
                                        <p:strVal val="visible"/>
                                      </p:to>
                                    </p:set>
                                    <p:animEffect transition="in" filter="wipe(left)">
                                      <p:cBhvr>
                                        <p:cTn id="7" dur="500"/>
                                        <p:tgtEl>
                                          <p:spTgt spid="789"/>
                                        </p:tgtEl>
                                      </p:cBhvr>
                                    </p:animEffect>
                                  </p:childTnLst>
                                </p:cTn>
                              </p:par>
                            </p:childTnLst>
                          </p:cTn>
                        </p:par>
                        <p:par>
                          <p:cTn id="8" fill="hold">
                            <p:stCondLst>
                              <p:cond delay="500"/>
                            </p:stCondLst>
                            <p:childTnLst>
                              <p:par>
                                <p:cTn id="9" presetID="22" presetClass="entr" presetSubtype="2" fill="hold" grpId="0" nodeType="afterEffect">
                                  <p:stCondLst>
                                    <p:cond delay="0"/>
                                  </p:stCondLst>
                                  <p:iterate>
                                    <p:tmAbs val="0"/>
                                  </p:iterate>
                                  <p:childTnLst>
                                    <p:set>
                                      <p:cBhvr>
                                        <p:cTn id="10" fill="hold"/>
                                        <p:tgtEl>
                                          <p:spTgt spid="790"/>
                                        </p:tgtEl>
                                        <p:attrNameLst>
                                          <p:attrName>style.visibility</p:attrName>
                                        </p:attrNameLst>
                                      </p:cBhvr>
                                      <p:to>
                                        <p:strVal val="visible"/>
                                      </p:to>
                                    </p:set>
                                    <p:animEffect transition="in" filter="wipe(right)">
                                      <p:cBhvr>
                                        <p:cTn id="11" dur="500"/>
                                        <p:tgtEl>
                                          <p:spTgt spid="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 grpId="0" animBg="1" advAuto="0"/>
      <p:bldP spid="790" grpId="0"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B0EA1"/>
            </a:gs>
            <a:gs pos="100000">
              <a:srgbClr val="12B8B8"/>
            </a:gs>
          </a:gsLst>
          <a:lin ang="5400000" scaled="0"/>
        </a:gradFill>
        <a:effectLst/>
      </p:bgPr>
    </p:bg>
    <p:spTree>
      <p:nvGrpSpPr>
        <p:cNvPr id="1" name=""/>
        <p:cNvGrpSpPr/>
        <p:nvPr/>
      </p:nvGrpSpPr>
      <p:grpSpPr>
        <a:xfrm>
          <a:off x="0" y="0"/>
          <a:ext cx="0" cy="0"/>
          <a:chOff x="0" y="0"/>
          <a:chExt cx="0" cy="0"/>
        </a:xfrm>
      </p:grpSpPr>
      <p:sp>
        <p:nvSpPr>
          <p:cNvPr id="787" name="OFFERTE"/>
          <p:cNvSpPr txBox="1">
            <a:spLocks noGrp="1"/>
          </p:cNvSpPr>
          <p:nvPr>
            <p:ph type="body" idx="16"/>
          </p:nvPr>
        </p:nvSpPr>
        <p:spPr>
          <a:xfrm>
            <a:off x="691117" y="2531994"/>
            <a:ext cx="11212754" cy="2418378"/>
          </a:xfrm>
          <a:prstGeom prst="rect">
            <a:avLst/>
          </a:prstGeom>
        </p:spPr>
        <p:txBody>
          <a:bodyPr/>
          <a:lstStyle/>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r>
              <a:rPr lang="nl-BE" sz="5333" dirty="0">
                <a:latin typeface="Arial" panose="020B0604020202020204" pitchFamily="34" charset="0"/>
                <a:cs typeface="Arial" panose="020B0604020202020204" pitchFamily="34" charset="0"/>
              </a:rPr>
              <a:t>Organogram</a:t>
            </a:r>
          </a:p>
          <a:p>
            <a:r>
              <a:rPr lang="nl-BE" sz="2400" dirty="0">
                <a:latin typeface="Arial" panose="020B0604020202020204" pitchFamily="34" charset="0"/>
                <a:cs typeface="Arial" panose="020B0604020202020204" pitchFamily="34" charset="0"/>
              </a:rPr>
              <a:t>Intake training / coaching /</a:t>
            </a:r>
          </a:p>
          <a:p>
            <a:r>
              <a:rPr lang="nl-BE" sz="2400" dirty="0">
                <a:latin typeface="Arial" panose="020B0604020202020204" pitchFamily="34" charset="0"/>
                <a:cs typeface="Arial" panose="020B0604020202020204" pitchFamily="34" charset="0"/>
              </a:rPr>
              <a:t>verandertraject</a:t>
            </a:r>
          </a:p>
        </p:txBody>
      </p:sp>
      <p:pic>
        <p:nvPicPr>
          <p:cNvPr id="789" name="image1.png" descr="image1.png"/>
          <p:cNvPicPr>
            <a:picLocks noChangeAspect="1"/>
          </p:cNvPicPr>
          <p:nvPr/>
        </p:nvPicPr>
        <p:blipFill>
          <a:blip r:embed="rId3"/>
          <a:stretch>
            <a:fillRect/>
          </a:stretch>
        </p:blipFill>
        <p:spPr>
          <a:xfrm rot="10800000">
            <a:off x="-141105" y="2531994"/>
            <a:ext cx="5490749" cy="4506687"/>
          </a:xfrm>
          <a:prstGeom prst="rect">
            <a:avLst/>
          </a:prstGeom>
          <a:ln w="12700">
            <a:miter lim="400000"/>
          </a:ln>
        </p:spPr>
      </p:pic>
      <p:pic>
        <p:nvPicPr>
          <p:cNvPr id="790" name="image1.png" descr="image1.png"/>
          <p:cNvPicPr>
            <a:picLocks noChangeAspect="1"/>
          </p:cNvPicPr>
          <p:nvPr/>
        </p:nvPicPr>
        <p:blipFill>
          <a:blip r:embed="rId4"/>
          <a:stretch>
            <a:fillRect/>
          </a:stretch>
        </p:blipFill>
        <p:spPr>
          <a:xfrm>
            <a:off x="11903870" y="538278"/>
            <a:ext cx="5490751" cy="4506687"/>
          </a:xfrm>
          <a:prstGeom prst="rect">
            <a:avLst/>
          </a:prstGeom>
          <a:ln w="12700">
            <a:miter lim="400000"/>
          </a:ln>
        </p:spPr>
      </p:pic>
      <p:pic>
        <p:nvPicPr>
          <p:cNvPr id="3" name="Afbeelding 2">
            <a:extLst>
              <a:ext uri="{FF2B5EF4-FFF2-40B4-BE49-F238E27FC236}">
                <a16:creationId xmlns:a16="http://schemas.microsoft.com/office/drawing/2014/main" id="{816B6BB3-F968-C148-AB4F-328F509942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3267" y="5044965"/>
            <a:ext cx="1212254" cy="1062243"/>
          </a:xfrm>
          <a:prstGeom prst="rect">
            <a:avLst/>
          </a:prstGeom>
        </p:spPr>
      </p:pic>
    </p:spTree>
    <p:extLst>
      <p:ext uri="{BB962C8B-B14F-4D97-AF65-F5344CB8AC3E}">
        <p14:creationId xmlns:p14="http://schemas.microsoft.com/office/powerpoint/2010/main" val="1894727612"/>
      </p:ext>
    </p:extLst>
  </p:cSld>
  <p:clrMapOvr>
    <a:masterClrMapping/>
  </p:clrMapOvr>
  <p:transition spd="med" advTm="5167"/>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789"/>
                                        </p:tgtEl>
                                        <p:attrNameLst>
                                          <p:attrName>style.visibility</p:attrName>
                                        </p:attrNameLst>
                                      </p:cBhvr>
                                      <p:to>
                                        <p:strVal val="visible"/>
                                      </p:to>
                                    </p:set>
                                    <p:animEffect transition="in" filter="wipe(left)">
                                      <p:cBhvr>
                                        <p:cTn id="7" dur="500"/>
                                        <p:tgtEl>
                                          <p:spTgt spid="789"/>
                                        </p:tgtEl>
                                      </p:cBhvr>
                                    </p:animEffect>
                                  </p:childTnLst>
                                </p:cTn>
                              </p:par>
                            </p:childTnLst>
                          </p:cTn>
                        </p:par>
                        <p:par>
                          <p:cTn id="8" fill="hold">
                            <p:stCondLst>
                              <p:cond delay="500"/>
                            </p:stCondLst>
                            <p:childTnLst>
                              <p:par>
                                <p:cTn id="9" presetID="22" presetClass="entr" presetSubtype="2" fill="hold" grpId="0" nodeType="afterEffect">
                                  <p:stCondLst>
                                    <p:cond delay="0"/>
                                  </p:stCondLst>
                                  <p:iterate>
                                    <p:tmAbs val="0"/>
                                  </p:iterate>
                                  <p:childTnLst>
                                    <p:set>
                                      <p:cBhvr>
                                        <p:cTn id="10" fill="hold"/>
                                        <p:tgtEl>
                                          <p:spTgt spid="790"/>
                                        </p:tgtEl>
                                        <p:attrNameLst>
                                          <p:attrName>style.visibility</p:attrName>
                                        </p:attrNameLst>
                                      </p:cBhvr>
                                      <p:to>
                                        <p:strVal val="visible"/>
                                      </p:to>
                                    </p:set>
                                    <p:animEffect transition="in" filter="wipe(right)">
                                      <p:cBhvr>
                                        <p:cTn id="11" dur="500"/>
                                        <p:tgtEl>
                                          <p:spTgt spid="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 grpId="0" animBg="1" advAuto="0"/>
      <p:bldP spid="790" grpId="0"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normAutofit fontScale="90000"/>
          </a:bodyPr>
          <a:lstStyle/>
          <a:p>
            <a:br>
              <a:rPr lang="nl-BE" sz="2400" b="1" dirty="0">
                <a:solidFill>
                  <a:srgbClr val="002060"/>
                </a:solidFill>
                <a:latin typeface="Arial" panose="020B0604020202020204" pitchFamily="34" charset="0"/>
                <a:ea typeface="Calibri" panose="020F0502020204030204" pitchFamily="34" charset="0"/>
                <a:cs typeface="Arial" panose="020B0604020202020204" pitchFamily="34" charset="0"/>
              </a:rPr>
            </a:br>
            <a:r>
              <a:rPr lang="nl-BE" sz="2400" b="1" dirty="0">
                <a:solidFill>
                  <a:srgbClr val="002060"/>
                </a:solidFill>
                <a:latin typeface="Arial" panose="020B0604020202020204" pitchFamily="34" charset="0"/>
                <a:ea typeface="Calibri" panose="020F0502020204030204" pitchFamily="34" charset="0"/>
                <a:cs typeface="Arial" panose="020B0604020202020204" pitchFamily="34" charset="0"/>
              </a:rPr>
              <a:t>ORGANOGRAM</a:t>
            </a:r>
            <a:br>
              <a:rPr lang="nl-BE" sz="2400" b="1" dirty="0">
                <a:solidFill>
                  <a:srgbClr val="002060"/>
                </a:solidFill>
                <a:latin typeface="Arial" panose="020B0604020202020204" pitchFamily="34" charset="0"/>
                <a:ea typeface="Calibri" panose="020F0502020204030204" pitchFamily="34" charset="0"/>
                <a:cs typeface="Arial" panose="020B0604020202020204" pitchFamily="34" charset="0"/>
              </a:rPr>
            </a:br>
            <a:br>
              <a:rPr lang="nl-BE" sz="2400" b="1" dirty="0">
                <a:solidFill>
                  <a:srgbClr val="002060"/>
                </a:solidFill>
                <a:latin typeface="Arial" panose="020B0604020202020204" pitchFamily="34" charset="0"/>
                <a:ea typeface="Calibri" panose="020F0502020204030204" pitchFamily="34" charset="0"/>
                <a:cs typeface="Arial" panose="020B0604020202020204" pitchFamily="34" charset="0"/>
              </a:rPr>
            </a:br>
            <a:r>
              <a:rPr lang="nl-BE" sz="2400" b="1" dirty="0">
                <a:solidFill>
                  <a:srgbClr val="002060"/>
                </a:solidFill>
                <a:latin typeface="Arial" panose="020B0604020202020204" pitchFamily="34" charset="0"/>
                <a:ea typeface="Calibri" panose="020F0502020204030204" pitchFamily="34" charset="0"/>
                <a:cs typeface="Arial" panose="020B0604020202020204" pitchFamily="34" charset="0"/>
              </a:rPr>
              <a:t>A = coach en tekent </a:t>
            </a:r>
            <a:br>
              <a:rPr lang="nl-BE" sz="2400" b="1" dirty="0">
                <a:solidFill>
                  <a:srgbClr val="002060"/>
                </a:solidFill>
                <a:latin typeface="Arial" panose="020B0604020202020204" pitchFamily="34" charset="0"/>
                <a:ea typeface="Calibri" panose="020F0502020204030204" pitchFamily="34" charset="0"/>
                <a:cs typeface="Arial" panose="020B0604020202020204" pitchFamily="34" charset="0"/>
              </a:rPr>
            </a:br>
            <a:r>
              <a:rPr lang="nl-BE" sz="2400" b="1" dirty="0">
                <a:solidFill>
                  <a:srgbClr val="002060"/>
                </a:solidFill>
                <a:latin typeface="Arial" panose="020B0604020202020204" pitchFamily="34" charset="0"/>
                <a:ea typeface="Calibri" panose="020F0502020204030204" pitchFamily="34" charset="0"/>
                <a:cs typeface="Arial" panose="020B0604020202020204" pitchFamily="34" charset="0"/>
              </a:rPr>
              <a:t>B = </a:t>
            </a:r>
            <a:r>
              <a:rPr lang="nl-BE" sz="2400" b="1" dirty="0" err="1">
                <a:solidFill>
                  <a:srgbClr val="002060"/>
                </a:solidFill>
                <a:latin typeface="Arial" panose="020B0604020202020204" pitchFamily="34" charset="0"/>
                <a:ea typeface="Calibri" panose="020F0502020204030204" pitchFamily="34" charset="0"/>
                <a:cs typeface="Arial" panose="020B0604020202020204" pitchFamily="34" charset="0"/>
              </a:rPr>
              <a:t>coachee</a:t>
            </a:r>
            <a:r>
              <a:rPr lang="nl-BE" sz="2400" b="1" dirty="0">
                <a:solidFill>
                  <a:srgbClr val="002060"/>
                </a:solidFill>
                <a:latin typeface="Arial" panose="020B0604020202020204" pitchFamily="34" charset="0"/>
                <a:ea typeface="Calibri" panose="020F0502020204030204" pitchFamily="34" charset="0"/>
                <a:cs typeface="Arial" panose="020B0604020202020204" pitchFamily="34" charset="0"/>
              </a:rPr>
              <a:t> en beantwoordt de vragen</a:t>
            </a:r>
            <a:br>
              <a:rPr lang="nl-BE" sz="2400" b="1" dirty="0">
                <a:solidFill>
                  <a:srgbClr val="002060"/>
                </a:solidFill>
                <a:latin typeface="Arial" panose="020B0604020202020204" pitchFamily="34" charset="0"/>
                <a:ea typeface="Calibri" panose="020F0502020204030204" pitchFamily="34" charset="0"/>
                <a:cs typeface="Arial" panose="020B0604020202020204" pitchFamily="34" charset="0"/>
              </a:rPr>
            </a:br>
            <a:br>
              <a:rPr lang="nl-BE" sz="2400" b="1" dirty="0">
                <a:solidFill>
                  <a:srgbClr val="002060"/>
                </a:solidFill>
                <a:latin typeface="Arial" panose="020B0604020202020204" pitchFamily="34" charset="0"/>
                <a:ea typeface="Calibri" panose="020F0502020204030204" pitchFamily="34" charset="0"/>
                <a:cs typeface="Arial" panose="020B0604020202020204" pitchFamily="34" charset="0"/>
              </a:rPr>
            </a:br>
            <a:br>
              <a:rPr lang="nl-BE" sz="2400" b="1" dirty="0">
                <a:solidFill>
                  <a:srgbClr val="002060"/>
                </a:solidFill>
                <a:latin typeface="Arial" panose="020B0604020202020204" pitchFamily="34" charset="0"/>
                <a:ea typeface="Calibri" panose="020F0502020204030204" pitchFamily="34" charset="0"/>
                <a:cs typeface="Arial" panose="020B0604020202020204" pitchFamily="34" charset="0"/>
              </a:rPr>
            </a:br>
            <a:endParaRPr lang="nl-BE" sz="2400" b="1" dirty="0">
              <a:solidFill>
                <a:srgbClr val="002060"/>
              </a:solidFill>
            </a:endParaRPr>
          </a:p>
        </p:txBody>
      </p:sp>
      <p:sp>
        <p:nvSpPr>
          <p:cNvPr id="6" name="Tijdelijke aanduiding voor inhoud 5"/>
          <p:cNvSpPr>
            <a:spLocks noGrp="1"/>
          </p:cNvSpPr>
          <p:nvPr>
            <p:ph idx="1"/>
          </p:nvPr>
        </p:nvSpPr>
        <p:spPr>
          <a:xfrm>
            <a:off x="341643" y="2071170"/>
            <a:ext cx="10907053" cy="5166911"/>
          </a:xfrm>
        </p:spPr>
        <p:txBody>
          <a:bodyPr>
            <a:noAutofit/>
          </a:bodyPr>
          <a:lstStyle/>
          <a:p>
            <a:pPr lvl="0">
              <a:lnSpc>
                <a:spcPct val="115000"/>
              </a:lnSpc>
              <a:spcAft>
                <a:spcPts val="210"/>
              </a:spcAft>
              <a:buFont typeface="Wingdings" panose="05000000000000000000" pitchFamily="2" charset="2"/>
              <a:buChar char="Ø"/>
            </a:pPr>
            <a:r>
              <a:rPr lang="nl-BE"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Met welk systeem gaan we werken?</a:t>
            </a:r>
            <a:r>
              <a:rPr lang="nl-BE" sz="2000" dirty="0">
                <a:solidFill>
                  <a:srgbClr val="00B0F0"/>
                </a:solidFill>
                <a:latin typeface="Arial" panose="020B0604020202020204" pitchFamily="34" charset="0"/>
                <a:ea typeface="Calibri" panose="020F0502020204030204" pitchFamily="34" charset="0"/>
                <a:cs typeface="Times New Roman" panose="02020603050405020304" pitchFamily="18" charset="0"/>
              </a:rPr>
              <a:t> </a:t>
            </a:r>
          </a:p>
          <a:p>
            <a:pPr lvl="0">
              <a:lnSpc>
                <a:spcPct val="115000"/>
              </a:lnSpc>
              <a:spcAft>
                <a:spcPts val="210"/>
              </a:spcAft>
              <a:buFont typeface="Wingdings" panose="05000000000000000000" pitchFamily="2" charset="2"/>
              <a:buChar char="Ø"/>
            </a:pPr>
            <a:r>
              <a:rPr lang="nl-BE"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Wie horen er bij dit systeem? Wie nog meer?</a:t>
            </a:r>
          </a:p>
          <a:p>
            <a:pPr lvl="0">
              <a:lnSpc>
                <a:spcPct val="115000"/>
              </a:lnSpc>
              <a:spcAft>
                <a:spcPts val="210"/>
              </a:spcAft>
              <a:buFont typeface="Wingdings" panose="05000000000000000000" pitchFamily="2" charset="2"/>
              <a:buChar char="Ø"/>
            </a:pPr>
            <a:r>
              <a:rPr lang="nl-BE"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Waar sta je zelf? Heb je daar altijd gestaan?</a:t>
            </a:r>
          </a:p>
          <a:p>
            <a:pPr lvl="0">
              <a:lnSpc>
                <a:spcPct val="115000"/>
              </a:lnSpc>
              <a:spcAft>
                <a:spcPts val="210"/>
              </a:spcAft>
              <a:buFont typeface="Wingdings" panose="05000000000000000000" pitchFamily="2" charset="2"/>
              <a:buChar char="Ø"/>
            </a:pPr>
            <a:r>
              <a:rPr lang="nl-BE"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Welke bijzondere gebeurtenissen zijn er geweest?</a:t>
            </a:r>
          </a:p>
          <a:p>
            <a:pPr lvl="0">
              <a:lnSpc>
                <a:spcPct val="115000"/>
              </a:lnSpc>
              <a:spcAft>
                <a:spcPts val="210"/>
              </a:spcAft>
              <a:buFont typeface="Wingdings" panose="05000000000000000000" pitchFamily="2" charset="2"/>
              <a:buChar char="Ø"/>
            </a:pPr>
            <a:r>
              <a:rPr lang="nl-BE"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Waar zit de druk? Voor wie of waar is het zwaar? Wie draagt er teveel? Vanuit welke loyaliteit?</a:t>
            </a:r>
          </a:p>
          <a:p>
            <a:pPr lvl="0">
              <a:lnSpc>
                <a:spcPct val="115000"/>
              </a:lnSpc>
              <a:spcAft>
                <a:spcPts val="210"/>
              </a:spcAft>
              <a:buFont typeface="Wingdings" panose="05000000000000000000" pitchFamily="2" charset="2"/>
              <a:buChar char="Ø"/>
            </a:pPr>
            <a:r>
              <a:rPr lang="nl-BE"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Wat was er als eerst? Geef dit een plek in het organogram.</a:t>
            </a:r>
          </a:p>
          <a:p>
            <a:pPr lvl="0">
              <a:lnSpc>
                <a:spcPct val="115000"/>
              </a:lnSpc>
              <a:spcAft>
                <a:spcPts val="210"/>
              </a:spcAft>
              <a:buFont typeface="Wingdings" panose="05000000000000000000" pitchFamily="2" charset="2"/>
              <a:buChar char="Ø"/>
            </a:pPr>
            <a:r>
              <a:rPr lang="nl-BE"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Wat wordt niet gezien?</a:t>
            </a:r>
          </a:p>
          <a:p>
            <a:pPr lvl="0">
              <a:lnSpc>
                <a:spcPct val="115000"/>
              </a:lnSpc>
              <a:spcAft>
                <a:spcPts val="210"/>
              </a:spcAft>
              <a:buFont typeface="Wingdings" panose="05000000000000000000" pitchFamily="2" charset="2"/>
              <a:buChar char="Ø"/>
            </a:pPr>
            <a:r>
              <a:rPr lang="nl-BE"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Wat is er nog niet gezegd?</a:t>
            </a:r>
            <a:br>
              <a:rPr lang="nl-BE"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br>
            <a:endParaRPr lang="nl-BE"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sz="2400" dirty="0">
              <a:solidFill>
                <a:srgbClr val="002060"/>
              </a:solidFill>
              <a:cs typeface="Arial" panose="020B0604020202020204" pitchFamily="34" charset="0"/>
            </a:endParaRPr>
          </a:p>
          <a:p>
            <a:pPr marL="0" indent="0">
              <a:buNone/>
            </a:pPr>
            <a:endParaRPr lang="nl-BE" sz="2400" dirty="0">
              <a:solidFill>
                <a:srgbClr val="002060"/>
              </a:solidFill>
              <a:cs typeface="Arial" panose="020B0604020202020204" pitchFamily="34" charset="0"/>
            </a:endParaRPr>
          </a:p>
          <a:p>
            <a:pPr marL="0" indent="0">
              <a:buNone/>
            </a:pPr>
            <a:endParaRPr lang="nl-NL" sz="2400" dirty="0">
              <a:solidFill>
                <a:srgbClr val="002060"/>
              </a:solidFill>
              <a:cs typeface="Arial" panose="020B0604020202020204" pitchFamily="34" charset="0"/>
            </a:endParaRPr>
          </a:p>
        </p:txBody>
      </p:sp>
      <p:sp>
        <p:nvSpPr>
          <p:cNvPr id="8" name="Lijn">
            <a:extLst>
              <a:ext uri="{FF2B5EF4-FFF2-40B4-BE49-F238E27FC236}">
                <a16:creationId xmlns:a16="http://schemas.microsoft.com/office/drawing/2014/main" id="{C7060315-0B88-6446-A7DE-3E797216E877}"/>
              </a:ext>
            </a:extLst>
          </p:cNvPr>
          <p:cNvSpPr/>
          <p:nvPr/>
        </p:nvSpPr>
        <p:spPr>
          <a:xfrm flipH="1" flipV="1">
            <a:off x="11353784" y="944302"/>
            <a:ext cx="15" cy="6848879"/>
          </a:xfrm>
          <a:prstGeom prst="line">
            <a:avLst/>
          </a:prstGeom>
          <a:ln w="38100">
            <a:solidFill>
              <a:srgbClr val="D0DBE6"/>
            </a:solidFill>
            <a:miter lim="400000"/>
          </a:ln>
        </p:spPr>
        <p:txBody>
          <a:bodyPr lIns="35719" tIns="35719" rIns="35719" bIns="35719" anchor="ctr"/>
          <a:lstStyle/>
          <a:p>
            <a:pPr algn="ctr" defTabSz="410751" hangingPunct="0">
              <a:defRPr sz="2200">
                <a:solidFill>
                  <a:srgbClr val="FFFFFF"/>
                </a:solidFill>
                <a:latin typeface="Helvetica Neue Medium"/>
                <a:ea typeface="Helvetica Neue Medium"/>
                <a:cs typeface="Helvetica Neue Medium"/>
                <a:sym typeface="Helvetica Neue Medium"/>
              </a:defRPr>
            </a:pPr>
            <a:endParaRPr sz="1547" kern="0" dirty="0">
              <a:solidFill>
                <a:srgbClr val="FFFFFF"/>
              </a:solidFill>
              <a:latin typeface="Helvetica Neue Medium"/>
              <a:ea typeface="Helvetica Neue Medium"/>
              <a:cs typeface="Helvetica Neue Medium"/>
              <a:sym typeface="Helvetica Neue Medium"/>
            </a:endParaRPr>
          </a:p>
        </p:txBody>
      </p:sp>
      <p:sp>
        <p:nvSpPr>
          <p:cNvPr id="11" name="Cirkel">
            <a:extLst>
              <a:ext uri="{FF2B5EF4-FFF2-40B4-BE49-F238E27FC236}">
                <a16:creationId xmlns:a16="http://schemas.microsoft.com/office/drawing/2014/main" id="{2AA6A23F-860D-204E-8F51-DE9619920D58}"/>
              </a:ext>
            </a:extLst>
          </p:cNvPr>
          <p:cNvSpPr/>
          <p:nvPr/>
        </p:nvSpPr>
        <p:spPr>
          <a:xfrm>
            <a:off x="10778018" y="262903"/>
            <a:ext cx="1151563" cy="1076937"/>
          </a:xfrm>
          <a:prstGeom prst="ellipse">
            <a:avLst/>
          </a:prstGeom>
          <a:gradFill>
            <a:gsLst>
              <a:gs pos="0">
                <a:srgbClr val="AF32DC"/>
              </a:gs>
              <a:gs pos="100000">
                <a:srgbClr val="0A32BE"/>
              </a:gs>
            </a:gsLst>
            <a:lin ang="4200000"/>
          </a:gradFill>
          <a:ln w="12700">
            <a:miter lim="400000"/>
          </a:ln>
        </p:spPr>
        <p:txBody>
          <a:bodyPr lIns="35719" tIns="35719" rIns="35719" bIns="35719" anchor="ctr"/>
          <a:lstStyle/>
          <a:p>
            <a:pPr marL="178587" marR="178587" algn="ctr" defTabSz="410751" hangingPunct="0">
              <a:lnSpc>
                <a:spcPct val="110000"/>
              </a:lnSpc>
              <a:defRPr sz="2200">
                <a:solidFill>
                  <a:srgbClr val="FFFFFF"/>
                </a:solidFill>
                <a:latin typeface="Helvetica Neue Medium"/>
                <a:ea typeface="Helvetica Neue Medium"/>
                <a:cs typeface="Helvetica Neue Medium"/>
                <a:sym typeface="Helvetica Neue Medium"/>
              </a:defRPr>
            </a:pPr>
            <a:endParaRPr sz="1547" kern="0">
              <a:solidFill>
                <a:srgbClr val="FFFFFF"/>
              </a:solidFill>
              <a:latin typeface="Helvetica Neue Medium"/>
              <a:ea typeface="Helvetica Neue Medium"/>
              <a:cs typeface="Helvetica Neue Medium"/>
              <a:sym typeface="Helvetica Neue Medium"/>
            </a:endParaRPr>
          </a:p>
        </p:txBody>
      </p:sp>
      <p:sp>
        <p:nvSpPr>
          <p:cNvPr id="12" name="1">
            <a:extLst>
              <a:ext uri="{FF2B5EF4-FFF2-40B4-BE49-F238E27FC236}">
                <a16:creationId xmlns:a16="http://schemas.microsoft.com/office/drawing/2014/main" id="{B470F956-4FAE-8445-839F-760A4D82315A}"/>
              </a:ext>
            </a:extLst>
          </p:cNvPr>
          <p:cNvSpPr txBox="1"/>
          <p:nvPr/>
        </p:nvSpPr>
        <p:spPr>
          <a:xfrm>
            <a:off x="11187467" y="432039"/>
            <a:ext cx="332664"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ct val="100000"/>
              </a:lnSpc>
              <a:spcBef>
                <a:spcPts val="0"/>
              </a:spcBef>
              <a:defRPr sz="4100" b="1">
                <a:solidFill>
                  <a:srgbClr val="FFFFFF"/>
                </a:solidFill>
              </a:defRPr>
            </a:lvl1pPr>
          </a:lstStyle>
          <a:p>
            <a:pPr defTabSz="410751" hangingPunct="0"/>
            <a:endParaRPr sz="4800" kern="0" dirty="0">
              <a:latin typeface="Avenir Next"/>
              <a:sym typeface="Avenir Next"/>
            </a:endParaRPr>
          </a:p>
        </p:txBody>
      </p:sp>
    </p:spTree>
    <p:extLst>
      <p:ext uri="{BB962C8B-B14F-4D97-AF65-F5344CB8AC3E}">
        <p14:creationId xmlns:p14="http://schemas.microsoft.com/office/powerpoint/2010/main" val="195101674"/>
      </p:ext>
    </p:extLst>
  </p:cSld>
  <p:clrMapOvr>
    <a:masterClrMapping/>
  </p:clrMapOvr>
  <mc:AlternateContent xmlns:mc="http://schemas.openxmlformats.org/markup-compatibility/2006">
    <mc:Choice xmlns:p14="http://schemas.microsoft.com/office/powerpoint/2010/main" Requires="p14">
      <p:transition spd="slow" p14:dur="2000" advTm="371990"/>
    </mc:Choice>
    <mc:Fallback>
      <p:transition spd="slow" advTm="37199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B0EA1"/>
            </a:gs>
            <a:gs pos="100000">
              <a:srgbClr val="12B8B8"/>
            </a:gs>
          </a:gsLst>
          <a:lin ang="5400000" scaled="0"/>
        </a:gradFill>
        <a:effectLst/>
      </p:bgPr>
    </p:bg>
    <p:spTree>
      <p:nvGrpSpPr>
        <p:cNvPr id="1" name=""/>
        <p:cNvGrpSpPr/>
        <p:nvPr/>
      </p:nvGrpSpPr>
      <p:grpSpPr>
        <a:xfrm>
          <a:off x="0" y="0"/>
          <a:ext cx="0" cy="0"/>
          <a:chOff x="0" y="0"/>
          <a:chExt cx="0" cy="0"/>
        </a:xfrm>
      </p:grpSpPr>
      <p:sp>
        <p:nvSpPr>
          <p:cNvPr id="787" name="OFFERTE"/>
          <p:cNvSpPr txBox="1">
            <a:spLocks noGrp="1"/>
          </p:cNvSpPr>
          <p:nvPr>
            <p:ph type="body" idx="16"/>
          </p:nvPr>
        </p:nvSpPr>
        <p:spPr>
          <a:xfrm>
            <a:off x="691117" y="2531994"/>
            <a:ext cx="11212754" cy="2418378"/>
          </a:xfrm>
          <a:prstGeom prst="rect">
            <a:avLst/>
          </a:prstGeom>
        </p:spPr>
        <p:txBody>
          <a:bodyPr/>
          <a:lstStyle/>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r>
              <a:rPr lang="nl-BE" sz="5333" dirty="0">
                <a:latin typeface="Arial" panose="020B0604020202020204" pitchFamily="34" charset="0"/>
                <a:cs typeface="Arial" panose="020B0604020202020204" pitchFamily="34" charset="0"/>
              </a:rPr>
              <a:t>tetralemma</a:t>
            </a:r>
          </a:p>
        </p:txBody>
      </p:sp>
      <p:pic>
        <p:nvPicPr>
          <p:cNvPr id="789" name="image1.png" descr="image1.png"/>
          <p:cNvPicPr>
            <a:picLocks noChangeAspect="1"/>
          </p:cNvPicPr>
          <p:nvPr/>
        </p:nvPicPr>
        <p:blipFill>
          <a:blip r:embed="rId3"/>
          <a:stretch>
            <a:fillRect/>
          </a:stretch>
        </p:blipFill>
        <p:spPr>
          <a:xfrm rot="10800000">
            <a:off x="-141105" y="2531994"/>
            <a:ext cx="5490749" cy="4506687"/>
          </a:xfrm>
          <a:prstGeom prst="rect">
            <a:avLst/>
          </a:prstGeom>
          <a:ln w="12700">
            <a:miter lim="400000"/>
          </a:ln>
        </p:spPr>
      </p:pic>
      <p:pic>
        <p:nvPicPr>
          <p:cNvPr id="790" name="image1.png" descr="image1.png"/>
          <p:cNvPicPr>
            <a:picLocks noChangeAspect="1"/>
          </p:cNvPicPr>
          <p:nvPr/>
        </p:nvPicPr>
        <p:blipFill>
          <a:blip r:embed="rId4"/>
          <a:stretch>
            <a:fillRect/>
          </a:stretch>
        </p:blipFill>
        <p:spPr>
          <a:xfrm>
            <a:off x="11903870" y="538278"/>
            <a:ext cx="5490751" cy="4506687"/>
          </a:xfrm>
          <a:prstGeom prst="rect">
            <a:avLst/>
          </a:prstGeom>
          <a:ln w="12700">
            <a:miter lim="400000"/>
          </a:ln>
        </p:spPr>
      </p:pic>
      <p:pic>
        <p:nvPicPr>
          <p:cNvPr id="3" name="Afbeelding 2">
            <a:extLst>
              <a:ext uri="{FF2B5EF4-FFF2-40B4-BE49-F238E27FC236}">
                <a16:creationId xmlns:a16="http://schemas.microsoft.com/office/drawing/2014/main" id="{816B6BB3-F968-C148-AB4F-328F509942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3267" y="5044965"/>
            <a:ext cx="1212254" cy="1062243"/>
          </a:xfrm>
          <a:prstGeom prst="rect">
            <a:avLst/>
          </a:prstGeom>
        </p:spPr>
      </p:pic>
    </p:spTree>
    <p:extLst>
      <p:ext uri="{BB962C8B-B14F-4D97-AF65-F5344CB8AC3E}">
        <p14:creationId xmlns:p14="http://schemas.microsoft.com/office/powerpoint/2010/main" val="3126038582"/>
      </p:ext>
    </p:extLst>
  </p:cSld>
  <p:clrMapOvr>
    <a:masterClrMapping/>
  </p:clrMapOvr>
  <p:transition spd="med" advTm="5167"/>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789"/>
                                        </p:tgtEl>
                                        <p:attrNameLst>
                                          <p:attrName>style.visibility</p:attrName>
                                        </p:attrNameLst>
                                      </p:cBhvr>
                                      <p:to>
                                        <p:strVal val="visible"/>
                                      </p:to>
                                    </p:set>
                                    <p:animEffect transition="in" filter="wipe(left)">
                                      <p:cBhvr>
                                        <p:cTn id="7" dur="500"/>
                                        <p:tgtEl>
                                          <p:spTgt spid="789"/>
                                        </p:tgtEl>
                                      </p:cBhvr>
                                    </p:animEffect>
                                  </p:childTnLst>
                                </p:cTn>
                              </p:par>
                            </p:childTnLst>
                          </p:cTn>
                        </p:par>
                        <p:par>
                          <p:cTn id="8" fill="hold">
                            <p:stCondLst>
                              <p:cond delay="500"/>
                            </p:stCondLst>
                            <p:childTnLst>
                              <p:par>
                                <p:cTn id="9" presetID="22" presetClass="entr" presetSubtype="2" fill="hold" grpId="0" nodeType="afterEffect">
                                  <p:stCondLst>
                                    <p:cond delay="0"/>
                                  </p:stCondLst>
                                  <p:iterate>
                                    <p:tmAbs val="0"/>
                                  </p:iterate>
                                  <p:childTnLst>
                                    <p:set>
                                      <p:cBhvr>
                                        <p:cTn id="10" fill="hold"/>
                                        <p:tgtEl>
                                          <p:spTgt spid="790"/>
                                        </p:tgtEl>
                                        <p:attrNameLst>
                                          <p:attrName>style.visibility</p:attrName>
                                        </p:attrNameLst>
                                      </p:cBhvr>
                                      <p:to>
                                        <p:strVal val="visible"/>
                                      </p:to>
                                    </p:set>
                                    <p:animEffect transition="in" filter="wipe(right)">
                                      <p:cBhvr>
                                        <p:cTn id="11" dur="500"/>
                                        <p:tgtEl>
                                          <p:spTgt spid="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 grpId="0" animBg="1" advAuto="0"/>
      <p:bldP spid="790"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Rechthoek"/>
          <p:cNvSpPr/>
          <p:nvPr/>
        </p:nvSpPr>
        <p:spPr>
          <a:xfrm>
            <a:off x="7634798" y="0"/>
            <a:ext cx="4598766" cy="6937068"/>
          </a:xfrm>
          <a:prstGeom prst="rect">
            <a:avLst/>
          </a:prstGeom>
          <a:gradFill>
            <a:gsLst>
              <a:gs pos="30000">
                <a:srgbClr val="00A09D">
                  <a:alpha val="85000"/>
                </a:srgbClr>
              </a:gs>
              <a:gs pos="100000">
                <a:srgbClr val="1891AB">
                  <a:alpha val="90000"/>
                </a:srgbClr>
              </a:gs>
            </a:gsLst>
            <a:lin ang="5400000"/>
          </a:gradFill>
          <a:ln w="12700">
            <a:miter lim="400000"/>
          </a:ln>
        </p:spPr>
        <p:txBody>
          <a:bodyPr lIns="34289" tIns="34289" rIns="34289" bIns="34289" anchor="ctr"/>
          <a:lstStyle/>
          <a:p>
            <a:pPr defTabSz="914367">
              <a:defRPr sz="6400" cap="all">
                <a:solidFill>
                  <a:srgbClr val="FFFFFF"/>
                </a:solidFill>
                <a:latin typeface="Helvetica"/>
                <a:ea typeface="Helvetica"/>
                <a:cs typeface="Helvetica"/>
                <a:sym typeface="Helvetica"/>
              </a:defRPr>
            </a:pPr>
            <a:endParaRPr sz="4500"/>
          </a:p>
        </p:txBody>
      </p:sp>
      <p:pic>
        <p:nvPicPr>
          <p:cNvPr id="817" name="image1.png" descr="image1.png"/>
          <p:cNvPicPr>
            <a:picLocks noChangeAspect="1"/>
          </p:cNvPicPr>
          <p:nvPr/>
        </p:nvPicPr>
        <p:blipFill>
          <a:blip r:embed="rId2"/>
          <a:stretch>
            <a:fillRect/>
          </a:stretch>
        </p:blipFill>
        <p:spPr>
          <a:xfrm rot="5400000">
            <a:off x="6130828" y="840770"/>
            <a:ext cx="6937067" cy="5693792"/>
          </a:xfrm>
          <a:prstGeom prst="rect">
            <a:avLst/>
          </a:prstGeom>
          <a:ln w="12700">
            <a:miter lim="400000"/>
          </a:ln>
        </p:spPr>
      </p:pic>
      <p:sp>
        <p:nvSpPr>
          <p:cNvPr id="818" name="Tekst"/>
          <p:cNvSpPr txBox="1"/>
          <p:nvPr/>
        </p:nvSpPr>
        <p:spPr>
          <a:xfrm>
            <a:off x="2037206" y="969662"/>
            <a:ext cx="173124" cy="624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171444" defTabSz="321457">
              <a:lnSpc>
                <a:spcPts val="5976"/>
              </a:lnSpc>
              <a:defRPr sz="2000">
                <a:solidFill>
                  <a:srgbClr val="000000"/>
                </a:solidFill>
              </a:defRPr>
            </a:pPr>
            <a:endParaRPr sz="1406"/>
          </a:p>
        </p:txBody>
      </p:sp>
      <p:sp>
        <p:nvSpPr>
          <p:cNvPr id="6" name="Rechthoek 5">
            <a:extLst>
              <a:ext uri="{FF2B5EF4-FFF2-40B4-BE49-F238E27FC236}">
                <a16:creationId xmlns:a16="http://schemas.microsoft.com/office/drawing/2014/main" id="{414A767B-854B-5F4B-86BA-F15674B71A4E}"/>
              </a:ext>
            </a:extLst>
          </p:cNvPr>
          <p:cNvSpPr/>
          <p:nvPr/>
        </p:nvSpPr>
        <p:spPr>
          <a:xfrm>
            <a:off x="2037206" y="2367819"/>
            <a:ext cx="893220" cy="33400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178587" marR="178587" algn="ctr" defTabSz="410751" hangingPunct="0">
              <a:lnSpc>
                <a:spcPct val="110000"/>
              </a:lnSpc>
            </a:pPr>
            <a:endParaRPr lang="nl-BE" sz="1547">
              <a:solidFill>
                <a:srgbClr val="FFFFFF"/>
              </a:solidFill>
              <a:latin typeface="Helvetica Neue Medium"/>
              <a:ea typeface="Helvetica Neue Medium"/>
              <a:cs typeface="Helvetica Neue Medium"/>
              <a:sym typeface="Helvetica Neue Medium"/>
            </a:endParaRPr>
          </a:p>
        </p:txBody>
      </p:sp>
      <p:sp>
        <p:nvSpPr>
          <p:cNvPr id="2" name="Rechthoek 1">
            <a:extLst>
              <a:ext uri="{FF2B5EF4-FFF2-40B4-BE49-F238E27FC236}">
                <a16:creationId xmlns:a16="http://schemas.microsoft.com/office/drawing/2014/main" id="{10679DA5-F635-3F43-A41A-1BD85A52BAEB}"/>
              </a:ext>
            </a:extLst>
          </p:cNvPr>
          <p:cNvSpPr/>
          <p:nvPr/>
        </p:nvSpPr>
        <p:spPr>
          <a:xfrm>
            <a:off x="665017" y="2514600"/>
            <a:ext cx="1132619"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15" name="Onze Visie"/>
          <p:cNvSpPr txBox="1">
            <a:spLocks noGrp="1"/>
          </p:cNvSpPr>
          <p:nvPr>
            <p:ph type="title"/>
          </p:nvPr>
        </p:nvSpPr>
        <p:spPr>
          <a:xfrm>
            <a:off x="390061" y="4943209"/>
            <a:ext cx="7495182" cy="685801"/>
          </a:xfrm>
          <a:prstGeom prst="rect">
            <a:avLst/>
          </a:prstGeom>
        </p:spPr>
        <p:txBody>
          <a:bodyPr>
            <a:noAutofit/>
          </a:bodyPr>
          <a:lstStyle>
            <a:lvl1pPr defTabSz="1040384">
              <a:defRPr sz="5120">
                <a:solidFill>
                  <a:srgbClr val="172457"/>
                </a:solidFill>
                <a:latin typeface="Avenir Next"/>
                <a:ea typeface="Avenir Next"/>
                <a:cs typeface="Avenir Next"/>
                <a:sym typeface="Avenir Next"/>
              </a:defRPr>
            </a:lvl1pPr>
          </a:lstStyle>
          <a:p>
            <a:r>
              <a:rPr lang="nl-BE" sz="6000" dirty="0">
                <a:latin typeface="Arial" panose="020B0604020202020204" pitchFamily="34" charset="0"/>
                <a:cs typeface="Arial" panose="020B0604020202020204" pitchFamily="34" charset="0"/>
              </a:rPr>
              <a:t>              Leerafspraken?</a:t>
            </a:r>
            <a:endParaRPr sz="6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674443"/>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normAutofit/>
          </a:bodyPr>
          <a:lstStyle/>
          <a:p>
            <a:r>
              <a:rPr lang="nl-BE" sz="2400" b="1" dirty="0">
                <a:solidFill>
                  <a:srgbClr val="002060"/>
                </a:solidFill>
                <a:latin typeface="Arial" panose="020B0604020202020204" pitchFamily="34" charset="0"/>
                <a:ea typeface="Calibri" panose="020F0502020204030204" pitchFamily="34" charset="0"/>
                <a:cs typeface="Arial" panose="020B0604020202020204" pitchFamily="34" charset="0"/>
              </a:rPr>
              <a:t>TETRALEMMA  structuuropstelling</a:t>
            </a:r>
            <a:br>
              <a:rPr lang="nl-BE" sz="2400" b="1" dirty="0">
                <a:solidFill>
                  <a:srgbClr val="002060"/>
                </a:solidFill>
                <a:latin typeface="Arial" panose="020B0604020202020204" pitchFamily="34" charset="0"/>
                <a:ea typeface="Calibri" panose="020F0502020204030204" pitchFamily="34" charset="0"/>
                <a:cs typeface="Arial" panose="020B0604020202020204" pitchFamily="34" charset="0"/>
              </a:rPr>
            </a:br>
            <a:endParaRPr lang="nl-BE" sz="2400" b="1" dirty="0">
              <a:solidFill>
                <a:srgbClr val="002060"/>
              </a:solidFill>
            </a:endParaRPr>
          </a:p>
        </p:txBody>
      </p:sp>
      <p:sp>
        <p:nvSpPr>
          <p:cNvPr id="6" name="Tijdelijke aanduiding voor inhoud 5"/>
          <p:cNvSpPr>
            <a:spLocks noGrp="1"/>
          </p:cNvSpPr>
          <p:nvPr>
            <p:ph idx="1"/>
          </p:nvPr>
        </p:nvSpPr>
        <p:spPr>
          <a:xfrm>
            <a:off x="308344" y="1935126"/>
            <a:ext cx="10940352" cy="4359348"/>
          </a:xfrm>
        </p:spPr>
        <p:txBody>
          <a:bodyPr>
            <a:noAutofit/>
          </a:bodyPr>
          <a:lstStyle/>
          <a:p>
            <a:pPr lvl="0">
              <a:lnSpc>
                <a:spcPct val="115000"/>
              </a:lnSpc>
              <a:spcAft>
                <a:spcPts val="210"/>
              </a:spcAft>
              <a:buFont typeface="Wingdings" panose="05000000000000000000" pitchFamily="2" charset="2"/>
              <a:buChar char="Ø"/>
            </a:pPr>
            <a:r>
              <a:rPr lang="nl-NL"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 Het tetralemma is goed bruikbaar voor organisaties, teams en individuen, om de keuzes ten aanzien van een vraagstuk te verkennen.</a:t>
            </a:r>
          </a:p>
          <a:p>
            <a:pPr lvl="0">
              <a:lnSpc>
                <a:spcPct val="115000"/>
              </a:lnSpc>
              <a:spcAft>
                <a:spcPts val="210"/>
              </a:spcAft>
              <a:buFont typeface="Wingdings" panose="05000000000000000000" pitchFamily="2" charset="2"/>
              <a:buChar char="Ø"/>
            </a:pPr>
            <a:r>
              <a:rPr lang="nl-NL"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Doel = Ondersteunen bij een beslissing, werken aan een doel, ontdekken van nieuwe creatieve contexten/condities voor nieuwe oplossingen, hanteren van (innerlijke) conflicten in moeilijke situaties.</a:t>
            </a:r>
          </a:p>
          <a:p>
            <a:pPr lvl="0">
              <a:lnSpc>
                <a:spcPct val="115000"/>
              </a:lnSpc>
              <a:spcAft>
                <a:spcPts val="210"/>
              </a:spcAft>
              <a:buFont typeface="Wingdings" panose="05000000000000000000" pitchFamily="2" charset="2"/>
              <a:buChar char="Ø"/>
            </a:pPr>
            <a:r>
              <a:rPr lang="nl-BE"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Ontstaan = klassieke Indiase logica (</a:t>
            </a:r>
            <a:r>
              <a:rPr lang="nl-BE" sz="2000" dirty="0" err="1">
                <a:solidFill>
                  <a:srgbClr val="002060"/>
                </a:solidFill>
                <a:latin typeface="Arial" panose="020B0604020202020204" pitchFamily="34" charset="0"/>
                <a:ea typeface="Calibri" panose="020F0502020204030204" pitchFamily="34" charset="0"/>
                <a:cs typeface="Times New Roman" panose="02020603050405020304" pitchFamily="18" charset="0"/>
              </a:rPr>
              <a:t>Sparrer</a:t>
            </a:r>
            <a:r>
              <a:rPr lang="nl-BE"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 en </a:t>
            </a:r>
            <a:r>
              <a:rPr lang="nl-BE" sz="2000" dirty="0" err="1">
                <a:solidFill>
                  <a:srgbClr val="002060"/>
                </a:solidFill>
                <a:latin typeface="Arial" panose="020B0604020202020204" pitchFamily="34" charset="0"/>
                <a:ea typeface="Calibri" panose="020F0502020204030204" pitchFamily="34" charset="0"/>
                <a:cs typeface="Times New Roman" panose="02020603050405020304" pitchFamily="18" charset="0"/>
              </a:rPr>
              <a:t>Varga</a:t>
            </a:r>
            <a:r>
              <a:rPr lang="nl-BE"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 von </a:t>
            </a:r>
            <a:r>
              <a:rPr lang="nl-BE" sz="2000" dirty="0" err="1">
                <a:solidFill>
                  <a:srgbClr val="002060"/>
                </a:solidFill>
                <a:latin typeface="Arial" panose="020B0604020202020204" pitchFamily="34" charset="0"/>
                <a:ea typeface="Calibri" panose="020F0502020204030204" pitchFamily="34" charset="0"/>
                <a:cs typeface="Times New Roman" panose="02020603050405020304" pitchFamily="18" charset="0"/>
              </a:rPr>
              <a:t>Kibéd</a:t>
            </a:r>
            <a:r>
              <a:rPr lang="nl-BE"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a:t>
            </a:r>
          </a:p>
          <a:p>
            <a:pPr lvl="0">
              <a:lnSpc>
                <a:spcPct val="115000"/>
              </a:lnSpc>
              <a:spcAft>
                <a:spcPts val="210"/>
              </a:spcAft>
              <a:buFont typeface="Wingdings" panose="05000000000000000000" pitchFamily="2" charset="2"/>
              <a:buChar char="Ø"/>
            </a:pPr>
            <a:r>
              <a:rPr lang="nl-NL"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Na het kort bespreken van de vraag wordt de structuur opgesteld: ‘</a:t>
            </a:r>
            <a:r>
              <a:rPr lang="nl-NL" sz="20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het ene</a:t>
            </a:r>
            <a:r>
              <a:rPr lang="nl-NL"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nl-NL" sz="20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het andere’, </a:t>
            </a:r>
            <a:r>
              <a:rPr lang="nl-NL"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nl-NL" sz="20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beide’ </a:t>
            </a:r>
            <a:r>
              <a:rPr lang="nl-NL"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en ‘</a:t>
            </a:r>
            <a:r>
              <a:rPr lang="nl-NL" sz="20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geen van beide’.</a:t>
            </a:r>
          </a:p>
          <a:p>
            <a:pPr lvl="0">
              <a:lnSpc>
                <a:spcPct val="115000"/>
              </a:lnSpc>
              <a:spcAft>
                <a:spcPts val="210"/>
              </a:spcAft>
              <a:buFont typeface="Wingdings" panose="05000000000000000000" pitchFamily="2" charset="2"/>
              <a:buChar char="Ø"/>
            </a:pPr>
            <a:r>
              <a:rPr lang="nl-NL"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 Vervolgens is er nog een vijfde element: ‘</a:t>
            </a:r>
            <a:r>
              <a:rPr lang="nl-NL" sz="20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geen van deze en zelfs dat niet</a:t>
            </a:r>
            <a:r>
              <a:rPr lang="nl-NL"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t>’.</a:t>
            </a:r>
            <a:br>
              <a:rPr lang="nl-BE" sz="2000" dirty="0">
                <a:solidFill>
                  <a:srgbClr val="002060"/>
                </a:solidFill>
                <a:latin typeface="Arial" panose="020B0604020202020204" pitchFamily="34" charset="0"/>
                <a:ea typeface="Calibri" panose="020F0502020204030204" pitchFamily="34" charset="0"/>
                <a:cs typeface="Times New Roman" panose="02020603050405020304" pitchFamily="18" charset="0"/>
              </a:rPr>
            </a:br>
            <a:endParaRPr lang="nl-BE"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endParaRPr lang="nl-NL" sz="2400" dirty="0">
              <a:solidFill>
                <a:srgbClr val="002060"/>
              </a:solidFill>
              <a:cs typeface="Arial" panose="020B0604020202020204" pitchFamily="34" charset="0"/>
            </a:endParaRPr>
          </a:p>
          <a:p>
            <a:pPr marL="0" indent="0">
              <a:buNone/>
            </a:pPr>
            <a:endParaRPr lang="nl-BE" sz="2400" dirty="0">
              <a:solidFill>
                <a:srgbClr val="002060"/>
              </a:solidFill>
              <a:cs typeface="Arial" panose="020B0604020202020204" pitchFamily="34" charset="0"/>
            </a:endParaRPr>
          </a:p>
          <a:p>
            <a:pPr marL="0" indent="0">
              <a:buNone/>
            </a:pPr>
            <a:endParaRPr lang="nl-NL" sz="2400" dirty="0">
              <a:solidFill>
                <a:srgbClr val="002060"/>
              </a:solidFill>
              <a:cs typeface="Arial" panose="020B0604020202020204" pitchFamily="34" charset="0"/>
            </a:endParaRPr>
          </a:p>
        </p:txBody>
      </p:sp>
      <p:sp>
        <p:nvSpPr>
          <p:cNvPr id="8" name="Lijn">
            <a:extLst>
              <a:ext uri="{FF2B5EF4-FFF2-40B4-BE49-F238E27FC236}">
                <a16:creationId xmlns:a16="http://schemas.microsoft.com/office/drawing/2014/main" id="{C7060315-0B88-6446-A7DE-3E797216E877}"/>
              </a:ext>
            </a:extLst>
          </p:cNvPr>
          <p:cNvSpPr/>
          <p:nvPr/>
        </p:nvSpPr>
        <p:spPr>
          <a:xfrm flipH="1" flipV="1">
            <a:off x="11353784" y="944302"/>
            <a:ext cx="15" cy="6848879"/>
          </a:xfrm>
          <a:prstGeom prst="line">
            <a:avLst/>
          </a:prstGeom>
          <a:ln w="38100">
            <a:solidFill>
              <a:srgbClr val="D0DBE6"/>
            </a:solidFill>
            <a:miter lim="400000"/>
          </a:ln>
        </p:spPr>
        <p:txBody>
          <a:bodyPr lIns="35719" tIns="35719" rIns="35719" bIns="35719" anchor="ctr"/>
          <a:lstStyle/>
          <a:p>
            <a:pPr algn="ctr" defTabSz="410751" hangingPunct="0">
              <a:defRPr sz="2200">
                <a:solidFill>
                  <a:srgbClr val="FFFFFF"/>
                </a:solidFill>
                <a:latin typeface="Helvetica Neue Medium"/>
                <a:ea typeface="Helvetica Neue Medium"/>
                <a:cs typeface="Helvetica Neue Medium"/>
                <a:sym typeface="Helvetica Neue Medium"/>
              </a:defRPr>
            </a:pPr>
            <a:endParaRPr sz="1547" kern="0" dirty="0">
              <a:solidFill>
                <a:srgbClr val="FFFFFF"/>
              </a:solidFill>
              <a:latin typeface="Helvetica Neue Medium"/>
              <a:ea typeface="Helvetica Neue Medium"/>
              <a:cs typeface="Helvetica Neue Medium"/>
              <a:sym typeface="Helvetica Neue Medium"/>
            </a:endParaRPr>
          </a:p>
        </p:txBody>
      </p:sp>
      <p:sp>
        <p:nvSpPr>
          <p:cNvPr id="11" name="Cirkel">
            <a:extLst>
              <a:ext uri="{FF2B5EF4-FFF2-40B4-BE49-F238E27FC236}">
                <a16:creationId xmlns:a16="http://schemas.microsoft.com/office/drawing/2014/main" id="{2AA6A23F-860D-204E-8F51-DE9619920D58}"/>
              </a:ext>
            </a:extLst>
          </p:cNvPr>
          <p:cNvSpPr/>
          <p:nvPr/>
        </p:nvSpPr>
        <p:spPr>
          <a:xfrm>
            <a:off x="10778018" y="262903"/>
            <a:ext cx="1151563" cy="1076937"/>
          </a:xfrm>
          <a:prstGeom prst="ellipse">
            <a:avLst/>
          </a:prstGeom>
          <a:gradFill>
            <a:gsLst>
              <a:gs pos="0">
                <a:srgbClr val="AF32DC"/>
              </a:gs>
              <a:gs pos="100000">
                <a:srgbClr val="0A32BE"/>
              </a:gs>
            </a:gsLst>
            <a:lin ang="4200000"/>
          </a:gradFill>
          <a:ln w="12700">
            <a:miter lim="400000"/>
          </a:ln>
        </p:spPr>
        <p:txBody>
          <a:bodyPr lIns="35719" tIns="35719" rIns="35719" bIns="35719" anchor="ctr"/>
          <a:lstStyle/>
          <a:p>
            <a:pPr marL="178587" marR="178587" algn="ctr" defTabSz="410751" hangingPunct="0">
              <a:lnSpc>
                <a:spcPct val="110000"/>
              </a:lnSpc>
              <a:defRPr sz="2200">
                <a:solidFill>
                  <a:srgbClr val="FFFFFF"/>
                </a:solidFill>
                <a:latin typeface="Helvetica Neue Medium"/>
                <a:ea typeface="Helvetica Neue Medium"/>
                <a:cs typeface="Helvetica Neue Medium"/>
                <a:sym typeface="Helvetica Neue Medium"/>
              </a:defRPr>
            </a:pPr>
            <a:endParaRPr sz="1547" kern="0">
              <a:solidFill>
                <a:srgbClr val="FFFFFF"/>
              </a:solidFill>
              <a:latin typeface="Helvetica Neue Medium"/>
              <a:ea typeface="Helvetica Neue Medium"/>
              <a:cs typeface="Helvetica Neue Medium"/>
              <a:sym typeface="Helvetica Neue Medium"/>
            </a:endParaRPr>
          </a:p>
        </p:txBody>
      </p:sp>
      <p:sp>
        <p:nvSpPr>
          <p:cNvPr id="12" name="1">
            <a:extLst>
              <a:ext uri="{FF2B5EF4-FFF2-40B4-BE49-F238E27FC236}">
                <a16:creationId xmlns:a16="http://schemas.microsoft.com/office/drawing/2014/main" id="{B470F956-4FAE-8445-839F-760A4D82315A}"/>
              </a:ext>
            </a:extLst>
          </p:cNvPr>
          <p:cNvSpPr txBox="1"/>
          <p:nvPr/>
        </p:nvSpPr>
        <p:spPr>
          <a:xfrm>
            <a:off x="11187467" y="432039"/>
            <a:ext cx="332664"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ct val="100000"/>
              </a:lnSpc>
              <a:spcBef>
                <a:spcPts val="0"/>
              </a:spcBef>
              <a:defRPr sz="4100" b="1">
                <a:solidFill>
                  <a:srgbClr val="FFFFFF"/>
                </a:solidFill>
              </a:defRPr>
            </a:lvl1pPr>
          </a:lstStyle>
          <a:p>
            <a:pPr defTabSz="410751" hangingPunct="0"/>
            <a:endParaRPr sz="4800" kern="0" dirty="0">
              <a:latin typeface="Avenir Next"/>
              <a:sym typeface="Avenir Next"/>
            </a:endParaRPr>
          </a:p>
        </p:txBody>
      </p:sp>
    </p:spTree>
    <p:extLst>
      <p:ext uri="{BB962C8B-B14F-4D97-AF65-F5344CB8AC3E}">
        <p14:creationId xmlns:p14="http://schemas.microsoft.com/office/powerpoint/2010/main" val="3993121255"/>
      </p:ext>
    </p:extLst>
  </p:cSld>
  <p:clrMapOvr>
    <a:masterClrMapping/>
  </p:clrMapOvr>
  <mc:AlternateContent xmlns:mc="http://schemas.openxmlformats.org/markup-compatibility/2006">
    <mc:Choice xmlns:p14="http://schemas.microsoft.com/office/powerpoint/2010/main" Requires="p14">
      <p:transition spd="slow" p14:dur="2000" advTm="371990"/>
    </mc:Choice>
    <mc:Fallback>
      <p:transition spd="slow" advTm="37199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normAutofit/>
          </a:bodyPr>
          <a:lstStyle/>
          <a:p>
            <a:br>
              <a:rPr lang="nl-BE" sz="2400" b="1" dirty="0">
                <a:solidFill>
                  <a:srgbClr val="002060"/>
                </a:solidFill>
                <a:latin typeface="Arial" panose="020B0604020202020204" pitchFamily="34" charset="0"/>
                <a:ea typeface="Calibri" panose="020F0502020204030204" pitchFamily="34" charset="0"/>
                <a:cs typeface="Arial" panose="020B0604020202020204" pitchFamily="34" charset="0"/>
              </a:rPr>
            </a:br>
            <a:endParaRPr lang="nl-BE" sz="2400" b="1" dirty="0">
              <a:solidFill>
                <a:srgbClr val="002060"/>
              </a:solidFill>
            </a:endParaRPr>
          </a:p>
        </p:txBody>
      </p:sp>
      <p:sp>
        <p:nvSpPr>
          <p:cNvPr id="6" name="Tijdelijke aanduiding voor inhoud 5"/>
          <p:cNvSpPr>
            <a:spLocks noGrp="1"/>
          </p:cNvSpPr>
          <p:nvPr>
            <p:ph idx="1"/>
          </p:nvPr>
        </p:nvSpPr>
        <p:spPr>
          <a:xfrm>
            <a:off x="553006" y="1237616"/>
            <a:ext cx="10695689" cy="4371787"/>
          </a:xfrm>
        </p:spPr>
        <p:txBody>
          <a:bodyPr>
            <a:noAutofit/>
          </a:bodyPr>
          <a:lstStyle/>
          <a:p>
            <a:pPr marL="0" indent="0">
              <a:buNone/>
            </a:pPr>
            <a:endParaRPr lang="nl-NL" sz="2400" dirty="0">
              <a:solidFill>
                <a:srgbClr val="002060"/>
              </a:solidFill>
              <a:cs typeface="Arial" panose="020B0604020202020204" pitchFamily="34" charset="0"/>
            </a:endParaRPr>
          </a:p>
          <a:p>
            <a:pPr marL="0" indent="0">
              <a:buNone/>
            </a:pPr>
            <a:endParaRPr lang="nl-BE" sz="2400" dirty="0">
              <a:solidFill>
                <a:srgbClr val="002060"/>
              </a:solidFill>
              <a:cs typeface="Arial" panose="020B0604020202020204" pitchFamily="34" charset="0"/>
            </a:endParaRPr>
          </a:p>
          <a:p>
            <a:pPr marL="0" indent="0">
              <a:buNone/>
            </a:pPr>
            <a:endParaRPr lang="nl-NL" sz="2400" dirty="0">
              <a:solidFill>
                <a:srgbClr val="002060"/>
              </a:solidFill>
              <a:cs typeface="Arial" panose="020B0604020202020204" pitchFamily="34" charset="0"/>
            </a:endParaRPr>
          </a:p>
        </p:txBody>
      </p:sp>
      <p:sp>
        <p:nvSpPr>
          <p:cNvPr id="8" name="Lijn">
            <a:extLst>
              <a:ext uri="{FF2B5EF4-FFF2-40B4-BE49-F238E27FC236}">
                <a16:creationId xmlns:a16="http://schemas.microsoft.com/office/drawing/2014/main" id="{C7060315-0B88-6446-A7DE-3E797216E877}"/>
              </a:ext>
            </a:extLst>
          </p:cNvPr>
          <p:cNvSpPr/>
          <p:nvPr/>
        </p:nvSpPr>
        <p:spPr>
          <a:xfrm flipH="1" flipV="1">
            <a:off x="11353784" y="944302"/>
            <a:ext cx="15" cy="6848879"/>
          </a:xfrm>
          <a:prstGeom prst="line">
            <a:avLst/>
          </a:prstGeom>
          <a:ln w="38100">
            <a:solidFill>
              <a:srgbClr val="D0DBE6"/>
            </a:solidFill>
            <a:miter lim="400000"/>
          </a:ln>
        </p:spPr>
        <p:txBody>
          <a:bodyPr lIns="35719" tIns="35719" rIns="35719" bIns="35719" anchor="ctr"/>
          <a:lstStyle/>
          <a:p>
            <a:pPr algn="ctr" defTabSz="410751" hangingPunct="0">
              <a:defRPr sz="2200">
                <a:solidFill>
                  <a:srgbClr val="FFFFFF"/>
                </a:solidFill>
                <a:latin typeface="Helvetica Neue Medium"/>
                <a:ea typeface="Helvetica Neue Medium"/>
                <a:cs typeface="Helvetica Neue Medium"/>
                <a:sym typeface="Helvetica Neue Medium"/>
              </a:defRPr>
            </a:pPr>
            <a:endParaRPr sz="1547" kern="0" dirty="0">
              <a:solidFill>
                <a:srgbClr val="FFFFFF"/>
              </a:solidFill>
              <a:latin typeface="Helvetica Neue Medium"/>
              <a:ea typeface="Helvetica Neue Medium"/>
              <a:cs typeface="Helvetica Neue Medium"/>
              <a:sym typeface="Helvetica Neue Medium"/>
            </a:endParaRPr>
          </a:p>
        </p:txBody>
      </p:sp>
      <p:sp>
        <p:nvSpPr>
          <p:cNvPr id="11" name="Cirkel">
            <a:extLst>
              <a:ext uri="{FF2B5EF4-FFF2-40B4-BE49-F238E27FC236}">
                <a16:creationId xmlns:a16="http://schemas.microsoft.com/office/drawing/2014/main" id="{2AA6A23F-860D-204E-8F51-DE9619920D58}"/>
              </a:ext>
            </a:extLst>
          </p:cNvPr>
          <p:cNvSpPr/>
          <p:nvPr/>
        </p:nvSpPr>
        <p:spPr>
          <a:xfrm>
            <a:off x="10778018" y="262903"/>
            <a:ext cx="1151563" cy="1076937"/>
          </a:xfrm>
          <a:prstGeom prst="ellipse">
            <a:avLst/>
          </a:prstGeom>
          <a:gradFill>
            <a:gsLst>
              <a:gs pos="0">
                <a:srgbClr val="AF32DC"/>
              </a:gs>
              <a:gs pos="100000">
                <a:srgbClr val="0A32BE"/>
              </a:gs>
            </a:gsLst>
            <a:lin ang="4200000"/>
          </a:gradFill>
          <a:ln w="12700">
            <a:miter lim="400000"/>
          </a:ln>
        </p:spPr>
        <p:txBody>
          <a:bodyPr lIns="35719" tIns="35719" rIns="35719" bIns="35719" anchor="ctr"/>
          <a:lstStyle/>
          <a:p>
            <a:pPr marL="178587" marR="178587" algn="ctr" defTabSz="410751" hangingPunct="0">
              <a:lnSpc>
                <a:spcPct val="110000"/>
              </a:lnSpc>
              <a:defRPr sz="2200">
                <a:solidFill>
                  <a:srgbClr val="FFFFFF"/>
                </a:solidFill>
                <a:latin typeface="Helvetica Neue Medium"/>
                <a:ea typeface="Helvetica Neue Medium"/>
                <a:cs typeface="Helvetica Neue Medium"/>
                <a:sym typeface="Helvetica Neue Medium"/>
              </a:defRPr>
            </a:pPr>
            <a:endParaRPr sz="1547" kern="0">
              <a:solidFill>
                <a:srgbClr val="FFFFFF"/>
              </a:solidFill>
              <a:latin typeface="Helvetica Neue Medium"/>
              <a:ea typeface="Helvetica Neue Medium"/>
              <a:cs typeface="Helvetica Neue Medium"/>
              <a:sym typeface="Helvetica Neue Medium"/>
            </a:endParaRPr>
          </a:p>
        </p:txBody>
      </p:sp>
      <p:sp>
        <p:nvSpPr>
          <p:cNvPr id="12" name="1">
            <a:extLst>
              <a:ext uri="{FF2B5EF4-FFF2-40B4-BE49-F238E27FC236}">
                <a16:creationId xmlns:a16="http://schemas.microsoft.com/office/drawing/2014/main" id="{B470F956-4FAE-8445-839F-760A4D82315A}"/>
              </a:ext>
            </a:extLst>
          </p:cNvPr>
          <p:cNvSpPr txBox="1"/>
          <p:nvPr/>
        </p:nvSpPr>
        <p:spPr>
          <a:xfrm>
            <a:off x="11187467" y="432039"/>
            <a:ext cx="332664"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ct val="100000"/>
              </a:lnSpc>
              <a:spcBef>
                <a:spcPts val="0"/>
              </a:spcBef>
              <a:defRPr sz="4100" b="1">
                <a:solidFill>
                  <a:srgbClr val="FFFFFF"/>
                </a:solidFill>
              </a:defRPr>
            </a:lvl1pPr>
          </a:lstStyle>
          <a:p>
            <a:pPr defTabSz="410751" hangingPunct="0"/>
            <a:endParaRPr sz="4800" kern="0" dirty="0">
              <a:latin typeface="Avenir Next"/>
              <a:sym typeface="Avenir Next"/>
            </a:endParaRPr>
          </a:p>
        </p:txBody>
      </p:sp>
      <p:pic>
        <p:nvPicPr>
          <p:cNvPr id="3" name="Afbeelding 2">
            <a:extLst>
              <a:ext uri="{FF2B5EF4-FFF2-40B4-BE49-F238E27FC236}">
                <a16:creationId xmlns:a16="http://schemas.microsoft.com/office/drawing/2014/main" id="{D34FF84C-58E1-45CF-B9BC-D1A09F36CFA2}"/>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3173298698"/>
      </p:ext>
    </p:extLst>
  </p:cSld>
  <p:clrMapOvr>
    <a:masterClrMapping/>
  </p:clrMapOvr>
  <mc:AlternateContent xmlns:mc="http://schemas.openxmlformats.org/markup-compatibility/2006">
    <mc:Choice xmlns:p14="http://schemas.microsoft.com/office/powerpoint/2010/main" Requires="p14">
      <p:transition spd="slow" p14:dur="2000" advTm="371990"/>
    </mc:Choice>
    <mc:Fallback>
      <p:transition spd="slow" advTm="37199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hthoek" descr="Rechthoek"/>
          <p:cNvPicPr>
            <a:picLocks/>
          </p:cNvPicPr>
          <p:nvPr/>
        </p:nvPicPr>
        <p:blipFill>
          <a:blip r:embed="rId3"/>
          <a:stretch>
            <a:fillRect/>
          </a:stretch>
        </p:blipFill>
        <p:spPr>
          <a:xfrm>
            <a:off x="271314" y="1886473"/>
            <a:ext cx="2298789" cy="4971527"/>
          </a:xfrm>
          <a:prstGeom prst="rect">
            <a:avLst/>
          </a:prstGeom>
        </p:spPr>
      </p:pic>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sp>
        <p:nvSpPr>
          <p:cNvPr id="10" name="Tekstvak 9"/>
          <p:cNvSpPr txBox="1"/>
          <p:nvPr/>
        </p:nvSpPr>
        <p:spPr>
          <a:xfrm>
            <a:off x="271314" y="2221287"/>
            <a:ext cx="6422553" cy="1169551"/>
          </a:xfrm>
          <a:prstGeom prst="rect">
            <a:avLst/>
          </a:prstGeom>
          <a:noFill/>
        </p:spPr>
        <p:txBody>
          <a:bodyPr wrap="square" rtlCol="0">
            <a:spAutoFit/>
          </a:bodyPr>
          <a:lstStyle/>
          <a:p>
            <a:r>
              <a:rPr lang="nl-BE" sz="2000" b="1" dirty="0">
                <a:solidFill>
                  <a:schemeClr val="bg1"/>
                </a:solidFill>
                <a:latin typeface="Arial" panose="020B0604020202020204" pitchFamily="34" charset="0"/>
                <a:cs typeface="Arial" panose="020B0604020202020204" pitchFamily="34" charset="0"/>
              </a:rPr>
              <a:t>TETRALEMMA</a:t>
            </a:r>
          </a:p>
          <a:p>
            <a:br>
              <a:rPr lang="nl-BE" sz="1600" dirty="0">
                <a:solidFill>
                  <a:schemeClr val="bg1"/>
                </a:solidFill>
                <a:latin typeface="Arial" panose="020B0604020202020204" pitchFamily="34" charset="0"/>
                <a:cs typeface="Arial" panose="020B0604020202020204" pitchFamily="34" charset="0"/>
              </a:rPr>
            </a:br>
            <a:endParaRPr lang="nl-BE" sz="1600" dirty="0">
              <a:solidFill>
                <a:schemeClr val="bg1"/>
              </a:solidFill>
              <a:latin typeface="Arial" panose="020B0604020202020204" pitchFamily="34" charset="0"/>
              <a:cs typeface="Arial" panose="020B0604020202020204" pitchFamily="34" charset="0"/>
            </a:endParaRPr>
          </a:p>
          <a:p>
            <a:endParaRPr lang="nl-BE" b="1" dirty="0"/>
          </a:p>
        </p:txBody>
      </p:sp>
      <p:sp>
        <p:nvSpPr>
          <p:cNvPr id="12" name="Tekstvak 11">
            <a:extLst>
              <a:ext uri="{FF2B5EF4-FFF2-40B4-BE49-F238E27FC236}">
                <a16:creationId xmlns:a16="http://schemas.microsoft.com/office/drawing/2014/main" id="{0BE30851-F72D-43E3-B25B-BBF291127159}"/>
              </a:ext>
            </a:extLst>
          </p:cNvPr>
          <p:cNvSpPr txBox="1"/>
          <p:nvPr/>
        </p:nvSpPr>
        <p:spPr>
          <a:xfrm>
            <a:off x="3524250" y="2221287"/>
            <a:ext cx="7848305" cy="5078313"/>
          </a:xfrm>
          <a:prstGeom prst="rect">
            <a:avLst/>
          </a:prstGeom>
          <a:noFill/>
        </p:spPr>
        <p:txBody>
          <a:bodyPr wrap="square">
            <a:spAutoFit/>
          </a:bodyPr>
          <a:lstStyle/>
          <a:p>
            <a:pPr algn="ctr"/>
            <a:endParaRPr lang="nl-BE" sz="1800" b="1" dirty="0">
              <a:solidFill>
                <a:srgbClr val="002060"/>
              </a:solidFill>
              <a:latin typeface="Arial" panose="020B0604020202020204" pitchFamily="34" charset="0"/>
              <a:cs typeface="Arial" panose="020B0604020202020204" pitchFamily="34" charset="0"/>
            </a:endParaRPr>
          </a:p>
          <a:p>
            <a:pPr algn="ctr"/>
            <a:endParaRPr lang="nl-BE" b="1" dirty="0">
              <a:solidFill>
                <a:srgbClr val="002060"/>
              </a:solidFill>
              <a:latin typeface="Arial" panose="020B0604020202020204" pitchFamily="34" charset="0"/>
              <a:cs typeface="Arial" panose="020B0604020202020204" pitchFamily="34" charset="0"/>
            </a:endParaRPr>
          </a:p>
          <a:p>
            <a:pPr algn="ctr"/>
            <a:r>
              <a:rPr lang="nl-NL" sz="1800" b="1" dirty="0">
                <a:solidFill>
                  <a:srgbClr val="002060"/>
                </a:solidFill>
                <a:latin typeface="Arial" panose="020B0604020202020204" pitchFamily="34" charset="0"/>
                <a:cs typeface="Arial" panose="020B0604020202020204" pitchFamily="34" charset="0"/>
              </a:rPr>
              <a:t>Vragen die kunnen helpen in het proces van de verkenning zijn:</a:t>
            </a:r>
          </a:p>
          <a:p>
            <a:pPr algn="ctr"/>
            <a:endParaRPr lang="nl-NL" sz="1800" b="1" dirty="0">
              <a:solidFill>
                <a:srgbClr val="002060"/>
              </a:solidFill>
              <a:latin typeface="Arial" panose="020B0604020202020204" pitchFamily="34" charset="0"/>
              <a:cs typeface="Arial" panose="020B0604020202020204" pitchFamily="34" charset="0"/>
            </a:endParaRPr>
          </a:p>
          <a:p>
            <a:pPr algn="ctr"/>
            <a:r>
              <a:rPr lang="nl-NL" sz="1800" b="1" dirty="0">
                <a:solidFill>
                  <a:srgbClr val="002060"/>
                </a:solidFill>
                <a:latin typeface="Arial" panose="020B0604020202020204" pitchFamily="34" charset="0"/>
                <a:cs typeface="Arial" panose="020B0604020202020204" pitchFamily="34" charset="0"/>
              </a:rPr>
              <a:t>Wat is het dilemma?</a:t>
            </a:r>
          </a:p>
          <a:p>
            <a:pPr algn="ctr"/>
            <a:r>
              <a:rPr lang="nl-NL" sz="1800" b="1" dirty="0">
                <a:solidFill>
                  <a:srgbClr val="002060"/>
                </a:solidFill>
                <a:latin typeface="Arial" panose="020B0604020202020204" pitchFamily="34" charset="0"/>
                <a:cs typeface="Arial" panose="020B0604020202020204" pitchFamily="34" charset="0"/>
              </a:rPr>
              <a:t>Welke positie is dichter bij je?</a:t>
            </a:r>
          </a:p>
          <a:p>
            <a:pPr algn="ctr"/>
            <a:r>
              <a:rPr lang="nl-NL" sz="1800" b="1" dirty="0">
                <a:solidFill>
                  <a:srgbClr val="002060"/>
                </a:solidFill>
                <a:latin typeface="Arial" panose="020B0604020202020204" pitchFamily="34" charset="0"/>
                <a:cs typeface="Arial" panose="020B0604020202020204" pitchFamily="34" charset="0"/>
              </a:rPr>
              <a:t>Hoe ziet de opstelling eruit (als je er zo naar kijkt vanaf een afstand)?</a:t>
            </a:r>
          </a:p>
          <a:p>
            <a:pPr algn="ctr"/>
            <a:r>
              <a:rPr lang="nl-NL" sz="1800" b="1" dirty="0">
                <a:solidFill>
                  <a:srgbClr val="002060"/>
                </a:solidFill>
                <a:latin typeface="Arial" panose="020B0604020202020204" pitchFamily="34" charset="0"/>
                <a:cs typeface="Arial" panose="020B0604020202020204" pitchFamily="34" charset="0"/>
              </a:rPr>
              <a:t>Wat doet deze plek met je? Hoe voelt het hier?</a:t>
            </a:r>
          </a:p>
          <a:p>
            <a:pPr algn="ctr"/>
            <a:r>
              <a:rPr lang="nl-NL" sz="1800" b="1" dirty="0">
                <a:solidFill>
                  <a:srgbClr val="002060"/>
                </a:solidFill>
                <a:latin typeface="Arial" panose="020B0604020202020204" pitchFamily="34" charset="0"/>
                <a:cs typeface="Arial" panose="020B0604020202020204" pitchFamily="34" charset="0"/>
              </a:rPr>
              <a:t>Wat brengt het om te schakelen tussen de posities?</a:t>
            </a:r>
          </a:p>
          <a:p>
            <a:pPr algn="ctr"/>
            <a:r>
              <a:rPr lang="nl-NL" sz="1800" b="1" dirty="0">
                <a:solidFill>
                  <a:srgbClr val="002060"/>
                </a:solidFill>
                <a:latin typeface="Arial" panose="020B0604020202020204" pitchFamily="34" charset="0"/>
                <a:cs typeface="Arial" panose="020B0604020202020204" pitchFamily="34" charset="0"/>
              </a:rPr>
              <a:t>Wat brengt het om beide te zien of voelen?</a:t>
            </a:r>
          </a:p>
          <a:p>
            <a:pPr algn="ctr"/>
            <a:r>
              <a:rPr lang="nl-NL" sz="1800" b="1" dirty="0">
                <a:solidFill>
                  <a:srgbClr val="002060"/>
                </a:solidFill>
                <a:latin typeface="Arial" panose="020B0604020202020204" pitchFamily="34" charset="0"/>
                <a:cs typeface="Arial" panose="020B0604020202020204" pitchFamily="34" charset="0"/>
              </a:rPr>
              <a:t>Wat brengt het als je niet vastzit op het een/ander/beide?</a:t>
            </a:r>
          </a:p>
          <a:p>
            <a:pPr algn="ctr"/>
            <a:endParaRPr lang="nl-NL" b="1" dirty="0">
              <a:solidFill>
                <a:srgbClr val="002060"/>
              </a:solidFill>
              <a:latin typeface="Arial" panose="020B0604020202020204" pitchFamily="34" charset="0"/>
              <a:cs typeface="Arial" panose="020B0604020202020204" pitchFamily="34" charset="0"/>
            </a:endParaRPr>
          </a:p>
          <a:p>
            <a:pPr algn="ctr"/>
            <a:r>
              <a:rPr lang="nl-NL" sz="1800" b="1" dirty="0">
                <a:solidFill>
                  <a:srgbClr val="002060"/>
                </a:solidFill>
                <a:latin typeface="Arial" panose="020B0604020202020204" pitchFamily="34" charset="0"/>
                <a:cs typeface="Arial" panose="020B0604020202020204" pitchFamily="34" charset="0"/>
              </a:rPr>
              <a:t>In elk volgend beeld in het </a:t>
            </a:r>
            <a:r>
              <a:rPr lang="nl-NL" sz="1800" b="1" dirty="0" err="1">
                <a:solidFill>
                  <a:srgbClr val="002060"/>
                </a:solidFill>
                <a:latin typeface="Arial" panose="020B0604020202020204" pitchFamily="34" charset="0"/>
                <a:cs typeface="Arial" panose="020B0604020202020204" pitchFamily="34" charset="0"/>
              </a:rPr>
              <a:t>tetralemmaproces</a:t>
            </a:r>
            <a:r>
              <a:rPr lang="nl-NL" sz="1800" b="1" dirty="0">
                <a:solidFill>
                  <a:srgbClr val="002060"/>
                </a:solidFill>
                <a:latin typeface="Arial" panose="020B0604020202020204" pitchFamily="34" charset="0"/>
                <a:cs typeface="Arial" panose="020B0604020202020204" pitchFamily="34" charset="0"/>
              </a:rPr>
              <a:t> onderscheidt de </a:t>
            </a:r>
            <a:r>
              <a:rPr lang="nl-NL" sz="1800" b="1" dirty="0" err="1">
                <a:solidFill>
                  <a:srgbClr val="002060"/>
                </a:solidFill>
                <a:latin typeface="Arial" panose="020B0604020202020204" pitchFamily="34" charset="0"/>
                <a:cs typeface="Arial" panose="020B0604020202020204" pitchFamily="34" charset="0"/>
              </a:rPr>
              <a:t>coachee</a:t>
            </a:r>
            <a:r>
              <a:rPr lang="nl-NL" sz="1800" b="1" dirty="0">
                <a:solidFill>
                  <a:srgbClr val="002060"/>
                </a:solidFill>
                <a:latin typeface="Arial" panose="020B0604020202020204" pitchFamily="34" charset="0"/>
                <a:cs typeface="Arial" panose="020B0604020202020204" pitchFamily="34" charset="0"/>
              </a:rPr>
              <a:t> bij elke verandering wat beter, slechter, hetzelfde of anders is. Het aandachtspunt ligt op het waarnemen van lichamelijke gewaarwordingen. </a:t>
            </a:r>
            <a:endParaRPr lang="nl-BE" sz="1800" b="1" dirty="0">
              <a:solidFill>
                <a:srgbClr val="002060"/>
              </a:solidFill>
              <a:latin typeface="Arial" panose="020B0604020202020204" pitchFamily="34" charset="0"/>
              <a:cs typeface="Arial" panose="020B0604020202020204" pitchFamily="34" charset="0"/>
            </a:endParaRPr>
          </a:p>
          <a:p>
            <a:pPr algn="ctr"/>
            <a:endParaRPr lang="nl-BE" b="1" dirty="0">
              <a:solidFill>
                <a:srgbClr val="002060"/>
              </a:solidFill>
              <a:latin typeface="Arial" panose="020B0604020202020204" pitchFamily="34" charset="0"/>
              <a:cs typeface="Arial" panose="020B0604020202020204" pitchFamily="34" charset="0"/>
            </a:endParaRPr>
          </a:p>
          <a:p>
            <a:pPr algn="ctr"/>
            <a:endParaRPr lang="nl-BE" sz="1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447564"/>
      </p:ext>
    </p:extLst>
  </p:cSld>
  <p:clrMapOvr>
    <a:masterClrMapping/>
  </p:clrMapOvr>
  <p:transition spd="med" advTm="73263"/>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B0EA1"/>
            </a:gs>
            <a:gs pos="100000">
              <a:srgbClr val="12B8B8"/>
            </a:gs>
          </a:gsLst>
          <a:lin ang="5400000" scaled="0"/>
        </a:gradFill>
        <a:effectLst/>
      </p:bgPr>
    </p:bg>
    <p:spTree>
      <p:nvGrpSpPr>
        <p:cNvPr id="1" name=""/>
        <p:cNvGrpSpPr/>
        <p:nvPr/>
      </p:nvGrpSpPr>
      <p:grpSpPr>
        <a:xfrm>
          <a:off x="0" y="0"/>
          <a:ext cx="0" cy="0"/>
          <a:chOff x="0" y="0"/>
          <a:chExt cx="0" cy="0"/>
        </a:xfrm>
      </p:grpSpPr>
      <p:sp>
        <p:nvSpPr>
          <p:cNvPr id="787" name="OFFERTE"/>
          <p:cNvSpPr txBox="1">
            <a:spLocks noGrp="1"/>
          </p:cNvSpPr>
          <p:nvPr>
            <p:ph type="body" idx="16"/>
          </p:nvPr>
        </p:nvSpPr>
        <p:spPr>
          <a:xfrm>
            <a:off x="691117" y="2531994"/>
            <a:ext cx="11212754" cy="2418378"/>
          </a:xfrm>
          <a:prstGeom prst="rect">
            <a:avLst/>
          </a:prstGeom>
        </p:spPr>
        <p:txBody>
          <a:bodyPr/>
          <a:lstStyle/>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endParaRPr lang="nl-BE" sz="5333" dirty="0">
              <a:latin typeface="Arial" panose="020B0604020202020204" pitchFamily="34" charset="0"/>
              <a:cs typeface="Arial" panose="020B0604020202020204" pitchFamily="34" charset="0"/>
            </a:endParaRPr>
          </a:p>
          <a:p>
            <a:r>
              <a:rPr lang="nl-BE" sz="5333" dirty="0">
                <a:latin typeface="Arial" panose="020B0604020202020204" pitchFamily="34" charset="0"/>
                <a:cs typeface="Arial" panose="020B0604020202020204" pitchFamily="34" charset="0"/>
              </a:rPr>
              <a:t>Open opstelling</a:t>
            </a:r>
          </a:p>
        </p:txBody>
      </p:sp>
      <p:pic>
        <p:nvPicPr>
          <p:cNvPr id="789" name="image1.png" descr="image1.png"/>
          <p:cNvPicPr>
            <a:picLocks noChangeAspect="1"/>
          </p:cNvPicPr>
          <p:nvPr/>
        </p:nvPicPr>
        <p:blipFill>
          <a:blip r:embed="rId3"/>
          <a:stretch>
            <a:fillRect/>
          </a:stretch>
        </p:blipFill>
        <p:spPr>
          <a:xfrm rot="10800000">
            <a:off x="-141105" y="2531994"/>
            <a:ext cx="5490749" cy="4506687"/>
          </a:xfrm>
          <a:prstGeom prst="rect">
            <a:avLst/>
          </a:prstGeom>
          <a:ln w="12700">
            <a:miter lim="400000"/>
          </a:ln>
        </p:spPr>
      </p:pic>
      <p:pic>
        <p:nvPicPr>
          <p:cNvPr id="790" name="image1.png" descr="image1.png"/>
          <p:cNvPicPr>
            <a:picLocks noChangeAspect="1"/>
          </p:cNvPicPr>
          <p:nvPr/>
        </p:nvPicPr>
        <p:blipFill>
          <a:blip r:embed="rId4"/>
          <a:stretch>
            <a:fillRect/>
          </a:stretch>
        </p:blipFill>
        <p:spPr>
          <a:xfrm>
            <a:off x="11903870" y="538278"/>
            <a:ext cx="5490751" cy="4506687"/>
          </a:xfrm>
          <a:prstGeom prst="rect">
            <a:avLst/>
          </a:prstGeom>
          <a:ln w="12700">
            <a:miter lim="400000"/>
          </a:ln>
        </p:spPr>
      </p:pic>
      <p:pic>
        <p:nvPicPr>
          <p:cNvPr id="3" name="Afbeelding 2">
            <a:extLst>
              <a:ext uri="{FF2B5EF4-FFF2-40B4-BE49-F238E27FC236}">
                <a16:creationId xmlns:a16="http://schemas.microsoft.com/office/drawing/2014/main" id="{816B6BB3-F968-C148-AB4F-328F509942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3267" y="5044965"/>
            <a:ext cx="1212254" cy="1062243"/>
          </a:xfrm>
          <a:prstGeom prst="rect">
            <a:avLst/>
          </a:prstGeom>
        </p:spPr>
      </p:pic>
    </p:spTree>
    <p:extLst>
      <p:ext uri="{BB962C8B-B14F-4D97-AF65-F5344CB8AC3E}">
        <p14:creationId xmlns:p14="http://schemas.microsoft.com/office/powerpoint/2010/main" val="3977138755"/>
      </p:ext>
    </p:extLst>
  </p:cSld>
  <p:clrMapOvr>
    <a:masterClrMapping/>
  </p:clrMapOvr>
  <p:transition spd="med" advTm="5167"/>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789"/>
                                        </p:tgtEl>
                                        <p:attrNameLst>
                                          <p:attrName>style.visibility</p:attrName>
                                        </p:attrNameLst>
                                      </p:cBhvr>
                                      <p:to>
                                        <p:strVal val="visible"/>
                                      </p:to>
                                    </p:set>
                                    <p:animEffect transition="in" filter="wipe(left)">
                                      <p:cBhvr>
                                        <p:cTn id="7" dur="500"/>
                                        <p:tgtEl>
                                          <p:spTgt spid="789"/>
                                        </p:tgtEl>
                                      </p:cBhvr>
                                    </p:animEffect>
                                  </p:childTnLst>
                                </p:cTn>
                              </p:par>
                            </p:childTnLst>
                          </p:cTn>
                        </p:par>
                        <p:par>
                          <p:cTn id="8" fill="hold">
                            <p:stCondLst>
                              <p:cond delay="500"/>
                            </p:stCondLst>
                            <p:childTnLst>
                              <p:par>
                                <p:cTn id="9" presetID="22" presetClass="entr" presetSubtype="2" fill="hold" grpId="0" nodeType="afterEffect">
                                  <p:stCondLst>
                                    <p:cond delay="0"/>
                                  </p:stCondLst>
                                  <p:iterate>
                                    <p:tmAbs val="0"/>
                                  </p:iterate>
                                  <p:childTnLst>
                                    <p:set>
                                      <p:cBhvr>
                                        <p:cTn id="10" fill="hold"/>
                                        <p:tgtEl>
                                          <p:spTgt spid="790"/>
                                        </p:tgtEl>
                                        <p:attrNameLst>
                                          <p:attrName>style.visibility</p:attrName>
                                        </p:attrNameLst>
                                      </p:cBhvr>
                                      <p:to>
                                        <p:strVal val="visible"/>
                                      </p:to>
                                    </p:set>
                                    <p:animEffect transition="in" filter="wipe(right)">
                                      <p:cBhvr>
                                        <p:cTn id="11" dur="500"/>
                                        <p:tgtEl>
                                          <p:spTgt spid="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 grpId="0" animBg="1" advAuto="0"/>
      <p:bldP spid="790" grpId="0"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rchitectural photography of glass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55"/>
            <a:ext cx="5144312" cy="3431256"/>
          </a:xfrm>
          <a:prstGeom prst="rect">
            <a:avLst/>
          </a:prstGeom>
          <a:noFill/>
          <a:extLst>
            <a:ext uri="{909E8E84-426E-40DD-AFC4-6F175D3DCCD1}">
              <a14:hiddenFill xmlns:a14="http://schemas.microsoft.com/office/drawing/2010/main">
                <a:solidFill>
                  <a:srgbClr val="FFFFFF"/>
                </a:solidFill>
              </a14:hiddenFill>
            </a:ext>
          </a:extLst>
        </p:spPr>
      </p:pic>
      <p:pic>
        <p:nvPicPr>
          <p:cNvPr id="7" name="Rechthoek" descr="Rechthoek"/>
          <p:cNvPicPr>
            <a:picLocks/>
          </p:cNvPicPr>
          <p:nvPr/>
        </p:nvPicPr>
        <p:blipFill>
          <a:blip r:embed="rId4"/>
          <a:stretch>
            <a:fillRect/>
          </a:stretch>
        </p:blipFill>
        <p:spPr>
          <a:xfrm>
            <a:off x="271314" y="1886473"/>
            <a:ext cx="2298789" cy="4971527"/>
          </a:xfrm>
          <a:prstGeom prst="rect">
            <a:avLst/>
          </a:prstGeom>
        </p:spPr>
      </p:pic>
      <p:pic>
        <p:nvPicPr>
          <p:cNvPr id="9" name="Afbeelding" descr="Afbeelding"/>
          <p:cNvPicPr>
            <a:picLocks noChangeAspect="1"/>
          </p:cNvPicPr>
          <p:nvPr/>
        </p:nvPicPr>
        <p:blipFill>
          <a:blip r:embed="rId5"/>
          <a:stretch>
            <a:fillRect/>
          </a:stretch>
        </p:blipFill>
        <p:spPr>
          <a:xfrm rot="17340000" flipH="1">
            <a:off x="1036383" y="4756109"/>
            <a:ext cx="868713" cy="1123242"/>
          </a:xfrm>
          <a:prstGeom prst="rect">
            <a:avLst/>
          </a:prstGeom>
          <a:ln w="12700">
            <a:miter lim="400000"/>
          </a:ln>
        </p:spPr>
      </p:pic>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sp>
        <p:nvSpPr>
          <p:cNvPr id="10" name="Tekstvak 9"/>
          <p:cNvSpPr txBox="1"/>
          <p:nvPr/>
        </p:nvSpPr>
        <p:spPr>
          <a:xfrm>
            <a:off x="354633" y="2221287"/>
            <a:ext cx="6339234" cy="2339102"/>
          </a:xfrm>
          <a:prstGeom prst="rect">
            <a:avLst/>
          </a:prstGeom>
          <a:noFill/>
        </p:spPr>
        <p:txBody>
          <a:bodyPr wrap="square" rtlCol="0">
            <a:spAutoFit/>
          </a:bodyPr>
          <a:lstStyle/>
          <a:p>
            <a:r>
              <a:rPr lang="nl-BE" sz="2000" b="1" dirty="0">
                <a:solidFill>
                  <a:schemeClr val="bg1"/>
                </a:solidFill>
                <a:latin typeface="Arial" panose="020B0604020202020204" pitchFamily="34" charset="0"/>
                <a:cs typeface="Arial" panose="020B0604020202020204" pitchFamily="34" charset="0"/>
              </a:rPr>
              <a:t>OEFENING </a:t>
            </a:r>
          </a:p>
          <a:p>
            <a:endParaRPr lang="nl-BE" sz="2000" dirty="0">
              <a:solidFill>
                <a:schemeClr val="bg1"/>
              </a:solidFill>
              <a:latin typeface="Arial" panose="020B0604020202020204" pitchFamily="34" charset="0"/>
              <a:cs typeface="Arial" panose="020B0604020202020204" pitchFamily="34" charset="0"/>
            </a:endParaRPr>
          </a:p>
          <a:p>
            <a:r>
              <a:rPr lang="nl-BE" sz="2000" b="1" dirty="0">
                <a:solidFill>
                  <a:schemeClr val="bg1"/>
                </a:solidFill>
                <a:latin typeface="Arial" panose="020B0604020202020204" pitchFamily="34" charset="0"/>
                <a:cs typeface="Arial" panose="020B0604020202020204" pitchFamily="34" charset="0"/>
              </a:rPr>
              <a:t>Opstelling met</a:t>
            </a:r>
          </a:p>
          <a:p>
            <a:r>
              <a:rPr lang="nl-BE" sz="2000" b="1" dirty="0">
                <a:solidFill>
                  <a:schemeClr val="bg1"/>
                </a:solidFill>
                <a:latin typeface="Arial" panose="020B0604020202020204" pitchFamily="34" charset="0"/>
                <a:cs typeface="Arial" panose="020B0604020202020204" pitchFamily="34" charset="0"/>
              </a:rPr>
              <a:t>representanten</a:t>
            </a:r>
          </a:p>
          <a:p>
            <a:endParaRPr lang="nl-BE" sz="1600" dirty="0">
              <a:solidFill>
                <a:schemeClr val="bg1"/>
              </a:solidFill>
              <a:latin typeface="Arial" panose="020B0604020202020204" pitchFamily="34" charset="0"/>
              <a:cs typeface="Arial" panose="020B0604020202020204" pitchFamily="34" charset="0"/>
            </a:endParaRPr>
          </a:p>
          <a:p>
            <a:br>
              <a:rPr lang="nl-BE" sz="1600" dirty="0">
                <a:solidFill>
                  <a:schemeClr val="bg1"/>
                </a:solidFill>
                <a:latin typeface="Arial" panose="020B0604020202020204" pitchFamily="34" charset="0"/>
                <a:cs typeface="Arial" panose="020B0604020202020204" pitchFamily="34" charset="0"/>
              </a:rPr>
            </a:br>
            <a:endParaRPr lang="nl-BE" sz="1600" dirty="0">
              <a:solidFill>
                <a:schemeClr val="bg1"/>
              </a:solidFill>
              <a:latin typeface="Arial" panose="020B0604020202020204" pitchFamily="34" charset="0"/>
              <a:cs typeface="Arial" panose="020B0604020202020204" pitchFamily="34" charset="0"/>
            </a:endParaRPr>
          </a:p>
          <a:p>
            <a:endParaRPr lang="nl-BE" b="1" dirty="0"/>
          </a:p>
        </p:txBody>
      </p:sp>
      <p:sp>
        <p:nvSpPr>
          <p:cNvPr id="12" name="Tekstvak 11">
            <a:extLst>
              <a:ext uri="{FF2B5EF4-FFF2-40B4-BE49-F238E27FC236}">
                <a16:creationId xmlns:a16="http://schemas.microsoft.com/office/drawing/2014/main" id="{0BE30851-F72D-43E3-B25B-BBF291127159}"/>
              </a:ext>
            </a:extLst>
          </p:cNvPr>
          <p:cNvSpPr txBox="1"/>
          <p:nvPr/>
        </p:nvSpPr>
        <p:spPr>
          <a:xfrm>
            <a:off x="4901609" y="3433701"/>
            <a:ext cx="6668091" cy="369332"/>
          </a:xfrm>
          <a:prstGeom prst="rect">
            <a:avLst/>
          </a:prstGeom>
          <a:noFill/>
        </p:spPr>
        <p:txBody>
          <a:bodyPr wrap="square">
            <a:spAutoFit/>
          </a:bodyPr>
          <a:lstStyle/>
          <a:p>
            <a:pPr algn="ctr"/>
            <a:r>
              <a:rPr lang="nl-BE" sz="1800" b="1" dirty="0">
                <a:solidFill>
                  <a:srgbClr val="002060"/>
                </a:solidFill>
                <a:latin typeface="Arial" panose="020B0604020202020204" pitchFamily="34" charset="0"/>
                <a:cs typeface="Arial" panose="020B0604020202020204" pitchFamily="34" charset="0"/>
              </a:rPr>
              <a:t>OPEN VRAAG</a:t>
            </a:r>
          </a:p>
        </p:txBody>
      </p:sp>
    </p:spTree>
    <p:extLst>
      <p:ext uri="{BB962C8B-B14F-4D97-AF65-F5344CB8AC3E}">
        <p14:creationId xmlns:p14="http://schemas.microsoft.com/office/powerpoint/2010/main" val="75209990"/>
      </p:ext>
    </p:extLst>
  </p:cSld>
  <p:clrMapOvr>
    <a:masterClrMapping/>
  </p:clrMapOvr>
  <p:transition spd="med" advTm="73263"/>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al 1"/>
          <p:cNvSpPr/>
          <p:nvPr/>
        </p:nvSpPr>
        <p:spPr>
          <a:xfrm>
            <a:off x="7750865" y="1511261"/>
            <a:ext cx="875094" cy="352162"/>
          </a:xfrm>
          <a:prstGeom prst="ellipse">
            <a:avLst/>
          </a:prstGeom>
          <a:solidFill>
            <a:srgbClr val="7185D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marL="133934" marR="133934" algn="ctr" defTabSz="308049" hangingPunct="0">
              <a:lnSpc>
                <a:spcPct val="110000"/>
              </a:lnSpc>
            </a:pPr>
            <a:endParaRPr lang="en-GB" sz="1160">
              <a:solidFill>
                <a:srgbClr val="FFFFFF"/>
              </a:solidFill>
              <a:latin typeface="Helvetica Neue Medium"/>
              <a:ea typeface="Helvetica Neue Medium"/>
              <a:cs typeface="Helvetica Neue Medium"/>
              <a:sym typeface="Helvetica Neue Medium"/>
            </a:endParaRPr>
          </a:p>
        </p:txBody>
      </p:sp>
      <p:sp>
        <p:nvSpPr>
          <p:cNvPr id="11" name="Tekstvak 10"/>
          <p:cNvSpPr txBox="1"/>
          <p:nvPr/>
        </p:nvSpPr>
        <p:spPr>
          <a:xfrm>
            <a:off x="1456345" y="775746"/>
            <a:ext cx="5256014" cy="5511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308049" hangingPunct="0">
              <a:lnSpc>
                <a:spcPct val="120000"/>
              </a:lnSpc>
              <a:spcBef>
                <a:spcPts val="527"/>
              </a:spcBef>
            </a:pPr>
            <a:r>
              <a:rPr lang="nl-BE" sz="2637" b="1" dirty="0">
                <a:solidFill>
                  <a:schemeClr val="accent4">
                    <a:lumMod val="40000"/>
                    <a:lumOff val="60000"/>
                  </a:schemeClr>
                </a:solidFill>
                <a:latin typeface="Avenir Next"/>
                <a:ea typeface="Avenir Next"/>
                <a:cs typeface="Avenir Next"/>
                <a:sym typeface="Avenir Next"/>
              </a:rPr>
              <a:t>Literatuur</a:t>
            </a:r>
            <a:endParaRPr lang="en-GB" sz="2637" b="1" dirty="0">
              <a:solidFill>
                <a:schemeClr val="accent4">
                  <a:lumMod val="40000"/>
                  <a:lumOff val="60000"/>
                </a:schemeClr>
              </a:solidFill>
              <a:latin typeface="Avenir Next"/>
              <a:ea typeface="Avenir Next"/>
              <a:cs typeface="Avenir Next"/>
              <a:sym typeface="Avenir Next"/>
            </a:endParaRPr>
          </a:p>
        </p:txBody>
      </p:sp>
      <p:sp>
        <p:nvSpPr>
          <p:cNvPr id="6" name="Tijdelijke aanduiding voor inhoud 5"/>
          <p:cNvSpPr txBox="1">
            <a:spLocks/>
          </p:cNvSpPr>
          <p:nvPr/>
        </p:nvSpPr>
        <p:spPr>
          <a:xfrm>
            <a:off x="5074624" y="1760196"/>
            <a:ext cx="5352481" cy="26423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sz="24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nl-NL" sz="2400" dirty="0">
              <a:solidFill>
                <a:srgbClr val="002060"/>
              </a:solidFill>
              <a:cs typeface="Arial" panose="020B0604020202020204" pitchFamily="34" charset="0"/>
            </a:endParaRPr>
          </a:p>
          <a:p>
            <a:pPr marL="0" indent="0">
              <a:buFont typeface="Arial" panose="020B0604020202020204" pitchFamily="34" charset="0"/>
              <a:buNone/>
            </a:pPr>
            <a:r>
              <a:rPr lang="nl-NL" sz="2400" dirty="0">
                <a:solidFill>
                  <a:srgbClr val="002060"/>
                </a:solidFill>
                <a:cs typeface="Arial" panose="020B0604020202020204" pitchFamily="34" charset="0"/>
              </a:rPr>
              <a:t>.</a:t>
            </a:r>
          </a:p>
          <a:p>
            <a:pPr marL="0" indent="0">
              <a:buFont typeface="Arial" panose="020B0604020202020204" pitchFamily="34" charset="0"/>
              <a:buNone/>
            </a:pPr>
            <a:endParaRPr lang="nl-NL" sz="2400" dirty="0">
              <a:solidFill>
                <a:srgbClr val="002060"/>
              </a:solidFill>
              <a:cs typeface="Arial" panose="020B0604020202020204" pitchFamily="34" charset="0"/>
            </a:endParaRPr>
          </a:p>
          <a:p>
            <a:pPr marL="0" indent="0">
              <a:buFont typeface="Arial" panose="020B0604020202020204" pitchFamily="34" charset="0"/>
              <a:buNone/>
            </a:pPr>
            <a:endParaRPr lang="nl-NL" sz="2400" dirty="0">
              <a:solidFill>
                <a:srgbClr val="002060"/>
              </a:solidFill>
              <a:cs typeface="Arial" panose="020B0604020202020204" pitchFamily="34" charset="0"/>
            </a:endParaRPr>
          </a:p>
          <a:p>
            <a:endParaRPr lang="nl-NL" sz="2400" dirty="0">
              <a:solidFill>
                <a:srgbClr val="002060"/>
              </a:solidFill>
              <a:cs typeface="Arial" panose="020B0604020202020204" pitchFamily="34" charset="0"/>
            </a:endParaRPr>
          </a:p>
          <a:p>
            <a:pPr marL="0" indent="0">
              <a:buFont typeface="Arial" panose="020B0604020202020204" pitchFamily="34" charset="0"/>
              <a:buNone/>
            </a:pPr>
            <a:endParaRPr lang="nl-NL" sz="2400" dirty="0">
              <a:solidFill>
                <a:srgbClr val="002060"/>
              </a:solidFill>
              <a:cs typeface="Arial" panose="020B0604020202020204" pitchFamily="34" charset="0"/>
            </a:endParaRPr>
          </a:p>
          <a:p>
            <a:pPr marL="0" indent="0">
              <a:buFont typeface="Arial" panose="020B0604020202020204" pitchFamily="34" charset="0"/>
              <a:buNone/>
            </a:pPr>
            <a:endParaRPr lang="nl-BE" sz="2400" dirty="0">
              <a:solidFill>
                <a:srgbClr val="002060"/>
              </a:solidFill>
              <a:cs typeface="Arial" panose="020B0604020202020204" pitchFamily="34" charset="0"/>
            </a:endParaRPr>
          </a:p>
          <a:p>
            <a:pPr marL="0" indent="0">
              <a:buFont typeface="Arial" panose="020B0604020202020204" pitchFamily="34" charset="0"/>
              <a:buNone/>
            </a:pPr>
            <a:endParaRPr lang="nl-NL" sz="2400" dirty="0">
              <a:solidFill>
                <a:srgbClr val="002060"/>
              </a:solidFill>
              <a:cs typeface="Arial" panose="020B0604020202020204" pitchFamily="34" charset="0"/>
            </a:endParaRPr>
          </a:p>
        </p:txBody>
      </p:sp>
      <p:pic>
        <p:nvPicPr>
          <p:cNvPr id="4" name="Afbeelding 3">
            <a:extLst>
              <a:ext uri="{FF2B5EF4-FFF2-40B4-BE49-F238E27FC236}">
                <a16:creationId xmlns:a16="http://schemas.microsoft.com/office/drawing/2014/main" id="{4B3DF1F8-F073-4C17-8C5C-A5BE56A1FD14}"/>
              </a:ext>
            </a:extLst>
          </p:cNvPr>
          <p:cNvPicPr>
            <a:picLocks noChangeAspect="1"/>
          </p:cNvPicPr>
          <p:nvPr/>
        </p:nvPicPr>
        <p:blipFill>
          <a:blip r:embed="rId2"/>
          <a:stretch>
            <a:fillRect/>
          </a:stretch>
        </p:blipFill>
        <p:spPr>
          <a:xfrm>
            <a:off x="861237" y="2838449"/>
            <a:ext cx="1403498" cy="1733551"/>
          </a:xfrm>
          <a:prstGeom prst="rect">
            <a:avLst/>
          </a:prstGeom>
        </p:spPr>
      </p:pic>
      <p:pic>
        <p:nvPicPr>
          <p:cNvPr id="4098" name="Picture 2">
            <a:extLst>
              <a:ext uri="{FF2B5EF4-FFF2-40B4-BE49-F238E27FC236}">
                <a16:creationId xmlns:a16="http://schemas.microsoft.com/office/drawing/2014/main" id="{9A782BE0-AF2E-4339-9A5D-BEC29485B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0549" y="2838449"/>
            <a:ext cx="1616149" cy="17335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D9D3A71-4657-4DC5-AD83-9A4BEF182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513" y="2838449"/>
            <a:ext cx="1467292" cy="17335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en taal erbij">
            <a:extLst>
              <a:ext uri="{FF2B5EF4-FFF2-40B4-BE49-F238E27FC236}">
                <a16:creationId xmlns:a16="http://schemas.microsoft.com/office/drawing/2014/main" id="{F6E3B4BA-0B76-4BA2-9172-9FBA88B05F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838449"/>
            <a:ext cx="1467292" cy="173355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ystemisch adviseren">
            <a:extLst>
              <a:ext uri="{FF2B5EF4-FFF2-40B4-BE49-F238E27FC236}">
                <a16:creationId xmlns:a16="http://schemas.microsoft.com/office/drawing/2014/main" id="{2CE401DE-E5AA-451F-9A35-A0D4F9E4E6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2269" y="2838449"/>
            <a:ext cx="1187303" cy="173355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F8FC6BF0-5B78-4CBE-A9E9-5FF6EAABF0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39693" y="2838449"/>
            <a:ext cx="1329070" cy="173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978402"/>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Tekst"/>
          <p:cNvSpPr txBox="1"/>
          <p:nvPr/>
        </p:nvSpPr>
        <p:spPr>
          <a:xfrm>
            <a:off x="2037207" y="969663"/>
            <a:ext cx="173124" cy="68179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marL="171432" defTabSz="321435">
              <a:lnSpc>
                <a:spcPts val="5976"/>
              </a:lnSpc>
              <a:defRPr sz="2000">
                <a:solidFill>
                  <a:srgbClr val="000000"/>
                </a:solidFill>
              </a:defRPr>
            </a:pPr>
            <a:endParaRPr sz="3093"/>
          </a:p>
        </p:txBody>
      </p:sp>
      <p:sp>
        <p:nvSpPr>
          <p:cNvPr id="15" name="Het succes van organisaties hangt steeds meer af van de kwaliteit van hun relatie met medewerkers alsook van hun impact op de bredere maatschappelijke context. In hun streven naar een succesvolle toekomst vanuit deze beide invalshoeken, kunnen bedrijven, waar ook ter wereld, de nodige ondersteuning gebruiken. Het is de ambitie van Better Minds at Work om hierin een volwaardige partner voor hen te zijn."/>
          <p:cNvSpPr txBox="1">
            <a:spLocks/>
          </p:cNvSpPr>
          <p:nvPr/>
        </p:nvSpPr>
        <p:spPr>
          <a:xfrm>
            <a:off x="1927424" y="1549225"/>
            <a:ext cx="3771901" cy="412499"/>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oAutofit/>
          </a:bodyPr>
          <a:lstStyle>
            <a:lvl1pPr marL="0" marR="0" indent="0" algn="l" defTabSz="1300480" rtl="0" latinLnBrk="0">
              <a:lnSpc>
                <a:spcPct val="90000"/>
              </a:lnSpc>
              <a:spcBef>
                <a:spcPts val="1400"/>
              </a:spcBef>
              <a:spcAft>
                <a:spcPts val="0"/>
              </a:spcAft>
              <a:buClrTx/>
              <a:buSzTx/>
              <a:buFontTx/>
              <a:buNone/>
              <a:tabLst/>
              <a:defRPr sz="1800" b="0" i="0" u="none" strike="noStrike" cap="none" spc="0" baseline="0">
                <a:ln>
                  <a:noFill/>
                </a:ln>
                <a:solidFill>
                  <a:srgbClr val="3F3F3F"/>
                </a:solidFill>
                <a:uFillTx/>
                <a:latin typeface="Helvetica"/>
                <a:ea typeface="Helvetica"/>
                <a:cs typeface="Helvetica"/>
                <a:sym typeface="Helvetica"/>
              </a:defRPr>
            </a:lvl1pPr>
            <a:lvl2pPr marL="628650" marR="0" indent="-17145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2pPr>
            <a:lvl3pPr marL="1120139" marR="0" indent="-205739"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3pPr>
            <a:lvl4pPr marL="1600200" marR="0" indent="-22860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4pPr>
            <a:lvl5pPr marL="2057400" marR="0" indent="-228600" algn="l" defTabSz="1300480" rtl="0" latinLnBrk="0">
              <a:lnSpc>
                <a:spcPct val="90000"/>
              </a:lnSpc>
              <a:spcBef>
                <a:spcPts val="1400"/>
              </a:spcBef>
              <a:spcAft>
                <a:spcPts val="0"/>
              </a:spcAft>
              <a:buClrTx/>
              <a:buSzPct val="100000"/>
              <a:buFontTx/>
              <a:buChar char="•"/>
              <a:tabLst/>
              <a:defRPr sz="1800" b="0" i="0" u="none" strike="noStrike" cap="none" spc="0" baseline="0">
                <a:ln>
                  <a:noFill/>
                </a:ln>
                <a:solidFill>
                  <a:srgbClr val="3F3F3F"/>
                </a:solidFill>
                <a:uFillTx/>
                <a:latin typeface="Helvetica"/>
                <a:ea typeface="Helvetica"/>
                <a:cs typeface="Helvetica"/>
                <a:sym typeface="Helvetica"/>
              </a:defRPr>
            </a:lvl5pPr>
            <a:lvl6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6pPr>
            <a:lvl7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7pPr>
            <a:lvl8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8pPr>
            <a:lvl9pPr marL="0" marR="0" indent="0" algn="l" defTabSz="584200" rtl="0" latinLnBrk="0">
              <a:lnSpc>
                <a:spcPct val="130000"/>
              </a:lnSpc>
              <a:spcBef>
                <a:spcPts val="1000"/>
              </a:spcBef>
              <a:spcAft>
                <a:spcPts val="0"/>
              </a:spcAft>
              <a:buClrTx/>
              <a:buSzTx/>
              <a:buFontTx/>
              <a:buNone/>
              <a:tabLst/>
              <a:defRPr sz="1800" b="0" i="0" u="none" strike="noStrike" cap="none" spc="0" baseline="0">
                <a:ln>
                  <a:noFill/>
                </a:ln>
                <a:solidFill>
                  <a:srgbClr val="172356"/>
                </a:solidFill>
                <a:uFillTx/>
                <a:latin typeface="Avenir Next"/>
                <a:ea typeface="Avenir Next"/>
                <a:cs typeface="Avenir Next"/>
                <a:sym typeface="Avenir Next"/>
              </a:defRPr>
            </a:lvl9pPr>
          </a:lstStyle>
          <a:p>
            <a:pPr hangingPunct="1"/>
            <a:endParaRPr lang="en-US" sz="3093" dirty="0">
              <a:solidFill>
                <a:srgbClr val="002060"/>
              </a:solidFill>
              <a:cs typeface="Arial" panose="020B0604020202020204" pitchFamily="34" charset="0"/>
            </a:endParaRPr>
          </a:p>
          <a:p>
            <a:pPr hangingPunct="1"/>
            <a:endParaRPr lang="en-US" sz="3093" dirty="0">
              <a:solidFill>
                <a:srgbClr val="002060"/>
              </a:solidFill>
              <a:cs typeface="Arial" panose="020B0604020202020204" pitchFamily="34" charset="0"/>
            </a:endParaRPr>
          </a:p>
          <a:p>
            <a:pPr hangingPunct="1"/>
            <a:endParaRPr lang="en-US" sz="3093" dirty="0">
              <a:solidFill>
                <a:srgbClr val="002060"/>
              </a:solidFill>
              <a:cs typeface="Arial" panose="020B0604020202020204" pitchFamily="34" charset="0"/>
            </a:endParaRPr>
          </a:p>
          <a:p>
            <a:pPr hangingPunct="1">
              <a:lnSpc>
                <a:spcPct val="135000"/>
              </a:lnSpc>
              <a:defRPr sz="1700">
                <a:solidFill>
                  <a:srgbClr val="172457"/>
                </a:solidFill>
                <a:latin typeface="Avenir Next"/>
                <a:ea typeface="Avenir Next"/>
                <a:cs typeface="Avenir Next"/>
                <a:sym typeface="Avenir Next"/>
              </a:defRPr>
            </a:pPr>
            <a:endParaRPr lang="en-US" sz="3093" dirty="0">
              <a:solidFill>
                <a:srgbClr val="172457"/>
              </a:solidFill>
              <a:latin typeface="Avenir Next"/>
              <a:ea typeface="Avenir Next"/>
              <a:cs typeface="Avenir Next"/>
              <a:sym typeface="Avenir Next"/>
            </a:endParaRPr>
          </a:p>
        </p:txBody>
      </p:sp>
      <p:sp>
        <p:nvSpPr>
          <p:cNvPr id="17" name="Vorm"/>
          <p:cNvSpPr/>
          <p:nvPr/>
        </p:nvSpPr>
        <p:spPr>
          <a:xfrm>
            <a:off x="2241882" y="1355240"/>
            <a:ext cx="357997" cy="356225"/>
          </a:xfrm>
          <a:custGeom>
            <a:avLst/>
            <a:gdLst/>
            <a:ahLst/>
            <a:cxnLst>
              <a:cxn ang="0">
                <a:pos x="wd2" y="hd2"/>
              </a:cxn>
              <a:cxn ang="5400000">
                <a:pos x="wd2" y="hd2"/>
              </a:cxn>
              <a:cxn ang="10800000">
                <a:pos x="wd2" y="hd2"/>
              </a:cxn>
              <a:cxn ang="16200000">
                <a:pos x="wd2" y="hd2"/>
              </a:cxn>
            </a:cxnLst>
            <a:rect l="0" t="0" r="r" b="b"/>
            <a:pathLst>
              <a:path w="21600" h="21600" extrusionOk="0">
                <a:moveTo>
                  <a:pt x="21600" y="6382"/>
                </a:moveTo>
                <a:cubicBezTo>
                  <a:pt x="21600" y="6259"/>
                  <a:pt x="21600" y="6136"/>
                  <a:pt x="21477" y="6136"/>
                </a:cubicBezTo>
                <a:cubicBezTo>
                  <a:pt x="21477" y="6136"/>
                  <a:pt x="21477" y="6136"/>
                  <a:pt x="21477" y="6136"/>
                </a:cubicBezTo>
                <a:cubicBezTo>
                  <a:pt x="21477" y="6014"/>
                  <a:pt x="21477" y="6014"/>
                  <a:pt x="21477" y="6014"/>
                </a:cubicBezTo>
                <a:cubicBezTo>
                  <a:pt x="21477" y="6014"/>
                  <a:pt x="21477" y="6014"/>
                  <a:pt x="21477" y="6014"/>
                </a:cubicBezTo>
                <a:cubicBezTo>
                  <a:pt x="15586" y="245"/>
                  <a:pt x="15586" y="245"/>
                  <a:pt x="15586" y="245"/>
                </a:cubicBezTo>
                <a:cubicBezTo>
                  <a:pt x="15586" y="245"/>
                  <a:pt x="15586" y="245"/>
                  <a:pt x="15586" y="245"/>
                </a:cubicBezTo>
                <a:cubicBezTo>
                  <a:pt x="15464" y="123"/>
                  <a:pt x="15341" y="0"/>
                  <a:pt x="15218" y="0"/>
                </a:cubicBezTo>
                <a:cubicBezTo>
                  <a:pt x="6382" y="0"/>
                  <a:pt x="6382" y="0"/>
                  <a:pt x="6382" y="0"/>
                </a:cubicBezTo>
                <a:cubicBezTo>
                  <a:pt x="6259" y="0"/>
                  <a:pt x="6136" y="123"/>
                  <a:pt x="6014" y="245"/>
                </a:cubicBezTo>
                <a:cubicBezTo>
                  <a:pt x="6014" y="245"/>
                  <a:pt x="6014" y="245"/>
                  <a:pt x="6014" y="245"/>
                </a:cubicBezTo>
                <a:cubicBezTo>
                  <a:pt x="123" y="6014"/>
                  <a:pt x="123" y="6014"/>
                  <a:pt x="123" y="6014"/>
                </a:cubicBezTo>
                <a:cubicBezTo>
                  <a:pt x="123" y="6014"/>
                  <a:pt x="123" y="6014"/>
                  <a:pt x="123" y="6014"/>
                </a:cubicBezTo>
                <a:cubicBezTo>
                  <a:pt x="123" y="6136"/>
                  <a:pt x="123" y="6136"/>
                  <a:pt x="123" y="6136"/>
                </a:cubicBezTo>
                <a:cubicBezTo>
                  <a:pt x="123" y="6136"/>
                  <a:pt x="123" y="6136"/>
                  <a:pt x="123" y="6136"/>
                </a:cubicBezTo>
                <a:cubicBezTo>
                  <a:pt x="0" y="6136"/>
                  <a:pt x="0" y="6259"/>
                  <a:pt x="0" y="6382"/>
                </a:cubicBezTo>
                <a:cubicBezTo>
                  <a:pt x="0" y="6505"/>
                  <a:pt x="0" y="6627"/>
                  <a:pt x="123" y="6627"/>
                </a:cubicBezTo>
                <a:cubicBezTo>
                  <a:pt x="123" y="6750"/>
                  <a:pt x="123" y="6750"/>
                  <a:pt x="123" y="6750"/>
                </a:cubicBezTo>
                <a:cubicBezTo>
                  <a:pt x="10432" y="21477"/>
                  <a:pt x="10432" y="21477"/>
                  <a:pt x="10432" y="21477"/>
                </a:cubicBezTo>
                <a:cubicBezTo>
                  <a:pt x="10432" y="21355"/>
                  <a:pt x="10432" y="21355"/>
                  <a:pt x="10432" y="21355"/>
                </a:cubicBezTo>
                <a:cubicBezTo>
                  <a:pt x="10555" y="21477"/>
                  <a:pt x="10677" y="21600"/>
                  <a:pt x="10800" y="21600"/>
                </a:cubicBezTo>
                <a:cubicBezTo>
                  <a:pt x="10923" y="21600"/>
                  <a:pt x="11045" y="21477"/>
                  <a:pt x="11168" y="21355"/>
                </a:cubicBezTo>
                <a:cubicBezTo>
                  <a:pt x="11168" y="21477"/>
                  <a:pt x="11168" y="21477"/>
                  <a:pt x="11168" y="21477"/>
                </a:cubicBezTo>
                <a:cubicBezTo>
                  <a:pt x="21477" y="6750"/>
                  <a:pt x="21477" y="6750"/>
                  <a:pt x="21477" y="6750"/>
                </a:cubicBezTo>
                <a:cubicBezTo>
                  <a:pt x="21477" y="6627"/>
                  <a:pt x="21477" y="6627"/>
                  <a:pt x="21477" y="6627"/>
                </a:cubicBezTo>
                <a:cubicBezTo>
                  <a:pt x="21600" y="6627"/>
                  <a:pt x="21600" y="6505"/>
                  <a:pt x="21600" y="6382"/>
                </a:cubicBezTo>
                <a:moveTo>
                  <a:pt x="14973" y="982"/>
                </a:moveTo>
                <a:cubicBezTo>
                  <a:pt x="19882" y="5891"/>
                  <a:pt x="19882" y="5891"/>
                  <a:pt x="19882" y="5891"/>
                </a:cubicBezTo>
                <a:cubicBezTo>
                  <a:pt x="15464" y="5891"/>
                  <a:pt x="15464" y="5891"/>
                  <a:pt x="15464" y="5891"/>
                </a:cubicBezTo>
                <a:cubicBezTo>
                  <a:pt x="13009" y="982"/>
                  <a:pt x="13009" y="982"/>
                  <a:pt x="13009" y="982"/>
                </a:cubicBezTo>
                <a:lnTo>
                  <a:pt x="14973" y="982"/>
                </a:lnTo>
                <a:close/>
                <a:moveTo>
                  <a:pt x="12027" y="982"/>
                </a:moveTo>
                <a:cubicBezTo>
                  <a:pt x="14482" y="5891"/>
                  <a:pt x="14482" y="5891"/>
                  <a:pt x="14482" y="5891"/>
                </a:cubicBezTo>
                <a:cubicBezTo>
                  <a:pt x="7118" y="5891"/>
                  <a:pt x="7118" y="5891"/>
                  <a:pt x="7118" y="5891"/>
                </a:cubicBezTo>
                <a:cubicBezTo>
                  <a:pt x="9573" y="982"/>
                  <a:pt x="9573" y="982"/>
                  <a:pt x="9573" y="982"/>
                </a:cubicBezTo>
                <a:lnTo>
                  <a:pt x="12027" y="982"/>
                </a:lnTo>
                <a:close/>
                <a:moveTo>
                  <a:pt x="6627" y="982"/>
                </a:moveTo>
                <a:cubicBezTo>
                  <a:pt x="8591" y="982"/>
                  <a:pt x="8591" y="982"/>
                  <a:pt x="8591" y="982"/>
                </a:cubicBezTo>
                <a:cubicBezTo>
                  <a:pt x="6136" y="5891"/>
                  <a:pt x="6136" y="5891"/>
                  <a:pt x="6136" y="5891"/>
                </a:cubicBezTo>
                <a:cubicBezTo>
                  <a:pt x="1718" y="5891"/>
                  <a:pt x="1718" y="5891"/>
                  <a:pt x="1718" y="5891"/>
                </a:cubicBezTo>
                <a:lnTo>
                  <a:pt x="6627" y="982"/>
                </a:lnTo>
                <a:close/>
                <a:moveTo>
                  <a:pt x="1473" y="6873"/>
                </a:moveTo>
                <a:cubicBezTo>
                  <a:pt x="6014" y="6873"/>
                  <a:pt x="6014" y="6873"/>
                  <a:pt x="6014" y="6873"/>
                </a:cubicBezTo>
                <a:cubicBezTo>
                  <a:pt x="9450" y="18286"/>
                  <a:pt x="9450" y="18286"/>
                  <a:pt x="9450" y="18286"/>
                </a:cubicBezTo>
                <a:lnTo>
                  <a:pt x="1473" y="6873"/>
                </a:lnTo>
                <a:close/>
                <a:moveTo>
                  <a:pt x="10800" y="19391"/>
                </a:moveTo>
                <a:cubicBezTo>
                  <a:pt x="6995" y="6873"/>
                  <a:pt x="6995" y="6873"/>
                  <a:pt x="6995" y="6873"/>
                </a:cubicBezTo>
                <a:cubicBezTo>
                  <a:pt x="14605" y="6873"/>
                  <a:pt x="14605" y="6873"/>
                  <a:pt x="14605" y="6873"/>
                </a:cubicBezTo>
                <a:lnTo>
                  <a:pt x="10800" y="19391"/>
                </a:lnTo>
                <a:close/>
                <a:moveTo>
                  <a:pt x="12150" y="18286"/>
                </a:moveTo>
                <a:cubicBezTo>
                  <a:pt x="15586" y="6873"/>
                  <a:pt x="15586" y="6873"/>
                  <a:pt x="15586" y="6873"/>
                </a:cubicBezTo>
                <a:cubicBezTo>
                  <a:pt x="20127" y="6873"/>
                  <a:pt x="20127" y="6873"/>
                  <a:pt x="20127" y="6873"/>
                </a:cubicBezTo>
                <a:lnTo>
                  <a:pt x="12150" y="18286"/>
                </a:lnTo>
                <a:close/>
              </a:path>
            </a:pathLst>
          </a:custGeom>
          <a:solidFill>
            <a:srgbClr val="FFFFFF"/>
          </a:solidFill>
          <a:ln w="12700">
            <a:miter lim="400000"/>
          </a:ln>
        </p:spPr>
        <p:txBody>
          <a:bodyPr lIns="34289" tIns="34289" rIns="34289" bIns="34289" anchor="ctr"/>
          <a:lstStyle/>
          <a:p>
            <a:pPr defTabSz="914301">
              <a:defRPr sz="2400">
                <a:solidFill>
                  <a:srgbClr val="3F3F3F"/>
                </a:solidFill>
                <a:latin typeface="Helvetica"/>
                <a:ea typeface="Helvetica"/>
                <a:cs typeface="Helvetica"/>
                <a:sym typeface="Helvetica"/>
              </a:defRPr>
            </a:pPr>
            <a:endParaRPr sz="3093"/>
          </a:p>
        </p:txBody>
      </p:sp>
      <p:sp>
        <p:nvSpPr>
          <p:cNvPr id="7" name="Vorm"/>
          <p:cNvSpPr/>
          <p:nvPr/>
        </p:nvSpPr>
        <p:spPr>
          <a:xfrm>
            <a:off x="530884" y="1028056"/>
            <a:ext cx="761712" cy="660592"/>
          </a:xfrm>
          <a:custGeom>
            <a:avLst/>
            <a:gdLst/>
            <a:ahLst/>
            <a:cxnLst>
              <a:cxn ang="0">
                <a:pos x="wd2" y="hd2"/>
              </a:cxn>
              <a:cxn ang="5400000">
                <a:pos x="wd2" y="hd2"/>
              </a:cxn>
              <a:cxn ang="10800000">
                <a:pos x="wd2" y="hd2"/>
              </a:cxn>
              <a:cxn ang="16200000">
                <a:pos x="wd2" y="hd2"/>
              </a:cxn>
            </a:cxnLst>
            <a:rect l="0" t="0" r="r" b="b"/>
            <a:pathLst>
              <a:path w="21600" h="21600" extrusionOk="0">
                <a:moveTo>
                  <a:pt x="5413" y="21600"/>
                </a:moveTo>
                <a:lnTo>
                  <a:pt x="0" y="10815"/>
                </a:lnTo>
                <a:lnTo>
                  <a:pt x="5413" y="0"/>
                </a:lnTo>
                <a:lnTo>
                  <a:pt x="16213" y="0"/>
                </a:lnTo>
                <a:lnTo>
                  <a:pt x="21600" y="10815"/>
                </a:lnTo>
                <a:lnTo>
                  <a:pt x="16213" y="21600"/>
                </a:lnTo>
                <a:lnTo>
                  <a:pt x="5413" y="21600"/>
                </a:lnTo>
                <a:close/>
              </a:path>
            </a:pathLst>
          </a:custGeom>
          <a:gradFill>
            <a:gsLst>
              <a:gs pos="0">
                <a:srgbClr val="AF32DC"/>
              </a:gs>
              <a:gs pos="100000">
                <a:srgbClr val="0A32BE"/>
              </a:gs>
            </a:gsLst>
            <a:lin ang="4200000"/>
          </a:gradFill>
          <a:ln w="12700">
            <a:miter lim="400000"/>
          </a:ln>
        </p:spPr>
        <p:txBody>
          <a:bodyPr lIns="34289" tIns="34289" rIns="34289" bIns="34289" anchor="ctr"/>
          <a:lstStyle/>
          <a:p>
            <a:pPr marL="178574" marR="178574" algn="ctr">
              <a:lnSpc>
                <a:spcPct val="110000"/>
              </a:lnSpc>
              <a:defRPr sz="2200">
                <a:solidFill>
                  <a:srgbClr val="FFFFFF"/>
                </a:solidFill>
                <a:latin typeface="Helvetica Neue Medium"/>
                <a:ea typeface="Helvetica Neue Medium"/>
                <a:cs typeface="Helvetica Neue Medium"/>
                <a:sym typeface="Helvetica Neue Medium"/>
              </a:defRPr>
            </a:pPr>
            <a:endParaRPr sz="3093"/>
          </a:p>
        </p:txBody>
      </p:sp>
      <p:sp>
        <p:nvSpPr>
          <p:cNvPr id="8" name="Vorm"/>
          <p:cNvSpPr/>
          <p:nvPr/>
        </p:nvSpPr>
        <p:spPr>
          <a:xfrm>
            <a:off x="732742" y="1185288"/>
            <a:ext cx="357997" cy="357997"/>
          </a:xfrm>
          <a:custGeom>
            <a:avLst/>
            <a:gdLst/>
            <a:ahLst/>
            <a:cxnLst>
              <a:cxn ang="0">
                <a:pos x="wd2" y="hd2"/>
              </a:cxn>
              <a:cxn ang="5400000">
                <a:pos x="wd2" y="hd2"/>
              </a:cxn>
              <a:cxn ang="10800000">
                <a:pos x="wd2" y="hd2"/>
              </a:cxn>
              <a:cxn ang="16200000">
                <a:pos x="wd2" y="hd2"/>
              </a:cxn>
            </a:cxnLst>
            <a:rect l="0" t="0" r="r" b="b"/>
            <a:pathLst>
              <a:path w="21600" h="21600" extrusionOk="0">
                <a:moveTo>
                  <a:pt x="4786" y="14605"/>
                </a:moveTo>
                <a:cubicBezTo>
                  <a:pt x="5277" y="14114"/>
                  <a:pt x="5277" y="14114"/>
                  <a:pt x="5277" y="14114"/>
                </a:cubicBezTo>
                <a:cubicBezTo>
                  <a:pt x="5400" y="13991"/>
                  <a:pt x="5400" y="13868"/>
                  <a:pt x="5400" y="13745"/>
                </a:cubicBezTo>
                <a:cubicBezTo>
                  <a:pt x="5400" y="13500"/>
                  <a:pt x="5155" y="13255"/>
                  <a:pt x="4909" y="13255"/>
                </a:cubicBezTo>
                <a:cubicBezTo>
                  <a:pt x="4786" y="13255"/>
                  <a:pt x="4664" y="13255"/>
                  <a:pt x="4541" y="13377"/>
                </a:cubicBezTo>
                <a:cubicBezTo>
                  <a:pt x="4050" y="13868"/>
                  <a:pt x="4050" y="13868"/>
                  <a:pt x="4050" y="13868"/>
                </a:cubicBezTo>
                <a:cubicBezTo>
                  <a:pt x="3927" y="13991"/>
                  <a:pt x="3927" y="14114"/>
                  <a:pt x="3927" y="14236"/>
                </a:cubicBezTo>
                <a:cubicBezTo>
                  <a:pt x="3927" y="14482"/>
                  <a:pt x="4173" y="14727"/>
                  <a:pt x="4418" y="14727"/>
                </a:cubicBezTo>
                <a:cubicBezTo>
                  <a:pt x="4541" y="14727"/>
                  <a:pt x="4664" y="14727"/>
                  <a:pt x="4786" y="14605"/>
                </a:cubicBezTo>
                <a:moveTo>
                  <a:pt x="7855" y="14236"/>
                </a:moveTo>
                <a:cubicBezTo>
                  <a:pt x="7855" y="13991"/>
                  <a:pt x="7609" y="13745"/>
                  <a:pt x="7364" y="13745"/>
                </a:cubicBezTo>
                <a:cubicBezTo>
                  <a:pt x="7241" y="13745"/>
                  <a:pt x="7118" y="13745"/>
                  <a:pt x="6995" y="13868"/>
                </a:cubicBezTo>
                <a:cubicBezTo>
                  <a:pt x="2086" y="18777"/>
                  <a:pt x="2086" y="18777"/>
                  <a:pt x="2086" y="18777"/>
                </a:cubicBezTo>
                <a:cubicBezTo>
                  <a:pt x="1964" y="18900"/>
                  <a:pt x="1964" y="19023"/>
                  <a:pt x="1964" y="19145"/>
                </a:cubicBezTo>
                <a:cubicBezTo>
                  <a:pt x="1964" y="19391"/>
                  <a:pt x="2209" y="19636"/>
                  <a:pt x="2455" y="19636"/>
                </a:cubicBezTo>
                <a:cubicBezTo>
                  <a:pt x="2577" y="19636"/>
                  <a:pt x="2700" y="19636"/>
                  <a:pt x="2823" y="19514"/>
                </a:cubicBezTo>
                <a:cubicBezTo>
                  <a:pt x="7732" y="14605"/>
                  <a:pt x="7732" y="14605"/>
                  <a:pt x="7732" y="14605"/>
                </a:cubicBezTo>
                <a:cubicBezTo>
                  <a:pt x="7855" y="14482"/>
                  <a:pt x="7855" y="14359"/>
                  <a:pt x="7855" y="14236"/>
                </a:cubicBezTo>
                <a:moveTo>
                  <a:pt x="7855" y="16200"/>
                </a:moveTo>
                <a:cubicBezTo>
                  <a:pt x="7732" y="16200"/>
                  <a:pt x="7609" y="16200"/>
                  <a:pt x="7486" y="16323"/>
                </a:cubicBezTo>
                <a:cubicBezTo>
                  <a:pt x="6014" y="17795"/>
                  <a:pt x="6014" y="17795"/>
                  <a:pt x="6014" y="17795"/>
                </a:cubicBezTo>
                <a:cubicBezTo>
                  <a:pt x="5891" y="17918"/>
                  <a:pt x="5891" y="18041"/>
                  <a:pt x="5891" y="18164"/>
                </a:cubicBezTo>
                <a:cubicBezTo>
                  <a:pt x="5891" y="18409"/>
                  <a:pt x="6136" y="18655"/>
                  <a:pt x="6382" y="18655"/>
                </a:cubicBezTo>
                <a:cubicBezTo>
                  <a:pt x="6505" y="18655"/>
                  <a:pt x="6627" y="18655"/>
                  <a:pt x="6750" y="18532"/>
                </a:cubicBezTo>
                <a:cubicBezTo>
                  <a:pt x="8223" y="17059"/>
                  <a:pt x="8223" y="17059"/>
                  <a:pt x="8223" y="17059"/>
                </a:cubicBezTo>
                <a:cubicBezTo>
                  <a:pt x="8345" y="16936"/>
                  <a:pt x="8345" y="16814"/>
                  <a:pt x="8345" y="16691"/>
                </a:cubicBezTo>
                <a:cubicBezTo>
                  <a:pt x="8345" y="16445"/>
                  <a:pt x="8100" y="16200"/>
                  <a:pt x="7855" y="16200"/>
                </a:cubicBezTo>
                <a:moveTo>
                  <a:pt x="21600" y="491"/>
                </a:moveTo>
                <a:cubicBezTo>
                  <a:pt x="21600" y="245"/>
                  <a:pt x="21355" y="0"/>
                  <a:pt x="21109" y="0"/>
                </a:cubicBezTo>
                <a:cubicBezTo>
                  <a:pt x="20986" y="0"/>
                  <a:pt x="20986" y="0"/>
                  <a:pt x="20864" y="0"/>
                </a:cubicBezTo>
                <a:cubicBezTo>
                  <a:pt x="20864" y="0"/>
                  <a:pt x="20864" y="0"/>
                  <a:pt x="20864" y="0"/>
                </a:cubicBezTo>
                <a:cubicBezTo>
                  <a:pt x="245" y="8836"/>
                  <a:pt x="245" y="8836"/>
                  <a:pt x="245" y="8836"/>
                </a:cubicBezTo>
                <a:cubicBezTo>
                  <a:pt x="245" y="8836"/>
                  <a:pt x="245" y="8836"/>
                  <a:pt x="245" y="8836"/>
                </a:cubicBezTo>
                <a:cubicBezTo>
                  <a:pt x="245" y="8836"/>
                  <a:pt x="245" y="8836"/>
                  <a:pt x="245" y="8836"/>
                </a:cubicBezTo>
                <a:cubicBezTo>
                  <a:pt x="245" y="8836"/>
                  <a:pt x="245" y="8836"/>
                  <a:pt x="245" y="8836"/>
                </a:cubicBezTo>
                <a:cubicBezTo>
                  <a:pt x="123" y="8959"/>
                  <a:pt x="0" y="9082"/>
                  <a:pt x="0" y="9327"/>
                </a:cubicBezTo>
                <a:cubicBezTo>
                  <a:pt x="0" y="9573"/>
                  <a:pt x="123" y="9695"/>
                  <a:pt x="368" y="9818"/>
                </a:cubicBezTo>
                <a:cubicBezTo>
                  <a:pt x="368" y="9818"/>
                  <a:pt x="368" y="9818"/>
                  <a:pt x="368" y="9818"/>
                </a:cubicBezTo>
                <a:cubicBezTo>
                  <a:pt x="8468" y="13132"/>
                  <a:pt x="8468" y="13132"/>
                  <a:pt x="8468" y="13132"/>
                </a:cubicBezTo>
                <a:cubicBezTo>
                  <a:pt x="11782" y="21232"/>
                  <a:pt x="11782" y="21232"/>
                  <a:pt x="11782" y="21232"/>
                </a:cubicBezTo>
                <a:cubicBezTo>
                  <a:pt x="11782" y="21232"/>
                  <a:pt x="11782" y="21232"/>
                  <a:pt x="11782" y="21232"/>
                </a:cubicBezTo>
                <a:cubicBezTo>
                  <a:pt x="11905" y="21477"/>
                  <a:pt x="12027" y="21600"/>
                  <a:pt x="12273" y="21600"/>
                </a:cubicBezTo>
                <a:cubicBezTo>
                  <a:pt x="12518" y="21600"/>
                  <a:pt x="12641" y="21477"/>
                  <a:pt x="12764" y="21355"/>
                </a:cubicBezTo>
                <a:cubicBezTo>
                  <a:pt x="12764" y="21355"/>
                  <a:pt x="12764" y="21355"/>
                  <a:pt x="12764" y="21355"/>
                </a:cubicBezTo>
                <a:cubicBezTo>
                  <a:pt x="12764" y="21355"/>
                  <a:pt x="12764" y="21355"/>
                  <a:pt x="12764" y="21355"/>
                </a:cubicBezTo>
                <a:cubicBezTo>
                  <a:pt x="12764" y="21355"/>
                  <a:pt x="12764" y="21355"/>
                  <a:pt x="12764" y="21355"/>
                </a:cubicBezTo>
                <a:cubicBezTo>
                  <a:pt x="21600" y="736"/>
                  <a:pt x="21600" y="736"/>
                  <a:pt x="21600" y="736"/>
                </a:cubicBezTo>
                <a:cubicBezTo>
                  <a:pt x="21600" y="736"/>
                  <a:pt x="21600" y="736"/>
                  <a:pt x="21600" y="736"/>
                </a:cubicBezTo>
                <a:cubicBezTo>
                  <a:pt x="21600" y="614"/>
                  <a:pt x="21600" y="614"/>
                  <a:pt x="21600" y="491"/>
                </a:cubicBezTo>
                <a:moveTo>
                  <a:pt x="1718" y="9327"/>
                </a:moveTo>
                <a:cubicBezTo>
                  <a:pt x="18900" y="1964"/>
                  <a:pt x="18900" y="1964"/>
                  <a:pt x="18900" y="1964"/>
                </a:cubicBezTo>
                <a:cubicBezTo>
                  <a:pt x="8714" y="12150"/>
                  <a:pt x="8714" y="12150"/>
                  <a:pt x="8714" y="12150"/>
                </a:cubicBezTo>
                <a:lnTo>
                  <a:pt x="1718" y="9327"/>
                </a:lnTo>
                <a:close/>
                <a:moveTo>
                  <a:pt x="12273" y="19882"/>
                </a:moveTo>
                <a:cubicBezTo>
                  <a:pt x="9450" y="12886"/>
                  <a:pt x="9450" y="12886"/>
                  <a:pt x="9450" y="12886"/>
                </a:cubicBezTo>
                <a:cubicBezTo>
                  <a:pt x="19636" y="2700"/>
                  <a:pt x="19636" y="2700"/>
                  <a:pt x="19636" y="2700"/>
                </a:cubicBezTo>
                <a:lnTo>
                  <a:pt x="12273" y="19882"/>
                </a:lnTo>
                <a:close/>
              </a:path>
            </a:pathLst>
          </a:custGeom>
          <a:solidFill>
            <a:srgbClr val="FFFFFF"/>
          </a:solidFill>
          <a:ln w="12700">
            <a:miter lim="400000"/>
          </a:ln>
        </p:spPr>
        <p:txBody>
          <a:bodyPr lIns="34289" tIns="34289" rIns="34289" bIns="34289" anchor="ctr"/>
          <a:lstStyle/>
          <a:p>
            <a:pPr defTabSz="914301">
              <a:defRPr sz="2400">
                <a:solidFill>
                  <a:srgbClr val="3F3F3F"/>
                </a:solidFill>
                <a:latin typeface="Helvetica"/>
                <a:ea typeface="Helvetica"/>
                <a:cs typeface="Helvetica"/>
                <a:sym typeface="Helvetica"/>
              </a:defRPr>
            </a:pPr>
            <a:endParaRPr sz="3093"/>
          </a:p>
        </p:txBody>
      </p:sp>
      <p:sp>
        <p:nvSpPr>
          <p:cNvPr id="9" name="One stop shop"/>
          <p:cNvSpPr/>
          <p:nvPr/>
        </p:nvSpPr>
        <p:spPr>
          <a:xfrm>
            <a:off x="1467840" y="1143372"/>
            <a:ext cx="2449708" cy="545212"/>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lvl1pPr defTabSz="1300480">
              <a:lnSpc>
                <a:spcPct val="100000"/>
              </a:lnSpc>
              <a:spcBef>
                <a:spcPts val="0"/>
              </a:spcBef>
              <a:defRPr sz="1700" b="1" cap="all">
                <a:solidFill>
                  <a:srgbClr val="5B0EA1"/>
                </a:solidFill>
                <a:latin typeface="Helvetica"/>
                <a:ea typeface="Helvetica"/>
                <a:cs typeface="Helvetica"/>
                <a:sym typeface="Helvetica"/>
              </a:defRPr>
            </a:lvl1pPr>
          </a:lstStyle>
          <a:p>
            <a:r>
              <a:rPr lang="nl-BE" sz="3093" dirty="0"/>
              <a:t>CHECK-OUT</a:t>
            </a:r>
            <a:endParaRPr sz="3093" dirty="0"/>
          </a:p>
        </p:txBody>
      </p:sp>
      <p:sp>
        <p:nvSpPr>
          <p:cNvPr id="11" name="Tekstvak 10"/>
          <p:cNvSpPr txBox="1"/>
          <p:nvPr/>
        </p:nvSpPr>
        <p:spPr>
          <a:xfrm>
            <a:off x="611288" y="3238521"/>
            <a:ext cx="5915025" cy="55989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410722">
              <a:spcBef>
                <a:spcPts val="703"/>
              </a:spcBef>
            </a:pPr>
            <a:r>
              <a:rPr lang="nl-NL" sz="1600" dirty="0">
                <a:solidFill>
                  <a:srgbClr val="002060"/>
                </a:solidFill>
                <a:latin typeface="Arial" panose="020B0604020202020204" pitchFamily="34" charset="0"/>
                <a:cs typeface="Arial" panose="020B0604020202020204" pitchFamily="34" charset="0"/>
              </a:rPr>
              <a:t>WAT ZOU NA DEZE MASTERCLASS AL 1 STAP IN DE GOEDE RICHTING ZIJN VOOR JOU ALS ORGANISATIECOACH?</a:t>
            </a:r>
            <a:br>
              <a:rPr lang="nl-NL" sz="1600" dirty="0">
                <a:solidFill>
                  <a:srgbClr val="002060"/>
                </a:solidFill>
                <a:latin typeface="Arial" panose="020B0604020202020204" pitchFamily="34" charset="0"/>
                <a:cs typeface="Arial" panose="020B0604020202020204" pitchFamily="34" charset="0"/>
              </a:rPr>
            </a:br>
            <a:br>
              <a:rPr lang="nl-NL" sz="1600" dirty="0">
                <a:latin typeface="Arial" panose="020B0604020202020204" pitchFamily="34" charset="0"/>
                <a:cs typeface="Arial" panose="020B0604020202020204" pitchFamily="34" charset="0"/>
              </a:rPr>
            </a:br>
            <a:br>
              <a:rPr lang="nl-NL" sz="1600" dirty="0">
                <a:latin typeface="Arial" panose="020B0604020202020204" pitchFamily="34" charset="0"/>
                <a:cs typeface="Arial" panose="020B0604020202020204" pitchFamily="34" charset="0"/>
              </a:rPr>
            </a:br>
            <a:br>
              <a:rPr lang="nl-NL" sz="1600" dirty="0">
                <a:latin typeface="Arial" panose="020B0604020202020204" pitchFamily="34" charset="0"/>
                <a:cs typeface="Arial" panose="020B0604020202020204" pitchFamily="34" charset="0"/>
              </a:rPr>
            </a:br>
            <a:endParaRPr lang="nl-NL" sz="1600" dirty="0">
              <a:latin typeface="Arial" panose="020B0604020202020204" pitchFamily="34" charset="0"/>
              <a:cs typeface="Arial" panose="020B0604020202020204" pitchFamily="34" charset="0"/>
            </a:endParaRPr>
          </a:p>
          <a:p>
            <a:pPr defTabSz="410722">
              <a:spcBef>
                <a:spcPts val="703"/>
              </a:spcBef>
            </a:pPr>
            <a:endParaRPr lang="nl-NL" sz="1600" dirty="0">
              <a:latin typeface="Arial" panose="020B0604020202020204" pitchFamily="34" charset="0"/>
              <a:cs typeface="Arial" panose="020B0604020202020204" pitchFamily="34" charset="0"/>
            </a:endParaRPr>
          </a:p>
          <a:p>
            <a:pPr defTabSz="410722">
              <a:spcBef>
                <a:spcPts val="703"/>
              </a:spcBef>
            </a:pPr>
            <a:endParaRPr lang="nl-NL" sz="1600" dirty="0">
              <a:latin typeface="Arial" panose="020B0604020202020204" pitchFamily="34" charset="0"/>
              <a:cs typeface="Arial" panose="020B0604020202020204" pitchFamily="34" charset="0"/>
            </a:endParaRPr>
          </a:p>
          <a:p>
            <a:pPr defTabSz="410722">
              <a:spcBef>
                <a:spcPts val="703"/>
              </a:spcBef>
            </a:pPr>
            <a:endParaRPr lang="nl-NL" sz="1600" dirty="0">
              <a:latin typeface="Arial" panose="020B0604020202020204" pitchFamily="34" charset="0"/>
              <a:cs typeface="Arial" panose="020B0604020202020204" pitchFamily="34" charset="0"/>
            </a:endParaRPr>
          </a:p>
          <a:p>
            <a:pPr defTabSz="410722">
              <a:spcBef>
                <a:spcPts val="703"/>
              </a:spcBef>
            </a:pPr>
            <a:endParaRPr lang="nl-NL" sz="1600" dirty="0">
              <a:latin typeface="Arial" panose="020B0604020202020204" pitchFamily="34" charset="0"/>
              <a:cs typeface="Arial" panose="020B0604020202020204" pitchFamily="34" charset="0"/>
            </a:endParaRPr>
          </a:p>
          <a:p>
            <a:pPr defTabSz="410722">
              <a:spcBef>
                <a:spcPts val="703"/>
              </a:spcBef>
            </a:pPr>
            <a:r>
              <a:rPr lang="nl-NL" sz="1600" dirty="0">
                <a:solidFill>
                  <a:srgbClr val="002060"/>
                </a:solidFill>
                <a:latin typeface="Arial" panose="020B0604020202020204" pitchFamily="34" charset="0"/>
                <a:cs typeface="Arial" panose="020B0604020202020204" pitchFamily="34" charset="0"/>
              </a:rPr>
              <a:t>WRAP-UP</a:t>
            </a:r>
          </a:p>
          <a:p>
            <a:pPr defTabSz="410722">
              <a:spcBef>
                <a:spcPts val="703"/>
              </a:spcBef>
            </a:pPr>
            <a:endParaRPr lang="nl-NL" sz="1600" dirty="0"/>
          </a:p>
          <a:p>
            <a:pPr defTabSz="410722">
              <a:spcBef>
                <a:spcPts val="703"/>
              </a:spcBef>
            </a:pPr>
            <a:endParaRPr lang="nl-NL" sz="1600" dirty="0"/>
          </a:p>
          <a:p>
            <a:pPr defTabSz="410722">
              <a:spcBef>
                <a:spcPts val="703"/>
              </a:spcBef>
            </a:pPr>
            <a:endParaRPr lang="nl-NL" sz="1600" dirty="0"/>
          </a:p>
          <a:p>
            <a:pPr defTabSz="410722">
              <a:spcBef>
                <a:spcPts val="703"/>
              </a:spcBef>
            </a:pPr>
            <a:endParaRPr lang="nl-NL" sz="1600" dirty="0"/>
          </a:p>
          <a:p>
            <a:pPr defTabSz="410722">
              <a:spcBef>
                <a:spcPts val="703"/>
              </a:spcBef>
            </a:pPr>
            <a:endParaRPr lang="nl-NL" sz="1600" dirty="0"/>
          </a:p>
          <a:p>
            <a:pPr defTabSz="410722">
              <a:spcBef>
                <a:spcPts val="703"/>
              </a:spcBef>
            </a:pPr>
            <a:endParaRPr lang="nl-NL" sz="1600" dirty="0"/>
          </a:p>
          <a:p>
            <a:pPr defTabSz="410722">
              <a:spcBef>
                <a:spcPts val="703"/>
              </a:spcBef>
            </a:pPr>
            <a:endParaRPr lang="nl-NL" sz="1600" dirty="0"/>
          </a:p>
        </p:txBody>
      </p:sp>
      <p:sp>
        <p:nvSpPr>
          <p:cNvPr id="13" name="Tekstvak 12"/>
          <p:cNvSpPr txBox="1"/>
          <p:nvPr/>
        </p:nvSpPr>
        <p:spPr>
          <a:xfrm>
            <a:off x="611288" y="3956932"/>
            <a:ext cx="5915025" cy="14106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410722">
              <a:spcBef>
                <a:spcPts val="703"/>
              </a:spcBef>
            </a:pPr>
            <a:r>
              <a:rPr lang="nl-NL" sz="1600" dirty="0">
                <a:solidFill>
                  <a:srgbClr val="002060"/>
                </a:solidFill>
                <a:latin typeface="Arial" panose="020B0604020202020204" pitchFamily="34" charset="0"/>
                <a:cs typeface="Arial" panose="020B0604020202020204" pitchFamily="34" charset="0"/>
              </a:rPr>
              <a:t>HOE GA JE IN DE NABIJE TOEKOMST MERKEN DAT ER AL IETS VERANDERD IS?</a:t>
            </a:r>
            <a:br>
              <a:rPr lang="nl-NL" sz="1600" dirty="0">
                <a:solidFill>
                  <a:srgbClr val="002060"/>
                </a:solidFill>
              </a:rPr>
            </a:br>
            <a:endParaRPr lang="nl-NL" sz="1600" dirty="0">
              <a:solidFill>
                <a:srgbClr val="002060"/>
              </a:solidFill>
            </a:endParaRPr>
          </a:p>
          <a:p>
            <a:pPr defTabSz="410722">
              <a:spcBef>
                <a:spcPts val="703"/>
              </a:spcBef>
            </a:pPr>
            <a:r>
              <a:rPr lang="nl-NL" sz="1600" dirty="0">
                <a:solidFill>
                  <a:srgbClr val="002060"/>
                </a:solidFill>
                <a:latin typeface="Arial" panose="020B0604020202020204" pitchFamily="34" charset="0"/>
                <a:cs typeface="Arial" panose="020B0604020202020204" pitchFamily="34" charset="0"/>
              </a:rPr>
              <a:t>WAARAAN ZOUDEN ANDEREN MERKEN DAT JE EEN STAP VERDER BENT GEKOMEN?</a:t>
            </a:r>
          </a:p>
        </p:txBody>
      </p:sp>
      <p:sp>
        <p:nvSpPr>
          <p:cNvPr id="18" name="Tekstvak 17"/>
          <p:cNvSpPr txBox="1"/>
          <p:nvPr/>
        </p:nvSpPr>
        <p:spPr>
          <a:xfrm>
            <a:off x="-2527965" y="3924558"/>
            <a:ext cx="5915025" cy="10079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410722">
              <a:spcBef>
                <a:spcPts val="703"/>
              </a:spcBef>
            </a:pPr>
            <a:endParaRPr lang="nl-NL" sz="1600" dirty="0"/>
          </a:p>
          <a:p>
            <a:pPr defTabSz="410722">
              <a:spcBef>
                <a:spcPts val="703"/>
              </a:spcBef>
            </a:pPr>
            <a:endParaRPr lang="nl-NL" sz="1600" dirty="0"/>
          </a:p>
          <a:p>
            <a:pPr defTabSz="410722">
              <a:spcBef>
                <a:spcPts val="703"/>
              </a:spcBef>
            </a:pPr>
            <a:endParaRPr lang="nl-NL" sz="1600" dirty="0"/>
          </a:p>
        </p:txBody>
      </p:sp>
      <p:pic>
        <p:nvPicPr>
          <p:cNvPr id="3" name="Tijdelijke aanduiding voor afbeelding 2"/>
          <p:cNvPicPr>
            <a:picLocks noGrp="1" noChangeAspect="1"/>
          </p:cNvPicPr>
          <p:nvPr>
            <p:ph type="pic" idx="13"/>
          </p:nvPr>
        </p:nvPicPr>
        <p:blipFill>
          <a:blip r:embed="rId3"/>
          <a:srcRect t="30946" b="30946"/>
          <a:stretch>
            <a:fillRect/>
          </a:stretch>
        </p:blipFill>
        <p:spPr>
          <a:xfrm>
            <a:off x="4846696" y="857248"/>
            <a:ext cx="8437131" cy="5143501"/>
          </a:xfrm>
          <a:prstGeom prst="rect">
            <a:avLst/>
          </a:prstGeom>
        </p:spPr>
      </p:pic>
    </p:spTree>
    <p:extLst>
      <p:ext uri="{BB962C8B-B14F-4D97-AF65-F5344CB8AC3E}">
        <p14:creationId xmlns:p14="http://schemas.microsoft.com/office/powerpoint/2010/main" val="22576110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34599679_10156626881723291_6566556519393918976_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1088" y="0"/>
            <a:ext cx="6750912" cy="5272088"/>
          </a:xfrm>
          <a:custGeom>
            <a:avLst/>
            <a:gdLst/>
            <a:ahLst/>
            <a:cxnLst>
              <a:cxn ang="0">
                <a:pos x="wd2" y="hd2"/>
              </a:cxn>
              <a:cxn ang="5400000">
                <a:pos x="wd2" y="hd2"/>
              </a:cxn>
              <a:cxn ang="10800000">
                <a:pos x="wd2" y="hd2"/>
              </a:cxn>
              <a:cxn ang="16200000">
                <a:pos x="wd2" y="hd2"/>
              </a:cxn>
            </a:cxnLst>
            <a:rect l="0" t="0" r="r" b="b"/>
            <a:pathLst>
              <a:path w="21490" h="21487" extrusionOk="0">
                <a:moveTo>
                  <a:pt x="21490" y="16191"/>
                </a:moveTo>
                <a:lnTo>
                  <a:pt x="14133" y="19948"/>
                </a:lnTo>
                <a:cubicBezTo>
                  <a:pt x="12388" y="20839"/>
                  <a:pt x="11507" y="21287"/>
                  <a:pt x="10428" y="21460"/>
                </a:cubicBezTo>
                <a:cubicBezTo>
                  <a:pt x="9217" y="21600"/>
                  <a:pt x="8008" y="21183"/>
                  <a:pt x="7125" y="20319"/>
                </a:cubicBezTo>
                <a:cubicBezTo>
                  <a:pt x="6362" y="19506"/>
                  <a:pt x="5922" y="18597"/>
                  <a:pt x="5059" y="16810"/>
                </a:cubicBezTo>
                <a:lnTo>
                  <a:pt x="1509" y="9462"/>
                </a:lnTo>
                <a:cubicBezTo>
                  <a:pt x="632" y="7647"/>
                  <a:pt x="195" y="6738"/>
                  <a:pt x="26" y="5622"/>
                </a:cubicBezTo>
                <a:cubicBezTo>
                  <a:pt x="-110" y="4376"/>
                  <a:pt x="297" y="3132"/>
                  <a:pt x="1137" y="2224"/>
                </a:cubicBezTo>
                <a:cubicBezTo>
                  <a:pt x="1927" y="1440"/>
                  <a:pt x="2810" y="989"/>
                  <a:pt x="4548" y="101"/>
                </a:cubicBezTo>
                <a:lnTo>
                  <a:pt x="4744" y="0"/>
                </a:lnTo>
                <a:lnTo>
                  <a:pt x="21490" y="0"/>
                </a:lnTo>
                <a:lnTo>
                  <a:pt x="21490" y="16191"/>
                </a:lnTo>
                <a:close/>
              </a:path>
            </a:pathLst>
          </a:custGeom>
          <a:ln w="12700">
            <a:miter lim="400000"/>
          </a:ln>
          <a:effectLst>
            <a:outerShdw blurRad="762000" dir="5400000" rotWithShape="0">
              <a:srgbClr val="12B8B8">
                <a:alpha val="17696"/>
              </a:srgbClr>
            </a:outerShdw>
          </a:effectLst>
        </p:spPr>
      </p:pic>
      <p:sp>
        <p:nvSpPr>
          <p:cNvPr id="10" name="Vorm"/>
          <p:cNvSpPr/>
          <p:nvPr/>
        </p:nvSpPr>
        <p:spPr>
          <a:xfrm rot="5400000" flipH="1">
            <a:off x="6211536" y="-708376"/>
            <a:ext cx="5210016" cy="6750912"/>
          </a:xfrm>
          <a:custGeom>
            <a:avLst/>
            <a:gdLst/>
            <a:ahLst/>
            <a:cxnLst>
              <a:cxn ang="0">
                <a:pos x="wd2" y="hd2"/>
              </a:cxn>
              <a:cxn ang="5400000">
                <a:pos x="wd2" y="hd2"/>
              </a:cxn>
              <a:cxn ang="10800000">
                <a:pos x="wd2" y="hd2"/>
              </a:cxn>
              <a:cxn ang="16200000">
                <a:pos x="wd2" y="hd2"/>
              </a:cxn>
            </a:cxnLst>
            <a:rect l="0" t="0" r="r" b="b"/>
            <a:pathLst>
              <a:path w="21487" h="21490" extrusionOk="0">
                <a:moveTo>
                  <a:pt x="5297" y="0"/>
                </a:moveTo>
                <a:lnTo>
                  <a:pt x="1540" y="7356"/>
                </a:lnTo>
                <a:cubicBezTo>
                  <a:pt x="648" y="9101"/>
                  <a:pt x="200" y="9983"/>
                  <a:pt x="27" y="11062"/>
                </a:cubicBezTo>
                <a:cubicBezTo>
                  <a:pt x="-113" y="12273"/>
                  <a:pt x="305" y="13482"/>
                  <a:pt x="1169" y="14365"/>
                </a:cubicBezTo>
                <a:cubicBezTo>
                  <a:pt x="1981" y="15128"/>
                  <a:pt x="2889" y="15568"/>
                  <a:pt x="4677" y="16431"/>
                </a:cubicBezTo>
                <a:lnTo>
                  <a:pt x="12025" y="19980"/>
                </a:lnTo>
                <a:cubicBezTo>
                  <a:pt x="13841" y="20857"/>
                  <a:pt x="14749" y="21295"/>
                  <a:pt x="15865" y="21464"/>
                </a:cubicBezTo>
                <a:cubicBezTo>
                  <a:pt x="17111" y="21600"/>
                  <a:pt x="18355" y="21193"/>
                  <a:pt x="19263" y="20352"/>
                </a:cubicBezTo>
                <a:cubicBezTo>
                  <a:pt x="20048" y="19563"/>
                  <a:pt x="20499" y="18680"/>
                  <a:pt x="21387" y="16942"/>
                </a:cubicBezTo>
                <a:lnTo>
                  <a:pt x="21487" y="16746"/>
                </a:lnTo>
                <a:lnTo>
                  <a:pt x="21487" y="0"/>
                </a:lnTo>
                <a:lnTo>
                  <a:pt x="5297" y="0"/>
                </a:lnTo>
                <a:close/>
              </a:path>
            </a:pathLst>
          </a:custGeom>
          <a:gradFill>
            <a:gsLst>
              <a:gs pos="0">
                <a:srgbClr val="5B0EA1">
                  <a:alpha val="24005"/>
                </a:srgbClr>
              </a:gs>
              <a:gs pos="100000">
                <a:srgbClr val="12B8B8">
                  <a:alpha val="24005"/>
                </a:srgbClr>
              </a:gs>
            </a:gsLst>
            <a:lin ang="2580791"/>
          </a:gra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953"/>
          </a:p>
        </p:txBody>
      </p:sp>
      <p:sp>
        <p:nvSpPr>
          <p:cNvPr id="15" name="Tekstvak 14"/>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rPr>
              <a:t>38</a:t>
            </a:r>
            <a:endParaRPr lang="en-GB" sz="527" dirty="0">
              <a:solidFill>
                <a:schemeClr val="bg1">
                  <a:lumMod val="65000"/>
                </a:schemeClr>
              </a:solidFill>
              <a:sym typeface="Avenir Next"/>
            </a:endParaRPr>
          </a:p>
        </p:txBody>
      </p:sp>
      <p:sp>
        <p:nvSpPr>
          <p:cNvPr id="13" name="Tekstvak 12"/>
          <p:cNvSpPr txBox="1"/>
          <p:nvPr/>
        </p:nvSpPr>
        <p:spPr>
          <a:xfrm>
            <a:off x="-2471430" y="2280869"/>
            <a:ext cx="11636391" cy="4339650"/>
          </a:xfrm>
          <a:prstGeom prst="rect">
            <a:avLst/>
          </a:prstGeom>
          <a:noFill/>
        </p:spPr>
        <p:txBody>
          <a:bodyPr wrap="square" rtlCol="0">
            <a:spAutoFit/>
          </a:bodyPr>
          <a:lstStyle/>
          <a:p>
            <a:pPr lvl="0" algn="ctr"/>
            <a:r>
              <a:rPr lang="nl-BE" sz="2400" dirty="0">
                <a:solidFill>
                  <a:srgbClr val="009999"/>
                </a:solidFill>
                <a:latin typeface="Arial" panose="020B0604020202020204" pitchFamily="34" charset="0"/>
                <a:cs typeface="Arial" panose="020B0604020202020204" pitchFamily="34" charset="0"/>
              </a:rPr>
              <a:t>Contactgegevens </a:t>
            </a:r>
          </a:p>
          <a:p>
            <a:pPr lvl="0" algn="ctr"/>
            <a:endParaRPr lang="nl-BE" sz="2400" dirty="0">
              <a:solidFill>
                <a:srgbClr val="009999"/>
              </a:solidFill>
              <a:latin typeface="Arial" panose="020B0604020202020204" pitchFamily="34" charset="0"/>
              <a:cs typeface="Arial" panose="020B0604020202020204" pitchFamily="34" charset="0"/>
            </a:endParaRPr>
          </a:p>
          <a:p>
            <a:pPr lvl="0" algn="ctr"/>
            <a:r>
              <a:rPr lang="nl-BE" sz="2400" dirty="0">
                <a:solidFill>
                  <a:srgbClr val="009999"/>
                </a:solidFill>
                <a:latin typeface="Arial" panose="020B0604020202020204" pitchFamily="34" charset="0"/>
                <a:cs typeface="Arial" panose="020B0604020202020204" pitchFamily="34" charset="0"/>
              </a:rPr>
              <a:t> lestijden </a:t>
            </a:r>
          </a:p>
          <a:p>
            <a:pPr lvl="0" algn="ctr"/>
            <a:endParaRPr lang="nl-BE" sz="2400" dirty="0">
              <a:solidFill>
                <a:srgbClr val="009999"/>
              </a:solidFill>
              <a:latin typeface="Arial" panose="020B0604020202020204" pitchFamily="34" charset="0"/>
              <a:cs typeface="Arial" panose="020B0604020202020204" pitchFamily="34" charset="0"/>
            </a:endParaRPr>
          </a:p>
          <a:p>
            <a:pPr lvl="0" algn="ctr"/>
            <a:r>
              <a:rPr lang="nl-BE" sz="2400" dirty="0">
                <a:solidFill>
                  <a:srgbClr val="009999"/>
                </a:solidFill>
                <a:latin typeface="Arial" panose="020B0604020202020204" pitchFamily="34" charset="0"/>
                <a:cs typeface="Arial" panose="020B0604020202020204" pitchFamily="34" charset="0"/>
              </a:rPr>
              <a:t>Lunch</a:t>
            </a:r>
          </a:p>
          <a:p>
            <a:pPr lvl="0" algn="ctr"/>
            <a:endParaRPr lang="nl-BE" sz="2400" dirty="0">
              <a:solidFill>
                <a:srgbClr val="009999"/>
              </a:solidFill>
              <a:latin typeface="Arial" panose="020B0604020202020204" pitchFamily="34" charset="0"/>
              <a:cs typeface="Arial" panose="020B0604020202020204" pitchFamily="34" charset="0"/>
            </a:endParaRPr>
          </a:p>
          <a:p>
            <a:pPr lvl="0" algn="ctr"/>
            <a:r>
              <a:rPr lang="nl-BE" sz="2400" dirty="0">
                <a:solidFill>
                  <a:srgbClr val="009999"/>
                </a:solidFill>
                <a:latin typeface="Arial" panose="020B0604020202020204" pitchFamily="34" charset="0"/>
                <a:cs typeface="Arial" panose="020B0604020202020204" pitchFamily="34" charset="0"/>
              </a:rPr>
              <a:t>VOEL JULLIE THUIS</a:t>
            </a:r>
          </a:p>
          <a:p>
            <a:pPr lvl="0" algn="ctr"/>
            <a:endParaRPr lang="nl-BE" sz="2400" dirty="0">
              <a:solidFill>
                <a:srgbClr val="009999"/>
              </a:solidFill>
              <a:latin typeface="Arial" panose="020B0604020202020204" pitchFamily="34" charset="0"/>
              <a:cs typeface="Arial" panose="020B0604020202020204" pitchFamily="34" charset="0"/>
            </a:endParaRPr>
          </a:p>
          <a:p>
            <a:pPr lvl="0"/>
            <a:endParaRPr lang="nl-BE" sz="2400" dirty="0">
              <a:solidFill>
                <a:srgbClr val="009999"/>
              </a:solidFill>
              <a:latin typeface="Arial" panose="020B0604020202020204" pitchFamily="34" charset="0"/>
              <a:cs typeface="Arial" panose="020B0604020202020204" pitchFamily="34" charset="0"/>
            </a:endParaRPr>
          </a:p>
          <a:p>
            <a:r>
              <a:rPr lang="nl-BE" sz="2400" dirty="0">
                <a:solidFill>
                  <a:srgbClr val="009999"/>
                </a:solidFill>
                <a:latin typeface="Arial" panose="020B0604020202020204" pitchFamily="34" charset="0"/>
                <a:cs typeface="Arial" panose="020B0604020202020204" pitchFamily="34" charset="0"/>
              </a:rPr>
              <a:t>		</a:t>
            </a:r>
            <a:br>
              <a:rPr lang="nl-BE" dirty="0">
                <a:solidFill>
                  <a:srgbClr val="009999"/>
                </a:solidFill>
                <a:latin typeface="Arial" panose="020B0604020202020204" pitchFamily="34" charset="0"/>
                <a:cs typeface="Arial" panose="020B0604020202020204" pitchFamily="34" charset="0"/>
              </a:rPr>
            </a:br>
            <a:endParaRPr lang="nl-BE" dirty="0">
              <a:solidFill>
                <a:srgbClr val="009999"/>
              </a:solidFill>
              <a:latin typeface="Arial" panose="020B0604020202020204" pitchFamily="34" charset="0"/>
              <a:cs typeface="Arial" panose="020B0604020202020204" pitchFamily="34" charset="0"/>
            </a:endParaRPr>
          </a:p>
          <a:p>
            <a:r>
              <a:rPr lang="nl-BE" dirty="0">
                <a:solidFill>
                  <a:srgbClr val="009999"/>
                </a:solidFill>
                <a:latin typeface="Arial" panose="020B0604020202020204" pitchFamily="34" charset="0"/>
                <a:cs typeface="Arial" panose="020B0604020202020204" pitchFamily="34" charset="0"/>
              </a:rPr>
              <a:t>t</a:t>
            </a:r>
          </a:p>
        </p:txBody>
      </p:sp>
    </p:spTree>
    <p:extLst>
      <p:ext uri="{BB962C8B-B14F-4D97-AF65-F5344CB8AC3E}">
        <p14:creationId xmlns:p14="http://schemas.microsoft.com/office/powerpoint/2010/main" val="255383998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34599679_10156626881723291_6566556519393918976_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3986" y="0"/>
            <a:ext cx="4078014" cy="2554014"/>
          </a:xfrm>
          <a:custGeom>
            <a:avLst/>
            <a:gdLst/>
            <a:ahLst/>
            <a:cxnLst>
              <a:cxn ang="0">
                <a:pos x="wd2" y="hd2"/>
              </a:cxn>
              <a:cxn ang="5400000">
                <a:pos x="wd2" y="hd2"/>
              </a:cxn>
              <a:cxn ang="10800000">
                <a:pos x="wd2" y="hd2"/>
              </a:cxn>
              <a:cxn ang="16200000">
                <a:pos x="wd2" y="hd2"/>
              </a:cxn>
            </a:cxnLst>
            <a:rect l="0" t="0" r="r" b="b"/>
            <a:pathLst>
              <a:path w="21490" h="21487" extrusionOk="0">
                <a:moveTo>
                  <a:pt x="21490" y="16191"/>
                </a:moveTo>
                <a:lnTo>
                  <a:pt x="14133" y="19948"/>
                </a:lnTo>
                <a:cubicBezTo>
                  <a:pt x="12388" y="20839"/>
                  <a:pt x="11507" y="21287"/>
                  <a:pt x="10428" y="21460"/>
                </a:cubicBezTo>
                <a:cubicBezTo>
                  <a:pt x="9217" y="21600"/>
                  <a:pt x="8008" y="21183"/>
                  <a:pt x="7125" y="20319"/>
                </a:cubicBezTo>
                <a:cubicBezTo>
                  <a:pt x="6362" y="19506"/>
                  <a:pt x="5922" y="18597"/>
                  <a:pt x="5059" y="16810"/>
                </a:cubicBezTo>
                <a:lnTo>
                  <a:pt x="1509" y="9462"/>
                </a:lnTo>
                <a:cubicBezTo>
                  <a:pt x="632" y="7647"/>
                  <a:pt x="195" y="6738"/>
                  <a:pt x="26" y="5622"/>
                </a:cubicBezTo>
                <a:cubicBezTo>
                  <a:pt x="-110" y="4376"/>
                  <a:pt x="297" y="3132"/>
                  <a:pt x="1137" y="2224"/>
                </a:cubicBezTo>
                <a:cubicBezTo>
                  <a:pt x="1927" y="1440"/>
                  <a:pt x="2810" y="989"/>
                  <a:pt x="4548" y="101"/>
                </a:cubicBezTo>
                <a:lnTo>
                  <a:pt x="4744" y="0"/>
                </a:lnTo>
                <a:lnTo>
                  <a:pt x="21490" y="0"/>
                </a:lnTo>
                <a:lnTo>
                  <a:pt x="21490" y="16191"/>
                </a:lnTo>
                <a:close/>
              </a:path>
            </a:pathLst>
          </a:custGeom>
          <a:ln w="12700">
            <a:miter lim="400000"/>
          </a:ln>
          <a:effectLst>
            <a:outerShdw blurRad="762000" dir="5400000" rotWithShape="0">
              <a:srgbClr val="12B8B8">
                <a:alpha val="17696"/>
              </a:srgbClr>
            </a:outerShdw>
          </a:effectLst>
        </p:spPr>
      </p:pic>
      <p:sp>
        <p:nvSpPr>
          <p:cNvPr id="10" name="Vorm"/>
          <p:cNvSpPr/>
          <p:nvPr/>
        </p:nvSpPr>
        <p:spPr>
          <a:xfrm rot="5400000" flipH="1">
            <a:off x="8476097" y="-1319543"/>
            <a:ext cx="2334287" cy="5097517"/>
          </a:xfrm>
          <a:custGeom>
            <a:avLst/>
            <a:gdLst/>
            <a:ahLst/>
            <a:cxnLst>
              <a:cxn ang="0">
                <a:pos x="wd2" y="hd2"/>
              </a:cxn>
              <a:cxn ang="5400000">
                <a:pos x="wd2" y="hd2"/>
              </a:cxn>
              <a:cxn ang="10800000">
                <a:pos x="wd2" y="hd2"/>
              </a:cxn>
              <a:cxn ang="16200000">
                <a:pos x="wd2" y="hd2"/>
              </a:cxn>
            </a:cxnLst>
            <a:rect l="0" t="0" r="r" b="b"/>
            <a:pathLst>
              <a:path w="21487" h="21490" extrusionOk="0">
                <a:moveTo>
                  <a:pt x="5297" y="0"/>
                </a:moveTo>
                <a:lnTo>
                  <a:pt x="1540" y="7356"/>
                </a:lnTo>
                <a:cubicBezTo>
                  <a:pt x="648" y="9101"/>
                  <a:pt x="200" y="9983"/>
                  <a:pt x="27" y="11062"/>
                </a:cubicBezTo>
                <a:cubicBezTo>
                  <a:pt x="-113" y="12273"/>
                  <a:pt x="305" y="13482"/>
                  <a:pt x="1169" y="14365"/>
                </a:cubicBezTo>
                <a:cubicBezTo>
                  <a:pt x="1981" y="15128"/>
                  <a:pt x="2889" y="15568"/>
                  <a:pt x="4677" y="16431"/>
                </a:cubicBezTo>
                <a:lnTo>
                  <a:pt x="12025" y="19980"/>
                </a:lnTo>
                <a:cubicBezTo>
                  <a:pt x="13841" y="20857"/>
                  <a:pt x="14749" y="21295"/>
                  <a:pt x="15865" y="21464"/>
                </a:cubicBezTo>
                <a:cubicBezTo>
                  <a:pt x="17111" y="21600"/>
                  <a:pt x="18355" y="21193"/>
                  <a:pt x="19263" y="20352"/>
                </a:cubicBezTo>
                <a:cubicBezTo>
                  <a:pt x="20048" y="19563"/>
                  <a:pt x="20499" y="18680"/>
                  <a:pt x="21387" y="16942"/>
                </a:cubicBezTo>
                <a:lnTo>
                  <a:pt x="21487" y="16746"/>
                </a:lnTo>
                <a:lnTo>
                  <a:pt x="21487" y="0"/>
                </a:lnTo>
                <a:lnTo>
                  <a:pt x="5297" y="0"/>
                </a:lnTo>
                <a:close/>
              </a:path>
            </a:pathLst>
          </a:custGeom>
          <a:gradFill>
            <a:gsLst>
              <a:gs pos="0">
                <a:srgbClr val="5B0EA1">
                  <a:alpha val="24005"/>
                </a:srgbClr>
              </a:gs>
              <a:gs pos="100000">
                <a:srgbClr val="12B8B8">
                  <a:alpha val="24005"/>
                </a:srgbClr>
              </a:gs>
            </a:gsLst>
            <a:lin ang="2580791"/>
          </a:gradFill>
          <a:ln w="12700">
            <a:miter lim="400000"/>
          </a:ln>
          <a:effectLst>
            <a:outerShdw blurRad="762000" dir="5400000" rotWithShape="0">
              <a:srgbClr val="000000">
                <a:alpha val="31201"/>
              </a:srgbClr>
            </a:outerShdw>
          </a:effectLst>
        </p:spPr>
        <p:txBody>
          <a:bodyPr lIns="0" tIns="0" rIns="0" bIns="0" anchor="ctr"/>
          <a:lstStyle/>
          <a:p>
            <a:pPr>
              <a:defRPr sz="4200" b="1" cap="all">
                <a:solidFill>
                  <a:srgbClr val="FFFFFF"/>
                </a:solidFill>
                <a:latin typeface="Gill Sans"/>
                <a:ea typeface="Gill Sans"/>
                <a:cs typeface="Gill Sans"/>
                <a:sym typeface="Gill Sans"/>
              </a:defRPr>
            </a:pPr>
            <a:endParaRPr sz="2953"/>
          </a:p>
        </p:txBody>
      </p:sp>
      <p:sp>
        <p:nvSpPr>
          <p:cNvPr id="15" name="Tekstvak 14"/>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rPr>
              <a:t>38</a:t>
            </a:r>
            <a:endParaRPr lang="en-GB" sz="527" dirty="0">
              <a:solidFill>
                <a:schemeClr val="bg1">
                  <a:lumMod val="65000"/>
                </a:schemeClr>
              </a:solidFill>
              <a:sym typeface="Avenir Next"/>
            </a:endParaRPr>
          </a:p>
        </p:txBody>
      </p:sp>
      <p:sp>
        <p:nvSpPr>
          <p:cNvPr id="13" name="Tekstvak 12"/>
          <p:cNvSpPr txBox="1"/>
          <p:nvPr/>
        </p:nvSpPr>
        <p:spPr>
          <a:xfrm>
            <a:off x="-393404" y="2860158"/>
            <a:ext cx="12639396" cy="4708981"/>
          </a:xfrm>
          <a:prstGeom prst="rect">
            <a:avLst/>
          </a:prstGeom>
          <a:noFill/>
        </p:spPr>
        <p:txBody>
          <a:bodyPr wrap="square" rtlCol="0">
            <a:spAutoFit/>
          </a:bodyPr>
          <a:lstStyle/>
          <a:p>
            <a:pPr lvl="0" algn="ctr"/>
            <a:r>
              <a:rPr lang="nl-BE" sz="2400" dirty="0">
                <a:solidFill>
                  <a:srgbClr val="009999"/>
                </a:solidFill>
                <a:latin typeface="Arial" panose="020B0604020202020204" pitchFamily="34" charset="0"/>
                <a:cs typeface="Arial" panose="020B0604020202020204" pitchFamily="34" charset="0"/>
              </a:rPr>
              <a:t>Sterker als coach, met meer inzicht in je eigen impact</a:t>
            </a:r>
          </a:p>
          <a:p>
            <a:pPr lvl="0" algn="ctr"/>
            <a:r>
              <a:rPr lang="nl-BE" sz="2400" dirty="0">
                <a:solidFill>
                  <a:srgbClr val="009999"/>
                </a:solidFill>
                <a:latin typeface="Arial" panose="020B0604020202020204" pitchFamily="34" charset="0"/>
                <a:cs typeface="Arial" panose="020B0604020202020204" pitchFamily="34" charset="0"/>
              </a:rPr>
              <a:t>Verruiming van je interventiemogelijkheden</a:t>
            </a:r>
          </a:p>
          <a:p>
            <a:pPr lvl="0" algn="ctr"/>
            <a:r>
              <a:rPr lang="nl-BE" sz="2400" dirty="0">
                <a:solidFill>
                  <a:srgbClr val="009999"/>
                </a:solidFill>
                <a:latin typeface="Arial" panose="020B0604020202020204" pitchFamily="34" charset="0"/>
                <a:cs typeface="Arial" panose="020B0604020202020204" pitchFamily="34" charset="0"/>
              </a:rPr>
              <a:t>Toegang tot informatie over verborgen dynamieken en verbanden</a:t>
            </a:r>
          </a:p>
          <a:p>
            <a:pPr lvl="0" algn="ctr"/>
            <a:r>
              <a:rPr lang="nl-BE" sz="2400" dirty="0">
                <a:solidFill>
                  <a:srgbClr val="009999"/>
                </a:solidFill>
                <a:latin typeface="Arial" panose="020B0604020202020204" pitchFamily="34" charset="0"/>
                <a:cs typeface="Arial" panose="020B0604020202020204" pitchFamily="34" charset="0"/>
              </a:rPr>
              <a:t>Focus op positieve, duurzame evolutie en verandering</a:t>
            </a:r>
          </a:p>
          <a:p>
            <a:pPr lvl="0" algn="ctr"/>
            <a:r>
              <a:rPr lang="nl-BE" sz="2400" dirty="0">
                <a:solidFill>
                  <a:srgbClr val="009999"/>
                </a:solidFill>
                <a:latin typeface="Arial" panose="020B0604020202020204" pitchFamily="34" charset="0"/>
                <a:cs typeface="Arial" panose="020B0604020202020204" pitchFamily="34" charset="0"/>
              </a:rPr>
              <a:t>Brede kijk op processen</a:t>
            </a:r>
          </a:p>
          <a:p>
            <a:pPr lvl="0" algn="ctr"/>
            <a:r>
              <a:rPr lang="nl-BE" sz="2400" dirty="0">
                <a:solidFill>
                  <a:srgbClr val="009999"/>
                </a:solidFill>
                <a:latin typeface="Arial" panose="020B0604020202020204" pitchFamily="34" charset="0"/>
                <a:cs typeface="Arial" panose="020B0604020202020204" pitchFamily="34" charset="0"/>
              </a:rPr>
              <a:t>Nieuwe perspectieven, oplossingsmogelijkheden</a:t>
            </a:r>
          </a:p>
          <a:p>
            <a:pPr lvl="0" algn="ctr"/>
            <a:r>
              <a:rPr lang="nl-BE" sz="2400" dirty="0">
                <a:solidFill>
                  <a:srgbClr val="009999"/>
                </a:solidFill>
                <a:latin typeface="Arial" panose="020B0604020202020204" pitchFamily="34" charset="0"/>
                <a:cs typeface="Arial" panose="020B0604020202020204" pitchFamily="34" charset="0"/>
              </a:rPr>
              <a:t>Inzichten in jezelf, de ander(en)</a:t>
            </a:r>
          </a:p>
          <a:p>
            <a:pPr lvl="0" algn="ctr"/>
            <a:r>
              <a:rPr lang="nl-BE" sz="2400" dirty="0">
                <a:solidFill>
                  <a:srgbClr val="009999"/>
                </a:solidFill>
                <a:latin typeface="Arial" panose="020B0604020202020204" pitchFamily="34" charset="0"/>
                <a:cs typeface="Arial" panose="020B0604020202020204" pitchFamily="34" charset="0"/>
              </a:rPr>
              <a:t>Bijdrage aan een gezonde (organisatie-familie-) cultuur</a:t>
            </a:r>
          </a:p>
          <a:p>
            <a:pPr marL="342900" lvl="0" indent="-342900" algn="ctr">
              <a:buFont typeface="Wingdings" panose="05000000000000000000" pitchFamily="2" charset="2"/>
              <a:buChar char="q"/>
            </a:pPr>
            <a:endParaRPr lang="nl-BE" sz="2400" dirty="0">
              <a:solidFill>
                <a:srgbClr val="009999"/>
              </a:solidFill>
              <a:latin typeface="Arial" panose="020B0604020202020204" pitchFamily="34" charset="0"/>
              <a:cs typeface="Arial" panose="020B0604020202020204" pitchFamily="34" charset="0"/>
            </a:endParaRPr>
          </a:p>
          <a:p>
            <a:pPr lvl="0"/>
            <a:endParaRPr lang="nl-BE" sz="2400" dirty="0">
              <a:solidFill>
                <a:srgbClr val="009999"/>
              </a:solidFill>
              <a:latin typeface="Arial" panose="020B0604020202020204" pitchFamily="34" charset="0"/>
              <a:cs typeface="Arial" panose="020B0604020202020204" pitchFamily="34" charset="0"/>
            </a:endParaRPr>
          </a:p>
          <a:p>
            <a:r>
              <a:rPr lang="nl-BE" sz="2400" dirty="0">
                <a:solidFill>
                  <a:srgbClr val="009999"/>
                </a:solidFill>
                <a:latin typeface="Arial" panose="020B0604020202020204" pitchFamily="34" charset="0"/>
                <a:cs typeface="Arial" panose="020B0604020202020204" pitchFamily="34" charset="0"/>
              </a:rPr>
              <a:t>		</a:t>
            </a:r>
            <a:br>
              <a:rPr lang="nl-BE" dirty="0">
                <a:solidFill>
                  <a:srgbClr val="009999"/>
                </a:solidFill>
                <a:latin typeface="Arial" panose="020B0604020202020204" pitchFamily="34" charset="0"/>
                <a:cs typeface="Arial" panose="020B0604020202020204" pitchFamily="34" charset="0"/>
              </a:rPr>
            </a:br>
            <a:endParaRPr lang="nl-BE" dirty="0">
              <a:solidFill>
                <a:srgbClr val="009999"/>
              </a:solidFill>
              <a:latin typeface="Arial" panose="020B0604020202020204" pitchFamily="34" charset="0"/>
              <a:cs typeface="Arial" panose="020B0604020202020204" pitchFamily="34" charset="0"/>
            </a:endParaRPr>
          </a:p>
          <a:p>
            <a:endParaRPr lang="nl-BE" dirty="0">
              <a:solidFill>
                <a:srgbClr val="009999"/>
              </a:solidFill>
              <a:latin typeface="Arial" panose="020B0604020202020204" pitchFamily="34" charset="0"/>
              <a:cs typeface="Arial" panose="020B0604020202020204" pitchFamily="34" charset="0"/>
            </a:endParaRPr>
          </a:p>
        </p:txBody>
      </p:sp>
      <p:sp>
        <p:nvSpPr>
          <p:cNvPr id="11" name="Tekstvak 10">
            <a:extLst>
              <a:ext uri="{FF2B5EF4-FFF2-40B4-BE49-F238E27FC236}">
                <a16:creationId xmlns:a16="http://schemas.microsoft.com/office/drawing/2014/main" id="{D9306F37-78B1-41E7-8B85-6E2D7915598B}"/>
              </a:ext>
            </a:extLst>
          </p:cNvPr>
          <p:cNvSpPr txBox="1"/>
          <p:nvPr/>
        </p:nvSpPr>
        <p:spPr>
          <a:xfrm>
            <a:off x="609600" y="756745"/>
            <a:ext cx="21351764" cy="523220"/>
          </a:xfrm>
          <a:prstGeom prst="rect">
            <a:avLst/>
          </a:prstGeom>
          <a:noFill/>
        </p:spPr>
        <p:txBody>
          <a:bodyPr wrap="square">
            <a:spAutoFit/>
          </a:bodyPr>
          <a:lstStyle/>
          <a:p>
            <a:r>
              <a:rPr kumimoji="0" lang="nl-NL" altLang="nl-NL" sz="2800" b="1" i="0" u="none" strike="noStrike" kern="0" cap="none" spc="0" normalizeH="0" baseline="0" noProof="0" dirty="0">
                <a:ln>
                  <a:noFill/>
                </a:ln>
                <a:solidFill>
                  <a:srgbClr val="00B0F0"/>
                </a:solidFill>
                <a:effectLst/>
                <a:uLnTx/>
                <a:uFillTx/>
                <a:latin typeface="Arial" panose="020B0604020202020204" pitchFamily="34" charset="0"/>
                <a:ea typeface="ＭＳ Ｐゴシック" charset="-128"/>
                <a:cs typeface="Arial" panose="020B0604020202020204" pitchFamily="34" charset="0"/>
              </a:rPr>
              <a:t>Resultaat</a:t>
            </a:r>
            <a:endParaRPr lang="nl-BE" b="1" dirty="0"/>
          </a:p>
        </p:txBody>
      </p:sp>
    </p:spTree>
    <p:extLst>
      <p:ext uri="{BB962C8B-B14F-4D97-AF65-F5344CB8AC3E}">
        <p14:creationId xmlns:p14="http://schemas.microsoft.com/office/powerpoint/2010/main" val="145446551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 5"/>
          <p:cNvGrpSpPr/>
          <p:nvPr/>
        </p:nvGrpSpPr>
        <p:grpSpPr>
          <a:xfrm>
            <a:off x="321344" y="1907839"/>
            <a:ext cx="2547956" cy="4971527"/>
            <a:chOff x="-49222" y="1489184"/>
            <a:chExt cx="4831680" cy="9427488"/>
          </a:xfrm>
        </p:grpSpPr>
        <p:pic>
          <p:nvPicPr>
            <p:cNvPr id="7" name="Rechthoek" descr="Rechthoek"/>
            <p:cNvPicPr>
              <a:picLocks/>
            </p:cNvPicPr>
            <p:nvPr/>
          </p:nvPicPr>
          <p:blipFill>
            <a:blip r:embed="rId3"/>
            <a:stretch>
              <a:fillRect/>
            </a:stretch>
          </p:blipFill>
          <p:spPr>
            <a:xfrm>
              <a:off x="-49222" y="1489184"/>
              <a:ext cx="4359186" cy="9427488"/>
            </a:xfrm>
            <a:prstGeom prst="rect">
              <a:avLst/>
            </a:prstGeom>
          </p:spPr>
        </p:pic>
        <p:sp>
          <p:nvSpPr>
            <p:cNvPr id="8" name="EEN EXTERNE COACH INTERN"/>
            <p:cNvSpPr txBox="1"/>
            <p:nvPr/>
          </p:nvSpPr>
          <p:spPr>
            <a:xfrm>
              <a:off x="252308" y="1782562"/>
              <a:ext cx="4530150" cy="2390469"/>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19" rIns="45719" bIns="45719">
              <a:spAutoFit/>
            </a:bodyPr>
            <a:lstStyle>
              <a:lvl1pPr defTabSz="650240">
                <a:lnSpc>
                  <a:spcPct val="100000"/>
                </a:lnSpc>
                <a:spcBef>
                  <a:spcPts val="0"/>
                </a:spcBef>
                <a:defRPr sz="3800" b="1" cap="all">
                  <a:solidFill>
                    <a:srgbClr val="FFFFFF"/>
                  </a:solidFill>
                </a:defRPr>
              </a:lvl1pPr>
            </a:lstStyle>
            <a:p>
              <a:r>
                <a:rPr lang="nl-BE" sz="1898" dirty="0">
                  <a:latin typeface="Arial" panose="020B0604020202020204" pitchFamily="34" charset="0"/>
                  <a:cs typeface="Arial" panose="020B0604020202020204" pitchFamily="34" charset="0"/>
                </a:rPr>
                <a:t>OEFENING</a:t>
              </a:r>
            </a:p>
            <a:p>
              <a:endParaRPr lang="nl-BE" sz="1898" dirty="0">
                <a:latin typeface="Arial" panose="020B0604020202020204" pitchFamily="34" charset="0"/>
                <a:cs typeface="Arial" panose="020B0604020202020204" pitchFamily="34" charset="0"/>
              </a:endParaRPr>
            </a:p>
            <a:p>
              <a:r>
                <a:rPr lang="nl-BE" sz="1898" dirty="0">
                  <a:latin typeface="Arial" panose="020B0604020202020204" pitchFamily="34" charset="0"/>
                  <a:cs typeface="Arial" panose="020B0604020202020204" pitchFamily="34" charset="0"/>
                </a:rPr>
                <a:t>HET VELD VERKENNEN</a:t>
              </a:r>
            </a:p>
          </p:txBody>
        </p:sp>
      </p:grpSp>
      <p:pic>
        <p:nvPicPr>
          <p:cNvPr id="9" name="Afbeelding" descr="Afbeelding"/>
          <p:cNvPicPr>
            <a:picLocks noChangeAspect="1"/>
          </p:cNvPicPr>
          <p:nvPr/>
        </p:nvPicPr>
        <p:blipFill>
          <a:blip r:embed="rId4"/>
          <a:stretch>
            <a:fillRect/>
          </a:stretch>
        </p:blipFill>
        <p:spPr>
          <a:xfrm rot="17340000" flipH="1">
            <a:off x="1036383" y="4756109"/>
            <a:ext cx="868713" cy="1123242"/>
          </a:xfrm>
          <a:prstGeom prst="rect">
            <a:avLst/>
          </a:prstGeom>
          <a:ln w="12700">
            <a:miter lim="400000"/>
          </a:ln>
        </p:spPr>
      </p:pic>
      <p:sp>
        <p:nvSpPr>
          <p:cNvPr id="11" name="Tekstvak 10"/>
          <p:cNvSpPr txBox="1"/>
          <p:nvPr/>
        </p:nvSpPr>
        <p:spPr>
          <a:xfrm>
            <a:off x="3524250" y="6620519"/>
            <a:ext cx="273683" cy="16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defTabSz="308049" hangingPunct="0">
              <a:lnSpc>
                <a:spcPct val="120000"/>
              </a:lnSpc>
              <a:spcBef>
                <a:spcPts val="527"/>
              </a:spcBef>
            </a:pPr>
            <a:r>
              <a:rPr lang="nl-BE" sz="527" dirty="0">
                <a:solidFill>
                  <a:schemeClr val="bg1">
                    <a:lumMod val="65000"/>
                  </a:schemeClr>
                </a:solidFill>
                <a:sym typeface="Avenir Next"/>
              </a:rPr>
              <a:t>45</a:t>
            </a:r>
            <a:endParaRPr lang="en-GB" sz="527" dirty="0">
              <a:solidFill>
                <a:schemeClr val="bg1">
                  <a:lumMod val="65000"/>
                </a:schemeClr>
              </a:solidFill>
              <a:sym typeface="Avenir Next"/>
            </a:endParaRPr>
          </a:p>
        </p:txBody>
      </p:sp>
      <p:sp>
        <p:nvSpPr>
          <p:cNvPr id="3" name="Tekstvak 2"/>
          <p:cNvSpPr txBox="1"/>
          <p:nvPr/>
        </p:nvSpPr>
        <p:spPr>
          <a:xfrm>
            <a:off x="2413591" y="159489"/>
            <a:ext cx="8803050" cy="7661964"/>
          </a:xfrm>
          <a:prstGeom prst="rect">
            <a:avLst/>
          </a:prstGeom>
          <a:noFill/>
        </p:spPr>
        <p:txBody>
          <a:bodyPr wrap="square" rtlCol="0">
            <a:spAutoFit/>
          </a:bodyPr>
          <a:lstStyle/>
          <a:p>
            <a:pPr algn="ctr"/>
            <a:r>
              <a:rPr lang="nl-BE" sz="2400" b="1" dirty="0">
                <a:solidFill>
                  <a:srgbClr val="002060"/>
                </a:solidFill>
                <a:latin typeface="Arial" panose="020B0604020202020204" pitchFamily="34" charset="0"/>
                <a:cs typeface="Arial" panose="020B0604020202020204" pitchFamily="34" charset="0"/>
              </a:rPr>
              <a:t>HET LEGE MIDDEN</a:t>
            </a:r>
          </a:p>
          <a:p>
            <a:pPr algn="ctr"/>
            <a:r>
              <a:rPr lang="nl-BE" sz="2400" dirty="0">
                <a:solidFill>
                  <a:srgbClr val="002060"/>
                </a:solidFill>
                <a:latin typeface="Arial" panose="020B0604020202020204" pitchFamily="34" charset="0"/>
                <a:cs typeface="Arial" panose="020B0604020202020204" pitchFamily="34" charset="0"/>
              </a:rPr>
              <a:t>Jezelf leeg maken en alledaagse beslommeringen buiten het veld laten</a:t>
            </a:r>
          </a:p>
          <a:p>
            <a:pPr algn="ctr"/>
            <a:endParaRPr lang="nl-BE" sz="5400" dirty="0">
              <a:solidFill>
                <a:srgbClr val="002060"/>
              </a:solidFill>
              <a:latin typeface="Arial" panose="020B0604020202020204" pitchFamily="34" charset="0"/>
              <a:cs typeface="Arial" panose="020B0604020202020204" pitchFamily="34" charset="0"/>
            </a:endParaRPr>
          </a:p>
          <a:p>
            <a:pPr algn="ctr"/>
            <a:r>
              <a:rPr lang="nl-BE" sz="2800" b="1" dirty="0">
                <a:solidFill>
                  <a:srgbClr val="002060"/>
                </a:solidFill>
                <a:latin typeface="Arial" panose="020B0604020202020204" pitchFamily="34" charset="0"/>
                <a:cs typeface="Arial" panose="020B0604020202020204" pitchFamily="34" charset="0"/>
              </a:rPr>
              <a:t>Loop door de ruimte</a:t>
            </a:r>
          </a:p>
          <a:p>
            <a:pPr algn="ctr"/>
            <a:r>
              <a:rPr lang="nl-BE" sz="2400" dirty="0">
                <a:solidFill>
                  <a:srgbClr val="002060"/>
                </a:solidFill>
                <a:latin typeface="Arial" panose="020B0604020202020204" pitchFamily="34" charset="0"/>
                <a:cs typeface="Arial" panose="020B0604020202020204" pitchFamily="34" charset="0"/>
              </a:rPr>
              <a:t>Wat voel je?</a:t>
            </a:r>
          </a:p>
          <a:p>
            <a:pPr algn="ctr"/>
            <a:r>
              <a:rPr lang="nl-BE" sz="2400" dirty="0">
                <a:solidFill>
                  <a:srgbClr val="002060"/>
                </a:solidFill>
                <a:latin typeface="Arial" panose="020B0604020202020204" pitchFamily="34" charset="0"/>
                <a:cs typeface="Arial" panose="020B0604020202020204" pitchFamily="34" charset="0"/>
              </a:rPr>
              <a:t>Wat merk je? </a:t>
            </a:r>
          </a:p>
          <a:p>
            <a:pPr algn="ctr"/>
            <a:r>
              <a:rPr lang="nl-BE" sz="2400" dirty="0">
                <a:solidFill>
                  <a:srgbClr val="002060"/>
                </a:solidFill>
                <a:latin typeface="Arial" panose="020B0604020202020204" pitchFamily="34" charset="0"/>
                <a:cs typeface="Arial" panose="020B0604020202020204" pitchFamily="34" charset="0"/>
              </a:rPr>
              <a:t>Wat ervaar je? </a:t>
            </a:r>
          </a:p>
          <a:p>
            <a:pPr algn="ctr"/>
            <a:r>
              <a:rPr lang="nl-BE" sz="2800" b="1" dirty="0">
                <a:solidFill>
                  <a:srgbClr val="002060"/>
                </a:solidFill>
                <a:latin typeface="Arial" panose="020B0604020202020204" pitchFamily="34" charset="0"/>
                <a:cs typeface="Arial" panose="020B0604020202020204" pitchFamily="34" charset="0"/>
              </a:rPr>
              <a:t>Waar is jouw plek? (waar niet?) onderzoek</a:t>
            </a:r>
          </a:p>
          <a:p>
            <a:pPr algn="ctr"/>
            <a:r>
              <a:rPr lang="nl-BE" sz="2800" b="1" dirty="0">
                <a:solidFill>
                  <a:srgbClr val="002060"/>
                </a:solidFill>
                <a:latin typeface="Arial" panose="020B0604020202020204" pitchFamily="34" charset="0"/>
                <a:cs typeface="Arial" panose="020B0604020202020204" pitchFamily="34" charset="0"/>
              </a:rPr>
              <a:t> </a:t>
            </a:r>
          </a:p>
          <a:p>
            <a:pPr algn="ctr"/>
            <a:r>
              <a:rPr lang="nl-BE" sz="2800" b="1" dirty="0">
                <a:solidFill>
                  <a:srgbClr val="002060"/>
                </a:solidFill>
                <a:latin typeface="Arial" panose="020B0604020202020204" pitchFamily="34" charset="0"/>
                <a:cs typeface="Arial" panose="020B0604020202020204" pitchFamily="34" charset="0"/>
              </a:rPr>
              <a:t>Geef elkaar een plek in de ruimte (2, daarna 3 à 4) ervaar en bespreek waar je geraakt werd:</a:t>
            </a:r>
          </a:p>
          <a:p>
            <a:pPr algn="ctr"/>
            <a:r>
              <a:rPr lang="nl-BE" sz="2800" b="1" dirty="0">
                <a:solidFill>
                  <a:srgbClr val="009999"/>
                </a:solidFill>
                <a:latin typeface="Arial" panose="020B0604020202020204" pitchFamily="34" charset="0"/>
                <a:cs typeface="Arial" panose="020B0604020202020204" pitchFamily="34" charset="0"/>
              </a:rPr>
              <a:t>wat draag je vandaag bij uit je familiesysteem, uit je organisatiesysteem? Wat heb je meegenomen?</a:t>
            </a:r>
          </a:p>
          <a:p>
            <a:pPr algn="ctr"/>
            <a:r>
              <a:rPr lang="nl-BE" sz="2800" b="1" dirty="0">
                <a:solidFill>
                  <a:srgbClr val="002060"/>
                </a:solidFill>
                <a:latin typeface="Arial" panose="020B0604020202020204" pitchFamily="34" charset="0"/>
                <a:cs typeface="Arial" panose="020B0604020202020204" pitchFamily="34" charset="0"/>
              </a:rPr>
              <a:t>NOTEER</a:t>
            </a:r>
          </a:p>
          <a:p>
            <a:pPr algn="ctr"/>
            <a:endParaRPr lang="nl-BE" sz="5400" dirty="0">
              <a:solidFill>
                <a:srgbClr val="002060"/>
              </a:solidFill>
            </a:endParaRPr>
          </a:p>
        </p:txBody>
      </p:sp>
    </p:spTree>
    <p:extLst>
      <p:ext uri="{BB962C8B-B14F-4D97-AF65-F5344CB8AC3E}">
        <p14:creationId xmlns:p14="http://schemas.microsoft.com/office/powerpoint/2010/main" val="464964786"/>
      </p:ext>
    </p:extLst>
  </p:cSld>
  <p:clrMapOvr>
    <a:masterClrMapping/>
  </p:clrMapOvr>
  <p:transition spd="med" advTm="275201"/>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5B0EA1">
                <a:alpha val="24005"/>
              </a:srgbClr>
            </a:gs>
            <a:gs pos="100000">
              <a:srgbClr val="12B8B8">
                <a:alpha val="24005"/>
              </a:srgbClr>
            </a:gs>
          </a:gsLst>
          <a:lin ang="2580791"/>
        </a:gradFill>
        <a:ln w="12700">
          <a:miter lim="400000"/>
        </a:ln>
        <a:effectLst>
          <a:outerShdw blurRad="762000" dir="5400000" rotWithShape="0">
            <a:srgbClr val="000000">
              <a:alpha val="31201"/>
            </a:srgbClr>
          </a:outerShdw>
        </a:effectLst>
      </a:spPr>
      <a:bodyPr lIns="0" tIns="0" rIns="0" bIns="0" anchor="ctr"/>
      <a:lstStyle>
        <a:defPPr>
          <a:lnSpc>
            <a:spcPct val="100000"/>
          </a:lnSpc>
          <a:spcBef>
            <a:spcPts val="0"/>
          </a:spcBef>
          <a:defRPr sz="5600" b="1" cap="all">
            <a:solidFill>
              <a:srgbClr val="FFFFFF"/>
            </a:solidFill>
            <a:latin typeface="Gill Sans"/>
            <a:ea typeface="Gill Sans"/>
            <a:cs typeface="Gill Sans"/>
            <a:sym typeface="Gill Sans"/>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172356"/>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venir Next Demi Bold"/>
        <a:ea typeface="Avenir Next Demi Bold"/>
        <a:cs typeface="Avenir Next Demi Bold"/>
      </a:majorFont>
      <a:minorFont>
        <a:latin typeface="Avenir Next Demi Bold"/>
        <a:ea typeface="Avenir Next Demi Bold"/>
        <a:cs typeface="Avenir Next Demi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AF32DC"/>
            </a:gs>
            <a:gs pos="100000">
              <a:srgbClr val="0A32BE"/>
            </a:gs>
          </a:gsLst>
          <a:lin ang="4200000" scaled="0"/>
        </a:gra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254000" marR="254000" indent="0" algn="ctr" defTabSz="584200" rtl="0" fontAlgn="auto" latinLnBrk="0" hangingPunct="0">
          <a:lnSpc>
            <a:spcPct val="11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D0DBE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584200" rtl="0" fontAlgn="auto" latinLnBrk="0" hangingPunct="0">
          <a:lnSpc>
            <a:spcPct val="120000"/>
          </a:lnSpc>
          <a:spcBef>
            <a:spcPts val="1000"/>
          </a:spcBef>
          <a:spcAft>
            <a:spcPts val="0"/>
          </a:spcAft>
          <a:buClrTx/>
          <a:buSzTx/>
          <a:buFontTx/>
          <a:buNone/>
          <a:tabLst/>
          <a:defRPr kumimoji="0" sz="1800" b="0" i="0" u="none" strike="noStrike" cap="none" spc="0" normalizeH="0" baseline="0">
            <a:ln>
              <a:noFill/>
            </a:ln>
            <a:solidFill>
              <a:srgbClr val="172356"/>
            </a:solidFill>
            <a:effectLst/>
            <a:uFillTx/>
            <a:latin typeface="Avenir Next"/>
            <a:ea typeface="Avenir Next"/>
            <a:cs typeface="Avenir Next"/>
            <a:sym typeface="Avenir N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5836</TotalTime>
  <Words>3019</Words>
  <Application>Microsoft Office PowerPoint</Application>
  <PresentationFormat>Breedbeeld</PresentationFormat>
  <Paragraphs>984</Paragraphs>
  <Slides>66</Slides>
  <Notes>56</Notes>
  <HiddenSlides>0</HiddenSlides>
  <MMClips>4</MMClips>
  <ScaleCrop>false</ScaleCrop>
  <HeadingPairs>
    <vt:vector size="6" baseType="variant">
      <vt:variant>
        <vt:lpstr>Gebruikte lettertypen</vt:lpstr>
      </vt:variant>
      <vt:variant>
        <vt:i4>13</vt:i4>
      </vt:variant>
      <vt:variant>
        <vt:lpstr>Thema</vt:lpstr>
      </vt:variant>
      <vt:variant>
        <vt:i4>2</vt:i4>
      </vt:variant>
      <vt:variant>
        <vt:lpstr>Diatitels</vt:lpstr>
      </vt:variant>
      <vt:variant>
        <vt:i4>66</vt:i4>
      </vt:variant>
    </vt:vector>
  </HeadingPairs>
  <TitlesOfParts>
    <vt:vector size="81" baseType="lpstr">
      <vt:lpstr>Arial</vt:lpstr>
      <vt:lpstr>Avenir Next</vt:lpstr>
      <vt:lpstr>Avenir Next Condensed Demi Bold</vt:lpstr>
      <vt:lpstr>Avenir Next Demi Bold</vt:lpstr>
      <vt:lpstr>Calibri</vt:lpstr>
      <vt:lpstr>Calibri Light</vt:lpstr>
      <vt:lpstr>Gill Sans</vt:lpstr>
      <vt:lpstr>Gill Sans MT</vt:lpstr>
      <vt:lpstr>Helvetica</vt:lpstr>
      <vt:lpstr>Helvetica Neue</vt:lpstr>
      <vt:lpstr>Helvetica Neue Medium</vt:lpstr>
      <vt:lpstr>Montserrat Medium</vt:lpstr>
      <vt:lpstr>Wingdings</vt:lpstr>
      <vt:lpstr>Kantoorthema</vt:lpstr>
      <vt:lpstr>White</vt:lpstr>
      <vt:lpstr>PowerPoint-presentatie</vt:lpstr>
      <vt:lpstr>PowerPoint-presentatie</vt:lpstr>
      <vt:lpstr>PowerPoint-presentatie</vt:lpstr>
      <vt:lpstr>| Programma: MIX &amp; MATCH </vt:lpstr>
      <vt:lpstr>MINDSET VOOR EEN SUCCESVOL VERLOOP</vt:lpstr>
      <vt:lpstr>              Leerafspraken?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Kenmerken van levende systemen</vt:lpstr>
      <vt:lpstr>PowerPoint-presentatie</vt:lpstr>
      <vt:lpstr>PowerPoint-presentatie</vt:lpstr>
      <vt:lpstr>PowerPoint-presentatie</vt:lpstr>
      <vt:lpstr>PowerPoint-presentatie</vt:lpstr>
      <vt:lpstr>INNERLIJKE NAVIGATIE </vt:lpstr>
      <vt:lpstr>PowerPoint-presentatie</vt:lpstr>
      <vt:lpstr>PowerPoint-presentatie</vt:lpstr>
      <vt:lpstr>PowerPoint-presentatie</vt:lpstr>
      <vt:lpstr>PowerPoint-presentatie</vt:lpstr>
      <vt:lpstr>PowerPoint-presentatie</vt:lpstr>
      <vt:lpstr>De systemische basisdynamieken  </vt:lpstr>
      <vt:lpstr>Oorsprong &amp; geschiedenis oefening</vt:lpstr>
      <vt:lpstr>(Ver)binding</vt:lpstr>
      <vt:lpstr>PowerPoint-presentatie</vt:lpstr>
      <vt:lpstr>PowerPoint-presentatie</vt:lpstr>
      <vt:lpstr>In het systeem is een rangorde</vt:lpstr>
      <vt:lpstr>PowerPoint-presentatie</vt:lpstr>
      <vt:lpstr>PowerPoint-presentatie</vt:lpstr>
      <vt:lpstr>PowerPoint-presentatie</vt:lpstr>
      <vt:lpstr>Het systeem heeft een subtiel gevoel voor wat  in de onderlinge relatie  de juiste balans is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Achtergrond systemisch coachen: Bert Hellinger (1925- pschycho-analyticus, pedagoog en filosoof) en Gunthard Weber (1940)</vt:lpstr>
      <vt:lpstr>   </vt:lpstr>
      <vt:lpstr>   </vt:lpstr>
      <vt:lpstr>   </vt:lpstr>
      <vt:lpstr>PowerPoint-presentatie</vt:lpstr>
      <vt:lpstr>PowerPoint-presentatie</vt:lpstr>
      <vt:lpstr>PowerPoint-presentatie</vt:lpstr>
      <vt:lpstr>PowerPoint-presentatie</vt:lpstr>
      <vt:lpstr>PowerPoint-presentatie</vt:lpstr>
      <vt:lpstr>Professionele coaching:</vt:lpstr>
      <vt:lpstr>PowerPoint-presentatie</vt:lpstr>
      <vt:lpstr>PowerPoint-presentatie</vt:lpstr>
      <vt:lpstr>PowerPoint-presentatie</vt:lpstr>
      <vt:lpstr>PowerPoint-presentatie</vt:lpstr>
      <vt:lpstr> ORGANOGRAM  A = coach en tekent  B = coachee en beantwoordt de vragen   </vt:lpstr>
      <vt:lpstr>PowerPoint-presentatie</vt:lpstr>
      <vt:lpstr>TETRALEMMA  structuuropstelling </vt:lpstr>
      <vt:lpstr> </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Nathalie Ghesquiere</dc:creator>
  <cp:lastModifiedBy>Els Schepens</cp:lastModifiedBy>
  <cp:revision>170</cp:revision>
  <dcterms:created xsi:type="dcterms:W3CDTF">2019-02-26T15:15:48Z</dcterms:created>
  <dcterms:modified xsi:type="dcterms:W3CDTF">2021-10-02T20:20:11Z</dcterms:modified>
</cp:coreProperties>
</file>